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2021-04-10</a:t>
            </a:r>
            <a:r>
              <a:rPr/>
              <a:t> </a:t>
            </a:r>
            <a:r>
              <a:rPr/>
              <a:t>06:15:24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2021-04-10</a:t>
            </a:r>
            <a:r>
              <a:rPr/>
              <a:t> </a:t>
            </a:r>
            <a:r>
              <a:rPr/>
              <a:t>06:15:24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60843.190 2021-04-10 06:00:01
## 1      ETHUSD    ETH     2171.118 2021-04-10 06:00:01
## 2      BTCUSD    BTC    61059.430 2021-04-10 05:00:01
## 3      ETHUSD    ETH     2190.880 2021-04-10 05:00:01
## 4      ETHUSD    ETH     2146.463 2021-04-10 04:00:01
## ...       ...    ...          ...                 ...
## 10781  BTCUSD    BTC    11972.900 2020-08-10 06:03:50
## 10782  BTCUSD    BTC    11985.890 2020-08-10 05:03:48
## 10783  BTCUSD    BTC    11997.470 2020-08-10 04:32:55
## 10784  BTCUSD    BTC    10686.880                 NaT
## 10785  ETHUSD    ETH      357.844                 NaT
## 
## [10786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60843.190  upper 50th percentile of prices
## 1        ETH     2171.118  lower 50th percentile of prices
## 2        BTC    61059.430  upper 50th percentile of prices
## 3        ETH     2190.880  lower 50th percentile of prices
## 4        ETH     2146.463  lower 50th percentile of prices
## ...      ...          ...                              ...
## 10781    BTC    11972.900  upper 50th percentile of prices
## 10782    BTC    11985.890  upper 50th percentile of prices
## 10783    BTC    11997.470  upper 50th percentile of prices
## 10784    BTC    10686.880  upper 50th percentile of prices
## 10785    ETH      357.844  lower 50th percentile of prices
## 
## [10786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2021-04-10T06:15:27Z</dcterms:created>
  <dcterms:modified xsi:type="dcterms:W3CDTF">2021-04-10T06:15:27Z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2021-04-10 06:15:24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2021-04-10 06:15:24</vt:lpwstr>
  </property>
</Properties>
</file>