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2021-03-08</a:t>
            </a:r>
            <a:r>
              <a:rPr/>
              <a:t> </a:t>
            </a:r>
            <a:r>
              <a:rPr/>
              <a:t>06:31:08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2021-03-08</a:t>
            </a:r>
            <a:r>
              <a:rPr/>
              <a:t> </a:t>
            </a:r>
            <a:r>
              <a:rPr/>
              <a:t>06:31:08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1747.514 2021-03-08 06:00:01
## 1     BTCUSD    BTC    50735.980 2021-03-08 06:00:00
## 2     BTCUSD    BTC    50417.420 2021-03-08 05:00:01
## 3     ETHUSD    ETH     1727.204 2021-03-08 05:00:01
## 4     BTCUSD    BTC    50592.000 2021-03-08 04:00:01
## ...      ...    ...          ...                 ...
## 9201  BTCUSD    BTC    11972.900 2020-08-10 06:03:50
## 9202  BTCUSD    BTC    11985.890 2020-08-10 05:03:48
## 9203  BTCUSD    BTC    11997.470 2020-08-10 04:32:55
## 9204  BTCUSD    BTC    10686.880                 NaT
## 9205  ETHUSD    ETH      357.844                 NaT
## 
## [9206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1747.514  lower 50th percentile of prices
## 1       BTC    50735.980  upper 50th percentile of prices
## 2       BTC    50417.420  upper 50th percentile of prices
## 3       ETH     1727.204  lower 50th percentile of prices
## 4       BTC    50592.000  upper 50th percentile of prices
## ...     ...          ...                              ...
## 9201    BTC    11972.900  upper 50th percentile of prices
## 9202    BTC    11985.890  upper 50th percentile of prices
## 9203    BTC    11997.470  upper 50th percentile of prices
## 9204    BTC    10686.880  upper 50th percentile of prices
## 9205    ETH      357.844  lower 50th percentile of prices
## 
## [9206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2021-03-08T06:31:10Z</dcterms:created>
  <dcterms:modified xsi:type="dcterms:W3CDTF">2021-03-08T06:31:10Z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2021-03-08 06:31:08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2021-03-08 06:31:08</vt:lpwstr>
  </property>
</Properties>
</file>