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2020-12-27</a:t>
            </a:r>
            <a:r>
              <a:rPr/>
              <a:t> </a:t>
            </a:r>
            <a:r>
              <a:rPr/>
              <a:t>06:28:17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2020-12-27</a:t>
            </a:r>
            <a:r>
              <a:rPr/>
              <a:t> </a:t>
            </a:r>
            <a:r>
              <a:rPr/>
              <a:t>06:28:17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645.734 2020-12-27 06:00:01
## 1     BTCUSD    BTC    26884.830 2020-12-27 06:00:00
## 2     ETHUSD    ETH      643.555 2020-12-27 05:00:01
## 3     BTCUSD    BTC    26746.830 2020-12-27 05:00:00
## 4     ETHUSD    ETH      643.294 2020-12-27 04:00:01
## ...      ...    ...          ...                 ...
## 5793  BTCUSD    BTC    11972.900 2020-08-10 06:03:50
## 5794  BTCUSD    BTC    11985.890 2020-08-10 05:03:48
## 5795  BTCUSD    BTC    11997.470 2020-08-10 04:32:55
## 5796  BTCUSD    BTC    10686.880                 NaT
## 5797  ETHUSD    ETH      357.844                 NaT
## 
## [5798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645.734  lower 50th percentile of prices
## 1       BTC    26884.830  upper 50th percentile of prices
## 2       ETH      643.555  lower 50th percentile of prices
## 3       BTC    26746.830  upper 50th percentile of prices
## 4       ETH      643.294  lower 50th percentile of prices
## ...     ...          ...                              ...
## 5793    BTC    11972.900  upper 50th percentile of prices
## 5794    BTC    11985.890  upper 50th percentile of prices
## 5795    BTC    11997.470  upper 50th percentile of prices
## 5796    BTC    10686.880  upper 50th percentile of prices
## 5797    ETH      357.844  lower 50th percentile of prices
## 
## [5798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2020-12-27T06:28:19Z</dcterms:created>
  <dcterms:modified xsi:type="dcterms:W3CDTF">2020-12-27T06:28:19Z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2020-12-27 06:28:17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2020-12-27 06:28:17</vt:lpwstr>
  </property>
</Properties>
</file>