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2021-01-02</a:t>
            </a:r>
            <a:r>
              <a:rPr/>
              <a:t> </a:t>
            </a:r>
            <a:r>
              <a:rPr/>
              <a:t>06:31:37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2021-01-02</a:t>
            </a:r>
            <a:r>
              <a:rPr/>
              <a:t> </a:t>
            </a:r>
            <a:r>
              <a:rPr/>
              <a:t>06:31:37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pair symbol  ask_1_price       date_time_utc
## 0     ETHUSD    ETH      732.083 2021-01-02 06:00:01
## 1     BTCUSD    BTC    29600.000 2021-01-02 06:00:00
## 2     ETHUSD    ETH      729.259 2021-01-02 05:00:01
## 3     BTCUSD    BTC    29348.950 2021-01-02 05:00:00
## 4     ETHUSD    ETH      730.164 2021-01-02 04:00:01
## ...      ...    ...          ...                 ...
## 6081  BTCUSD    BTC    11972.900 2020-08-10 06:03:50
## 6082  BTCUSD    BTC    11985.890 2020-08-10 05:03:48
## 6083  BTCUSD    BTC    11997.470 2020-08-10 04:32:55
## 6084  BTCUSD    BTC    10686.880                 NaT
## 6085  ETHUSD    ETH      357.844                 NaT
## 
## [6086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symbol  ask_1_price                 price_percentile
## 0       ETH      732.083  lower 50th percentile of prices
## 1       BTC    29600.000  upper 50th percentile of prices
## 2       ETH      729.259  lower 50th percentile of prices
## 3       BTC    29348.950  upper 50th percentile of prices
## 4       ETH      730.164  lower 50th percentile of prices
## ...     ...          ...                              ...
## 6081    BTC    11972.900  upper 50th percentile of prices
## 6082    BTC    11985.890  upper 50th percentile of prices
## 6083    BTC    11997.470  upper 50th percentile of prices
## 6084    BTC    10686.880  upper 50th percentile of prices
## 6085    ETH      357.844  lower 50th percentile of prices
## 
## [6086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2021-01-02T06:31:38Z</dcterms:created>
  <dcterms:modified xsi:type="dcterms:W3CDTF">2021-01-02T06:31:38Z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2021-01-02 06:31:37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2021-01-02 06:31:37</vt:lpwstr>
  </property>
</Properties>
</file>