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2021-04-19</a:t>
            </a:r>
            <a:r>
              <a:rPr/>
              <a:t> </a:t>
            </a:r>
            <a:r>
              <a:rPr/>
              <a:t>06:14:35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2021-04-19</a:t>
            </a:r>
            <a:r>
              <a:rPr/>
              <a:t> </a:t>
            </a:r>
            <a:r>
              <a:rPr/>
              <a:t>06:14:35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56496.750 2021-04-19 06:00:01
## 1      ETHUSD    ETH     2240.056 2021-04-19 06:00:01
## 2      ETHUSD    ETH     2263.182 2021-04-19 05:00:01
## 3      BTCUSD    BTC    56945.900 2021-04-19 05:00:00
## 4      ETHUSD    ETH     2265.654 2021-04-19 04:00:01
## ...       ...    ...          ...                 ...
## 11213  BTCUSD    BTC    11972.900 2020-08-10 06:03:50
## 11214  BTCUSD    BTC    11985.890 2020-08-10 05:03:48
## 11215  BTCUSD    BTC    11997.470 2020-08-10 04:32:55
## 11216  BTCUSD    BTC    10686.880                 NaT
## 11217  ETHUSD    ETH      357.844                 NaT
## 
## [11218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56496.750  upper 50th percentile of prices
## 1        ETH     2240.056  lower 50th percentile of prices
## 2        ETH     2263.182  lower 50th percentile of prices
## 3        BTC    56945.900  upper 50th percentile of prices
## 4        ETH     2265.654  lower 50th percentile of prices
## ...      ...          ...                              ...
## 11213    BTC    11972.900  upper 50th percentile of prices
## 11214    BTC    11985.890  upper 50th percentile of prices
## 11215    BTC    11997.470  upper 50th percentile of prices
## 11216    BTC    10686.880  upper 50th percentile of prices
## 11217    ETH      357.844  lower 50th percentile of prices
## 
## [11218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2021-04-19T06:14:37Z</dcterms:created>
  <dcterms:modified xsi:type="dcterms:W3CDTF">2021-04-19T06:14:37Z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2021-04-19 06:14:35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2021-04-19 06:14:35</vt:lpwstr>
  </property>
</Properties>
</file>