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2021-05-18</a:t>
            </a:r>
            <a:r>
              <a:rPr/>
              <a:t> </a:t>
            </a:r>
            <a:r>
              <a:rPr/>
              <a:t>06:13:38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2021-05-18</a:t>
            </a:r>
            <a:r>
              <a:rPr/>
              <a:t> </a:t>
            </a:r>
            <a:r>
              <a:rPr/>
              <a:t>06:13:38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3522.641 2021-05-18 06:00:01
## 1      BTCUSD    BTC    45355.870 2021-05-18 06:00:00
## 2      ETHUSD    ETH     3506.364 2021-05-18 05:00:01
## 3      BTCUSD    BTC    45335.590 2021-05-18 05:00:00
## 4      ETHUSD    ETH     3385.371 2021-05-18 04:00:01
## ...       ...    ...          ...                 ...
## 12601  BTCUSD    BTC    11972.900 2020-08-10 06:03:50
## 12602  BTCUSD    BTC    11985.890 2020-08-10 05:03:48
## 12603  BTCUSD    BTC    11997.470 2020-08-10 04:32:55
## 12604  BTCUSD    BTC    10686.880                 NaT
## 12605  ETHUSD    ETH      357.844                 NaT
## 
## [12606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3522.641  lower 50th percentile of prices
## 1        BTC    45355.870  upper 50th percentile of prices
## 2        ETH     3506.364  lower 50th percentile of prices
## 3        BTC    45335.590  upper 50th percentile of prices
## 4        ETH     3385.371  lower 50th percentile of prices
## ...      ...          ...                              ...
## 12601    BTC    11972.900  upper 50th percentile of prices
## 12602    BTC    11985.890  upper 50th percentile of prices
## 12603    BTC    11997.470  upper 50th percentile of prices
## 12604    BTC    10686.880  upper 50th percentile of prices
## 12605    ETH      357.844  lower 50th percentile of prices
## 
## [12606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2021-05-18T06:13:41Z</dcterms:created>
  <dcterms:modified xsi:type="dcterms:W3CDTF">2021-05-18T06:13:41Z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2021-05-18 06:13:38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2021-05-18 06:13:38</vt:lpwstr>
  </property>
</Properties>
</file>