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>
        <p:scale>
          <a:sx n="183" d="100"/>
          <a:sy n="183" d="100"/>
        </p:scale>
        <p:origin x="8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DC0E1-753E-DE40-8904-155A3D263B88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FCB45-CEF3-5F4F-BAB0-DA6DF6E9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FCB45-CEF3-5F4F-BAB0-DA6DF6E982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8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2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E34F4-E5A3-AC42-84F0-5CAF3908A1E9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F721D-1248-C24E-B831-AA827AA4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umber of points&#10;&#10;Description automatically generated">
            <a:extLst>
              <a:ext uri="{FF2B5EF4-FFF2-40B4-BE49-F238E27FC236}">
                <a16:creationId xmlns:a16="http://schemas.microsoft.com/office/drawing/2014/main" id="{B5361B05-8B43-74EB-76BA-7E2D60BA4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53958"/>
            <a:ext cx="2286000" cy="2286000"/>
          </a:xfrm>
          <a:prstGeom prst="rect">
            <a:avLst/>
          </a:prstGeom>
        </p:spPr>
      </p:pic>
      <p:pic>
        <p:nvPicPr>
          <p:cNvPr id="7" name="Picture 6" descr="A diagram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A67E8564-95A8-B5CC-C489-80CD032E2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53958"/>
            <a:ext cx="2286000" cy="2286000"/>
          </a:xfrm>
          <a:prstGeom prst="rect">
            <a:avLst/>
          </a:prstGeom>
        </p:spPr>
      </p:pic>
      <p:pic>
        <p:nvPicPr>
          <p:cNvPr id="9" name="Picture 8" descr="A graph with black dots and a purple line&#10;&#10;Description automatically generated">
            <a:extLst>
              <a:ext uri="{FF2B5EF4-FFF2-40B4-BE49-F238E27FC236}">
                <a16:creationId xmlns:a16="http://schemas.microsoft.com/office/drawing/2014/main" id="{737D06C9-1C80-8298-45B9-73C44ECCF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53958"/>
            <a:ext cx="2286000" cy="2286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0F15CE0-2FC5-9162-56BC-D68D2CE55BB4}"/>
              </a:ext>
            </a:extLst>
          </p:cNvPr>
          <p:cNvSpPr/>
          <p:nvPr/>
        </p:nvSpPr>
        <p:spPr>
          <a:xfrm>
            <a:off x="4834846" y="2584287"/>
            <a:ext cx="993775" cy="398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66CE6-1F17-5E9B-38C5-AA2E2ADF6506}"/>
              </a:ext>
            </a:extLst>
          </p:cNvPr>
          <p:cNvGrpSpPr/>
          <p:nvPr/>
        </p:nvGrpSpPr>
        <p:grpSpPr>
          <a:xfrm>
            <a:off x="4860756" y="2552718"/>
            <a:ext cx="1422590" cy="461665"/>
            <a:chOff x="4445510" y="397751"/>
            <a:chExt cx="1422590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C07D59-7B2B-4281-BCC2-674C95637555}"/>
                </a:ext>
              </a:extLst>
            </p:cNvPr>
            <p:cNvSpPr txBox="1"/>
            <p:nvPr/>
          </p:nvSpPr>
          <p:spPr>
            <a:xfrm>
              <a:off x="4501072" y="397751"/>
              <a:ext cx="136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Same voice type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Add opposite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Switch voice type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EED2D09-16A0-2AFA-308C-E376F5814FDF}"/>
                </a:ext>
              </a:extLst>
            </p:cNvPr>
            <p:cNvGrpSpPr/>
            <p:nvPr/>
          </p:nvGrpSpPr>
          <p:grpSpPr>
            <a:xfrm>
              <a:off x="4445510" y="444433"/>
              <a:ext cx="111125" cy="358777"/>
              <a:chOff x="5689600" y="4444931"/>
              <a:chExt cx="111125" cy="358777"/>
            </a:xfrm>
          </p:grpSpPr>
          <p:pic>
            <p:nvPicPr>
              <p:cNvPr id="10" name="Picture 9" descr="A diagram of a number of points&#10;&#10;Description automatically generated with medium confidence">
                <a:extLst>
                  <a:ext uri="{FF2B5EF4-FFF2-40B4-BE49-F238E27FC236}">
                    <a16:creationId xmlns:a16="http://schemas.microsoft.com/office/drawing/2014/main" id="{7DEA1538-1877-D911-24CD-20E2614DBB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0000" t="6531" r="75139" b="87913"/>
              <a:stretch/>
            </p:blipFill>
            <p:spPr>
              <a:xfrm>
                <a:off x="5689600" y="4444931"/>
                <a:ext cx="111125" cy="127001"/>
              </a:xfrm>
              <a:prstGeom prst="rect">
                <a:avLst/>
              </a:prstGeom>
            </p:spPr>
          </p:pic>
          <p:pic>
            <p:nvPicPr>
              <p:cNvPr id="11" name="Picture 10" descr="A diagram of a number of points&#10;&#10;Description automatically generated with medium confidence">
                <a:extLst>
                  <a:ext uri="{FF2B5EF4-FFF2-40B4-BE49-F238E27FC236}">
                    <a16:creationId xmlns:a16="http://schemas.microsoft.com/office/drawing/2014/main" id="{A0EC54E9-0051-C683-E45A-6F8F0B55D2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500" t="67502" r="27918" b="27914"/>
              <a:stretch/>
            </p:blipFill>
            <p:spPr>
              <a:xfrm>
                <a:off x="5692775" y="4586220"/>
                <a:ext cx="104775" cy="104775"/>
              </a:xfrm>
              <a:prstGeom prst="rect">
                <a:avLst/>
              </a:prstGeom>
            </p:spPr>
          </p:pic>
          <p:pic>
            <p:nvPicPr>
              <p:cNvPr id="12" name="Picture 11" descr="A diagram of a number of points&#10;&#10;Description automatically generated with medium confidence">
                <a:extLst>
                  <a:ext uri="{FF2B5EF4-FFF2-40B4-BE49-F238E27FC236}">
                    <a16:creationId xmlns:a16="http://schemas.microsoft.com/office/drawing/2014/main" id="{47491B5E-3B9B-5F86-D0A8-EDB0ADBAB5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1528" t="76669" r="64444" b="19581"/>
              <a:stretch/>
            </p:blipFill>
            <p:spPr>
              <a:xfrm>
                <a:off x="5699125" y="4717983"/>
                <a:ext cx="92075" cy="85725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8819802-CA15-662E-6700-893D7F95DB22}"/>
              </a:ext>
            </a:extLst>
          </p:cNvPr>
          <p:cNvSpPr txBox="1"/>
          <p:nvPr/>
        </p:nvSpPr>
        <p:spPr>
          <a:xfrm>
            <a:off x="470889" y="224494"/>
            <a:ext cx="37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B6B73-F961-7434-F0EB-C4D6E19F6819}"/>
              </a:ext>
            </a:extLst>
          </p:cNvPr>
          <p:cNvSpPr txBox="1"/>
          <p:nvPr/>
        </p:nvSpPr>
        <p:spPr>
          <a:xfrm>
            <a:off x="2757972" y="224493"/>
            <a:ext cx="37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9156BB-F917-F523-DEF2-5313C9CB58B0}"/>
              </a:ext>
            </a:extLst>
          </p:cNvPr>
          <p:cNvSpPr txBox="1"/>
          <p:nvPr/>
        </p:nvSpPr>
        <p:spPr>
          <a:xfrm>
            <a:off x="5052754" y="224492"/>
            <a:ext cx="37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1365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12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Cassano, Riesa</dc:creator>
  <cp:lastModifiedBy>Cassano, Riesa</cp:lastModifiedBy>
  <cp:revision>1</cp:revision>
  <dcterms:created xsi:type="dcterms:W3CDTF">2025-01-17T20:23:57Z</dcterms:created>
  <dcterms:modified xsi:type="dcterms:W3CDTF">2025-01-17T20:40:01Z</dcterms:modified>
</cp:coreProperties>
</file>