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02C"/>
    <a:srgbClr val="E31A1C"/>
    <a:srgbClr val="FF7F00"/>
    <a:srgbClr val="82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355"/>
  </p:normalViewPr>
  <p:slideViewPr>
    <p:cSldViewPr snapToGrid="0">
      <p:cViewPr varScale="1">
        <p:scale>
          <a:sx n="100" d="100"/>
          <a:sy n="100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50A02-1E60-3C46-A5D8-3FE0923026F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FCCF5-38F5-1740-8710-B3B9F649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Valence: FF7F00</a:t>
            </a:r>
          </a:p>
          <a:p>
            <a:r>
              <a:rPr lang="en-US" dirty="0"/>
              <a:t>Tempo: 825AA9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CCF5-38F5-1740-8710-B3B9F6495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Arousal: E31A1C</a:t>
            </a:r>
          </a:p>
          <a:p>
            <a:r>
              <a:rPr lang="en-US" dirty="0"/>
              <a:t>Tempo: 825AA9</a:t>
            </a:r>
          </a:p>
          <a:p>
            <a:r>
              <a:rPr lang="en-US" dirty="0"/>
              <a:t>Timbre: 33A02C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FCCF5-38F5-1740-8710-B3B9F6495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9BCC-4C3A-A282-DE40-F01929E2B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06D04-4871-9EFB-CF52-C3068E5F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BEB4-9F47-15DE-AE1F-BAC29724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186A-D7C9-58ED-5606-AA053353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8DD3-F0A3-88C0-C710-D0A76584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9E0E-0FF9-D92C-695C-ABB16E0C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6262-2ED0-2DE6-22D5-3C6543FF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967E-D7D8-5AB8-B411-749E8C45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9901-C4F8-510F-067E-000568C7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75A8-59EE-BA5A-42C0-9FBC9735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F87CB-1022-215A-2D1A-349193DB6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0DBA8-2AA7-3CD6-6E9A-3815C3266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B0D1-EDCE-7756-53D3-E72A4E31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5EA2-5B6A-B3EB-88EB-E99CB635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E9BA-1B21-699E-0E5E-E62C1F5E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A28B-B4A4-CBB5-7C8A-FF36CD34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C63C-CFA4-8DF7-B929-684BB53F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9E499-F64C-4774-D491-58A649F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DD87-1B80-D26F-972E-7E36B735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586A-B0DB-0091-1ECA-B7B7D1CD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D0AD-C379-B4BF-A9A0-ECC09E94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2896-3072-AAED-548F-DE0F717E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4B1C-E650-1B86-315D-84FCD229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ECF2-4FA9-D8A8-B63A-E49CAFC8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87B3-55E6-7AB7-D5E0-5C6846A7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A168-CFA3-1897-18B0-85ECD29C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06E5-5A68-AED9-7402-BF545924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DBB23-17A1-DF6F-BC04-B48C05EF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A3372-AC39-A9DC-A9E9-27D7C452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0CE88-703E-5676-AEC1-D1E11CF0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7222E-EDD5-D834-C756-10413812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5304-7F19-9D91-4CE8-9CBD4F59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35C93-27FB-7D3D-C65E-2016F26B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685B-4C8A-9761-1EBE-D8B9AF6D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5FC0B-47D9-8147-4833-280EDE2D4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3A0E8-E130-1FA2-713C-8AB16C91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655F1-99CD-BB13-B000-33D4DBAB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3FA7F-A0A5-4AA1-C775-BC0663B5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B9126-A924-0051-5F85-B9525C4E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29AC-45F0-0FB5-EBA8-F9CD953B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0A4B4-289B-B89B-35C8-0EB011AC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51E22-8039-232E-BBB1-D2B4EBEC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C5A2A-2C28-F851-0532-BBCF1448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ED8ED-52F9-D021-A612-1B4DDD67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FFC0-9740-06D1-4182-71BF084C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03FE8-8344-009C-184D-D3782CC2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6E22-FAB9-C365-D02C-91CCF1FF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6A04-BB78-8632-8457-6C9D3E325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5D15E-50DB-4F1C-3D6C-AE1DDA25B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DC501-316E-753E-7BF0-9B7C6CDA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A20C2-EB33-D217-6D7B-7F4EC5D0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07F2-D7C0-B206-F935-D051E2BD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708F-8C68-0053-9AD7-8BBE6DCE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364C3-885E-6ADD-8BB7-AEF1D4154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A424E-16FC-D4F9-286A-39B650FC2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169A-8F1C-8CE1-ED2D-BD786538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DAD2C-9A6C-6C4A-A034-86683003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53BE-0A04-AB1B-B14D-D5C13866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10471-5CA6-14C4-89AE-2BC63255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590C-897C-D44D-C93D-F50AA47F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293C-6137-F1F4-ABFE-6F8A7B3CE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5FCF-81BC-AA4B-8B73-5025A746B92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785F-0929-8C62-4611-A2FAC2A04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8452-7018-138D-D36C-734B5E904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C17E4-3B8A-F249-BD8D-24FCAE2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709B0-0B42-A110-886F-EB220D00E194}"/>
              </a:ext>
            </a:extLst>
          </p:cNvPr>
          <p:cNvSpPr txBox="1"/>
          <p:nvPr/>
        </p:nvSpPr>
        <p:spPr>
          <a:xfrm>
            <a:off x="2875427" y="3210509"/>
            <a:ext cx="137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7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2E68B-60B8-01D3-D215-5FE077176C28}"/>
              </a:ext>
            </a:extLst>
          </p:cNvPr>
          <p:cNvSpPr txBox="1"/>
          <p:nvPr/>
        </p:nvSpPr>
        <p:spPr>
          <a:xfrm>
            <a:off x="7940489" y="3198604"/>
            <a:ext cx="137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AC937-AB37-A303-6D72-4CD0EF81526C}"/>
              </a:ext>
            </a:extLst>
          </p:cNvPr>
          <p:cNvSpPr txBox="1"/>
          <p:nvPr/>
        </p:nvSpPr>
        <p:spPr>
          <a:xfrm>
            <a:off x="5573805" y="1699683"/>
            <a:ext cx="104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25A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5F54E5-4AD3-3993-35A1-EAA55FE22DA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189322" y="1930516"/>
            <a:ext cx="1384483" cy="127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D234E3-F572-F491-8CAE-5B2C25CBBE6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251512" y="3429437"/>
            <a:ext cx="3688977" cy="1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6BAAF9-8821-7E0D-E1FC-F42194ADC53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18194" y="1930516"/>
            <a:ext cx="1350307" cy="127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EB765F-2560-883A-21DC-EB934889E440}"/>
              </a:ext>
            </a:extLst>
          </p:cNvPr>
          <p:cNvSpPr txBox="1"/>
          <p:nvPr/>
        </p:nvSpPr>
        <p:spPr>
          <a:xfrm>
            <a:off x="5565407" y="3052737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-.55***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FCA74-C603-CB43-8566-3EA1820E06F6}"/>
              </a:ext>
            </a:extLst>
          </p:cNvPr>
          <p:cNvSpPr txBox="1"/>
          <p:nvPr/>
        </p:nvSpPr>
        <p:spPr>
          <a:xfrm>
            <a:off x="5573805" y="3448710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(-.39***)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C53AB-A700-8F3E-67FE-2F2D293F9079}"/>
              </a:ext>
            </a:extLst>
          </p:cNvPr>
          <p:cNvSpPr txBox="1"/>
          <p:nvPr/>
        </p:nvSpPr>
        <p:spPr>
          <a:xfrm>
            <a:off x="7163361" y="2249655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-.43***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1E47CC-87D2-FED6-B2AE-ABB0859070B5}"/>
              </a:ext>
            </a:extLst>
          </p:cNvPr>
          <p:cNvSpPr txBox="1"/>
          <p:nvPr/>
        </p:nvSpPr>
        <p:spPr>
          <a:xfrm>
            <a:off x="3945592" y="2249655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.39***</a:t>
            </a:r>
          </a:p>
        </p:txBody>
      </p:sp>
    </p:spTree>
    <p:extLst>
      <p:ext uri="{BB962C8B-B14F-4D97-AF65-F5344CB8AC3E}">
        <p14:creationId xmlns:p14="http://schemas.microsoft.com/office/powerpoint/2010/main" val="184371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709B0-0B42-A110-886F-EB220D00E194}"/>
              </a:ext>
            </a:extLst>
          </p:cNvPr>
          <p:cNvSpPr txBox="1"/>
          <p:nvPr/>
        </p:nvSpPr>
        <p:spPr>
          <a:xfrm>
            <a:off x="2875427" y="3210509"/>
            <a:ext cx="137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31A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2E68B-60B8-01D3-D215-5FE077176C28}"/>
              </a:ext>
            </a:extLst>
          </p:cNvPr>
          <p:cNvSpPr txBox="1"/>
          <p:nvPr/>
        </p:nvSpPr>
        <p:spPr>
          <a:xfrm>
            <a:off x="8034062" y="3198604"/>
            <a:ext cx="137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AC937-AB37-A303-6D72-4CD0EF81526C}"/>
              </a:ext>
            </a:extLst>
          </p:cNvPr>
          <p:cNvSpPr txBox="1"/>
          <p:nvPr/>
        </p:nvSpPr>
        <p:spPr>
          <a:xfrm>
            <a:off x="5573805" y="1161803"/>
            <a:ext cx="104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25A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5F54E5-4AD3-3993-35A1-EAA55FE22DA7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3563470" y="1392636"/>
            <a:ext cx="2010335" cy="1817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D234E3-F572-F491-8CAE-5B2C25CBBE6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251512" y="3429437"/>
            <a:ext cx="3782550" cy="1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6BAAF9-8821-7E0D-E1FC-F42194ADC534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6618194" y="1392636"/>
            <a:ext cx="2103910" cy="1805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EB765F-2560-883A-21DC-EB934889E440}"/>
              </a:ext>
            </a:extLst>
          </p:cNvPr>
          <p:cNvSpPr txBox="1"/>
          <p:nvPr/>
        </p:nvSpPr>
        <p:spPr>
          <a:xfrm>
            <a:off x="5565407" y="3052737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-.45***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FCA74-C603-CB43-8566-3EA1820E06F6}"/>
              </a:ext>
            </a:extLst>
          </p:cNvPr>
          <p:cNvSpPr txBox="1"/>
          <p:nvPr/>
        </p:nvSpPr>
        <p:spPr>
          <a:xfrm>
            <a:off x="5573805" y="3448710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(-.15)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C53AB-A700-8F3E-67FE-2F2D293F9079}"/>
              </a:ext>
            </a:extLst>
          </p:cNvPr>
          <p:cNvSpPr txBox="1"/>
          <p:nvPr/>
        </p:nvSpPr>
        <p:spPr>
          <a:xfrm>
            <a:off x="7333126" y="1886909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-.50***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1E47CC-87D2-FED6-B2AE-ABB0859070B5}"/>
              </a:ext>
            </a:extLst>
          </p:cNvPr>
          <p:cNvSpPr txBox="1"/>
          <p:nvPr/>
        </p:nvSpPr>
        <p:spPr>
          <a:xfrm>
            <a:off x="3998542" y="1860572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.45***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8F92A-AC1D-217D-278D-C5D6F1DF87A0}"/>
              </a:ext>
            </a:extLst>
          </p:cNvPr>
          <p:cNvSpPr txBox="1"/>
          <p:nvPr/>
        </p:nvSpPr>
        <p:spPr>
          <a:xfrm>
            <a:off x="5573805" y="1717673"/>
            <a:ext cx="104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A0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timbre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07913D-E8BF-02B8-6982-2FB7808444F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45622" y="1948506"/>
            <a:ext cx="1428183" cy="1296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180C77-5237-90C1-A3D7-9DC16ECD320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18194" y="1948506"/>
            <a:ext cx="1482817" cy="1344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5FB63A-CD3A-DAE3-5104-60F2E541606D}"/>
              </a:ext>
            </a:extLst>
          </p:cNvPr>
          <p:cNvSpPr txBox="1"/>
          <p:nvPr/>
        </p:nvSpPr>
        <p:spPr>
          <a:xfrm>
            <a:off x="7052141" y="2325206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-.21*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56F77-BE19-70C3-C269-BA2CEDDF173E}"/>
              </a:ext>
            </a:extLst>
          </p:cNvPr>
          <p:cNvSpPr txBox="1"/>
          <p:nvPr/>
        </p:nvSpPr>
        <p:spPr>
          <a:xfrm>
            <a:off x="4186518" y="2282578"/>
            <a:ext cx="104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.36**</a:t>
            </a:r>
          </a:p>
        </p:txBody>
      </p:sp>
    </p:spTree>
    <p:extLst>
      <p:ext uri="{BB962C8B-B14F-4D97-AF65-F5344CB8AC3E}">
        <p14:creationId xmlns:p14="http://schemas.microsoft.com/office/powerpoint/2010/main" val="124423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54</Words>
  <Application>Microsoft Macintosh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Cassano, Riesa</dc:creator>
  <cp:lastModifiedBy>Cassano, Riesa</cp:lastModifiedBy>
  <cp:revision>4</cp:revision>
  <dcterms:created xsi:type="dcterms:W3CDTF">2025-01-15T15:58:04Z</dcterms:created>
  <dcterms:modified xsi:type="dcterms:W3CDTF">2025-01-16T14:47:11Z</dcterms:modified>
</cp:coreProperties>
</file>