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567"/>
  </p:normalViewPr>
  <p:slideViewPr>
    <p:cSldViewPr snapToGrid="0">
      <p:cViewPr varScale="1">
        <p:scale>
          <a:sx n="107" d="100"/>
          <a:sy n="107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BCB9-9D0A-02D4-EDB3-D42F6F3E0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3DFF2-0711-4CD2-A57D-0BEC07D0D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BB74E-E193-19F2-2C25-E3434D8C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6D38A-DB0F-BF6D-7C01-C9A450B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F799E-6FD3-12BF-2E01-EF68A8BB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1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C62C-7345-10D1-D76A-EC154F12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F5DC0-111D-1649-1653-49E09A421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E6AE-E6AC-BB45-0872-902CFF33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123B-0A24-0996-D207-C254F430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A9367-969D-F0EB-6B90-0CC877B7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4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A01E1-C93A-159D-AA7B-B4D2A8E05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34397-9279-33EA-0D40-44E7F256A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D03BE-C4B6-69E1-9211-7378EA6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B4AA-9252-D57D-232B-46CE648A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374B8-FF94-82F2-2938-FD50ABB0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E4C9-8388-7AB1-6365-CABFF183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8C22-096C-C95E-F216-7E421EB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D8C6-CA65-CBD5-2CAB-417FA88B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03A8-9AEE-0D53-1609-075386E1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7461-BFF4-64A4-6FBB-3501C704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C8B7-63B7-78D6-109C-64F09E33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75F81-2D00-2900-0327-F47B6448E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20BA8-0534-CA33-A822-F0A5ECBA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E983E-1910-11DC-1B67-EACE3FDC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DE54F-15B2-19C5-E277-5935ECFF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6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00A1-680E-5761-639C-8C123A14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02FD-831F-4D51-A5E3-56750164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CCA1C-9EAE-BE1B-F614-F5B117922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1EA03-8754-9C69-029D-6C5074D4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1EABE-1402-08F6-FA3E-ADEC4B33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03DD6-1A7D-3B92-DCF2-303BAE8F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2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F182-AD9B-1AB7-D5EC-9ED9C45D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B1105-E997-A477-0369-654087DD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B761A-A9C8-5ED8-BF58-4F29891C5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439CD-4427-F2A6-20BF-6FBDF25FB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82559-C576-1262-B997-D61C7BFC7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C1091-DD36-0B8B-79C4-09B053BE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7AAAD-C195-6A95-2F0D-71563A15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9DCE1-1E82-B27E-6C02-ECAFD390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0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4CC5-1C97-6F12-E9E1-EEC393FA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21DEC-6D8D-E24A-A174-9A6FF415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E11F4-159A-DCAA-0E63-72598DCF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6D2A8-2E31-0FDD-6535-B8CA0832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4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12EB2-6CBF-8DBA-E132-D70A474D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687B9-E4F8-9C34-DDD7-6F9EA362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ACDB-0279-2ED1-C7E5-3C65623B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2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A1E1-72E7-16A3-6C97-3AAD1213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4AEA-8905-0FB5-C69F-8FE028505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A5F4-F1B6-34B2-639C-4D3BFFA7E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6F7AF-40CB-202B-947E-38545844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3FD3-5376-7489-2400-5E8CD607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FFE32-1169-DA21-018D-82D56329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3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E032-ADD0-F4AE-E622-F493518B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8C884-042B-8AB9-4FAA-7E4316A06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32225-A582-3585-25F7-3A9352015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133BB-A702-889B-967E-59CC6900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ABB25-8E6A-ACBC-AC88-85B06587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E91D6-BD46-C599-9F7E-E9A51B42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9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02938-114C-3994-2725-BF7A133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44CED-819E-E077-A114-99C24F4E1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99566-F93B-0F60-1439-93C672F82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9CA854-1830-564E-991A-93904064513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23187-D185-8754-7BD7-B9D7336D8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91B93-D50C-84B3-4995-CE98E31AF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1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55ED281-6CB3-8197-5FE5-F8C7707636FE}"/>
              </a:ext>
            </a:extLst>
          </p:cNvPr>
          <p:cNvSpPr txBox="1"/>
          <p:nvPr/>
        </p:nvSpPr>
        <p:spPr>
          <a:xfrm>
            <a:off x="1139869" y="9583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17BD6-0BAC-9FDA-9B1A-DBB6252DA024}"/>
              </a:ext>
            </a:extLst>
          </p:cNvPr>
          <p:cNvSpPr txBox="1"/>
          <p:nvPr/>
        </p:nvSpPr>
        <p:spPr>
          <a:xfrm>
            <a:off x="5762129" y="958334"/>
            <a:ext cx="73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3" name="Picture 2" descr="A graph of multiple colored bars&#10;&#10;Description automatically generated with medium confidence">
            <a:extLst>
              <a:ext uri="{FF2B5EF4-FFF2-40B4-BE49-F238E27FC236}">
                <a16:creationId xmlns:a16="http://schemas.microsoft.com/office/drawing/2014/main" id="{1DF454B9-C58A-470D-A4B1-4FE7E76FB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77" y="1327666"/>
            <a:ext cx="6400800" cy="4572000"/>
          </a:xfrm>
          <a:prstGeom prst="rect">
            <a:avLst/>
          </a:prstGeom>
        </p:spPr>
      </p:pic>
      <p:pic>
        <p:nvPicPr>
          <p:cNvPr id="6" name="Picture 5" descr="A graph with multiple colored bars&#10;&#10;Description automatically generated with medium confidence">
            <a:extLst>
              <a:ext uri="{FF2B5EF4-FFF2-40B4-BE49-F238E27FC236}">
                <a16:creationId xmlns:a16="http://schemas.microsoft.com/office/drawing/2014/main" id="{5F5AF867-9384-5FD0-7171-2BFC86289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129" y="1327666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2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EF1430-2498-023C-3950-A6BAB6CB4348}"/>
              </a:ext>
            </a:extLst>
          </p:cNvPr>
          <p:cNvSpPr txBox="1"/>
          <p:nvPr/>
        </p:nvSpPr>
        <p:spPr>
          <a:xfrm>
            <a:off x="129583" y="9583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39E04-C74D-AA11-DF8F-6BE5F18ACEFD}"/>
              </a:ext>
            </a:extLst>
          </p:cNvPr>
          <p:cNvSpPr txBox="1"/>
          <p:nvPr/>
        </p:nvSpPr>
        <p:spPr>
          <a:xfrm>
            <a:off x="3902603" y="958334"/>
            <a:ext cx="73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20E02-3A69-8671-A481-24D85D963B06}"/>
              </a:ext>
            </a:extLst>
          </p:cNvPr>
          <p:cNvSpPr txBox="1"/>
          <p:nvPr/>
        </p:nvSpPr>
        <p:spPr>
          <a:xfrm>
            <a:off x="7669309" y="958334"/>
            <a:ext cx="73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4" name="Picture 3" descr="A graph with black dots and red line&#10;&#10;Description automatically generated">
            <a:extLst>
              <a:ext uri="{FF2B5EF4-FFF2-40B4-BE49-F238E27FC236}">
                <a16:creationId xmlns:a16="http://schemas.microsoft.com/office/drawing/2014/main" id="{4B64E048-45AB-D402-C1B7-04311252D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1" y="1327666"/>
            <a:ext cx="3657600" cy="3657600"/>
          </a:xfrm>
          <a:prstGeom prst="rect">
            <a:avLst/>
          </a:prstGeom>
        </p:spPr>
      </p:pic>
      <p:pic>
        <p:nvPicPr>
          <p:cNvPr id="11" name="Picture 10" descr="A graph with black dots and red line&#10;&#10;Description automatically generated">
            <a:extLst>
              <a:ext uri="{FF2B5EF4-FFF2-40B4-BE49-F238E27FC236}">
                <a16:creationId xmlns:a16="http://schemas.microsoft.com/office/drawing/2014/main" id="{2511564D-28FD-1BDA-17C0-FFD91A86D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165" y="1327666"/>
            <a:ext cx="3657600" cy="3657600"/>
          </a:xfrm>
          <a:prstGeom prst="rect">
            <a:avLst/>
          </a:prstGeom>
        </p:spPr>
      </p:pic>
      <p:pic>
        <p:nvPicPr>
          <p:cNvPr id="13" name="Picture 12" descr="A graph with a red line&#10;&#10;Description automatically generated">
            <a:extLst>
              <a:ext uri="{FF2B5EF4-FFF2-40B4-BE49-F238E27FC236}">
                <a16:creationId xmlns:a16="http://schemas.microsoft.com/office/drawing/2014/main" id="{612A8620-64E5-6B66-2A97-A9316FA62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309" y="1327666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5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Cassano, Riesa</dc:creator>
  <cp:lastModifiedBy>Cassano, Riesa</cp:lastModifiedBy>
  <cp:revision>5</cp:revision>
  <cp:lastPrinted>2025-06-30T19:02:34Z</cp:lastPrinted>
  <dcterms:created xsi:type="dcterms:W3CDTF">2025-06-30T18:57:17Z</dcterms:created>
  <dcterms:modified xsi:type="dcterms:W3CDTF">2025-10-02T19:24:44Z</dcterms:modified>
</cp:coreProperties>
</file>