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3" r:id="rId9"/>
    <p:sldId id="262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4242-43EA-46E6-81B7-6465D4F89800}" v="50" dt="2018-12-11T09:56:0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8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singer, Pascal" userId="b20ee373-397d-454b-8ed3-652fbfccf75c" providerId="ADAL" clId="{820D4242-43EA-46E6-81B7-6465D4F89800}"/>
    <pc:docChg chg="modSld">
      <pc:chgData name="Riesinger, Pascal" userId="b20ee373-397d-454b-8ed3-652fbfccf75c" providerId="ADAL" clId="{820D4242-43EA-46E6-81B7-6465D4F89800}" dt="2018-12-11T09:56:03.773" v="49" actId="20577"/>
      <pc:docMkLst>
        <pc:docMk/>
      </pc:docMkLst>
      <pc:sldChg chg="modNotesTx">
        <pc:chgData name="Riesinger, Pascal" userId="b20ee373-397d-454b-8ed3-652fbfccf75c" providerId="ADAL" clId="{820D4242-43EA-46E6-81B7-6465D4F89800}" dt="2018-12-11T09:52:26.435" v="6" actId="20577"/>
        <pc:sldMkLst>
          <pc:docMk/>
          <pc:sldMk cId="3600987528" sldId="256"/>
        </pc:sldMkLst>
      </pc:sldChg>
      <pc:sldChg chg="modNotesTx">
        <pc:chgData name="Riesinger, Pascal" userId="b20ee373-397d-454b-8ed3-652fbfccf75c" providerId="ADAL" clId="{820D4242-43EA-46E6-81B7-6465D4F89800}" dt="2018-12-11T09:56:03.773" v="49" actId="20577"/>
        <pc:sldMkLst>
          <pc:docMk/>
          <pc:sldMk cId="3203935500" sldId="258"/>
        </pc:sldMkLst>
      </pc:sldChg>
      <pc:sldChg chg="modNotesTx">
        <pc:chgData name="Riesinger, Pascal" userId="b20ee373-397d-454b-8ed3-652fbfccf75c" providerId="ADAL" clId="{820D4242-43EA-46E6-81B7-6465D4F89800}" dt="2018-12-11T09:55:15.734" v="18" actId="20577"/>
        <pc:sldMkLst>
          <pc:docMk/>
          <pc:sldMk cId="1024924244" sldId="259"/>
        </pc:sldMkLst>
      </pc:sldChg>
      <pc:sldChg chg="modNotesTx">
        <pc:chgData name="Riesinger, Pascal" userId="b20ee373-397d-454b-8ed3-652fbfccf75c" providerId="ADAL" clId="{820D4242-43EA-46E6-81B7-6465D4F89800}" dt="2018-12-11T09:55:20.910" v="21" actId="20577"/>
        <pc:sldMkLst>
          <pc:docMk/>
          <pc:sldMk cId="2952799758" sldId="262"/>
        </pc:sldMkLst>
      </pc:sldChg>
      <pc:sldChg chg="modNotesTx">
        <pc:chgData name="Riesinger, Pascal" userId="b20ee373-397d-454b-8ed3-652fbfccf75c" providerId="ADAL" clId="{820D4242-43EA-46E6-81B7-6465D4F89800}" dt="2018-12-11T09:55:56" v="40" actId="20577"/>
        <pc:sldMkLst>
          <pc:docMk/>
          <pc:sldMk cId="566164889" sldId="263"/>
        </pc:sldMkLst>
      </pc:sldChg>
      <pc:sldChg chg="modNotesTx">
        <pc:chgData name="Riesinger, Pascal" userId="b20ee373-397d-454b-8ed3-652fbfccf75c" providerId="ADAL" clId="{820D4242-43EA-46E6-81B7-6465D4F89800}" dt="2018-12-11T09:54:46.603" v="12" actId="20577"/>
        <pc:sldMkLst>
          <pc:docMk/>
          <pc:sldMk cId="1330431816" sldId="270"/>
        </pc:sldMkLst>
      </pc:sldChg>
      <pc:sldChg chg="modNotesTx">
        <pc:chgData name="Riesinger, Pascal" userId="b20ee373-397d-454b-8ed3-652fbfccf75c" providerId="ADAL" clId="{820D4242-43EA-46E6-81B7-6465D4F89800}" dt="2018-12-11T09:55:51.374" v="32" actId="20577"/>
        <pc:sldMkLst>
          <pc:docMk/>
          <pc:sldMk cId="112134561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1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Sophia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Pascal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90.xml"/><Relationship Id="rId9" Type="http://schemas.openxmlformats.org/officeDocument/2006/relationships/image" Target="../media/image7.png"/><Relationship Id="rId14" Type="http://schemas.openxmlformats.org/officeDocument/2006/relationships/slide" Target="slide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728670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517685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10406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517685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517685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503125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15701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6987570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52630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216996" y="3639502"/>
            <a:ext cx="2493860" cy="26818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22004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674254"/>
                  </p:ext>
                </p:extLst>
              </p:nvPr>
            </p:nvGraphicFramePr>
            <p:xfrm>
              <a:off x="3723681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681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182176"/>
                  </p:ext>
                </p:extLst>
              </p:nvPr>
            </p:nvGraphicFramePr>
            <p:xfrm>
              <a:off x="3710178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178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753359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9812731" y="608278"/>
            <a:ext cx="0" cy="395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83" y="8647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Widescreen</PresentationFormat>
  <Paragraphs>189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auf einem Mikrocomputer der 8051-Familie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 Presentation</vt:lpstr>
      <vt:lpstr>Eingabe auswerten</vt:lpstr>
      <vt:lpstr>Gewonnen?</vt:lpstr>
      <vt:lpstr>Spielende</vt:lpstr>
      <vt:lpstr>PowerPoint Presentation</vt:lpstr>
      <vt:lpstr>Spieler wechseln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Riesinger, Pascal</cp:lastModifiedBy>
  <cp:revision>43</cp:revision>
  <dcterms:created xsi:type="dcterms:W3CDTF">2018-12-05T11:39:16Z</dcterms:created>
  <dcterms:modified xsi:type="dcterms:W3CDTF">2018-12-11T09:56:06Z</dcterms:modified>
</cp:coreProperties>
</file>