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3" r:id="rId9"/>
    <p:sldId id="262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D4242-43EA-46E6-81B7-6465D4F89800}" v="50" dt="2018-12-11T09:56:0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8" autoAdjust="0"/>
  </p:normalViewPr>
  <p:slideViewPr>
    <p:cSldViewPr snapToGrid="0">
      <p:cViewPr varScale="1">
        <p:scale>
          <a:sx n="89" d="100"/>
          <a:sy n="89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singer, Pascal" userId="b20ee373-397d-454b-8ed3-652fbfccf75c" providerId="ADAL" clId="{820D4242-43EA-46E6-81B7-6465D4F89800}"/>
    <pc:docChg chg="modSld">
      <pc:chgData name="Riesinger, Pascal" userId="b20ee373-397d-454b-8ed3-652fbfccf75c" providerId="ADAL" clId="{820D4242-43EA-46E6-81B7-6465D4F89800}" dt="2018-12-11T09:56:03.773" v="49" actId="20577"/>
      <pc:docMkLst>
        <pc:docMk/>
      </pc:docMkLst>
      <pc:sldChg chg="modNotesTx">
        <pc:chgData name="Riesinger, Pascal" userId="b20ee373-397d-454b-8ed3-652fbfccf75c" providerId="ADAL" clId="{820D4242-43EA-46E6-81B7-6465D4F89800}" dt="2018-12-11T09:52:26.435" v="6" actId="20577"/>
        <pc:sldMkLst>
          <pc:docMk/>
          <pc:sldMk cId="3600987528" sldId="256"/>
        </pc:sldMkLst>
      </pc:sldChg>
      <pc:sldChg chg="modNotesTx">
        <pc:chgData name="Riesinger, Pascal" userId="b20ee373-397d-454b-8ed3-652fbfccf75c" providerId="ADAL" clId="{820D4242-43EA-46E6-81B7-6465D4F89800}" dt="2018-12-11T09:56:03.773" v="49" actId="20577"/>
        <pc:sldMkLst>
          <pc:docMk/>
          <pc:sldMk cId="3203935500" sldId="258"/>
        </pc:sldMkLst>
      </pc:sldChg>
      <pc:sldChg chg="modNotesTx">
        <pc:chgData name="Riesinger, Pascal" userId="b20ee373-397d-454b-8ed3-652fbfccf75c" providerId="ADAL" clId="{820D4242-43EA-46E6-81B7-6465D4F89800}" dt="2018-12-11T09:55:15.734" v="18" actId="20577"/>
        <pc:sldMkLst>
          <pc:docMk/>
          <pc:sldMk cId="1024924244" sldId="259"/>
        </pc:sldMkLst>
      </pc:sldChg>
      <pc:sldChg chg="modNotesTx">
        <pc:chgData name="Riesinger, Pascal" userId="b20ee373-397d-454b-8ed3-652fbfccf75c" providerId="ADAL" clId="{820D4242-43EA-46E6-81B7-6465D4F89800}" dt="2018-12-11T09:55:20.910" v="21" actId="20577"/>
        <pc:sldMkLst>
          <pc:docMk/>
          <pc:sldMk cId="2952799758" sldId="262"/>
        </pc:sldMkLst>
      </pc:sldChg>
      <pc:sldChg chg="modNotesTx">
        <pc:chgData name="Riesinger, Pascal" userId="b20ee373-397d-454b-8ed3-652fbfccf75c" providerId="ADAL" clId="{820D4242-43EA-46E6-81B7-6465D4F89800}" dt="2018-12-11T09:55:56" v="40" actId="20577"/>
        <pc:sldMkLst>
          <pc:docMk/>
          <pc:sldMk cId="566164889" sldId="263"/>
        </pc:sldMkLst>
      </pc:sldChg>
      <pc:sldChg chg="modNotesTx">
        <pc:chgData name="Riesinger, Pascal" userId="b20ee373-397d-454b-8ed3-652fbfccf75c" providerId="ADAL" clId="{820D4242-43EA-46E6-81B7-6465D4F89800}" dt="2018-12-11T09:54:46.603" v="12" actId="20577"/>
        <pc:sldMkLst>
          <pc:docMk/>
          <pc:sldMk cId="1330431816" sldId="270"/>
        </pc:sldMkLst>
      </pc:sldChg>
      <pc:sldChg chg="modNotesTx">
        <pc:chgData name="Riesinger, Pascal" userId="b20ee373-397d-454b-8ed3-652fbfccf75c" providerId="ADAL" clId="{820D4242-43EA-46E6-81B7-6465D4F89800}" dt="2018-12-11T09:55:51.374" v="32" actId="20577"/>
        <pc:sldMkLst>
          <pc:docMk/>
          <pc:sldMk cId="112134561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01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-&gt; Sophia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Sophia</a:t>
            </a:r>
          </a:p>
          <a:p>
            <a:r>
              <a:rPr lang="en-US" dirty="0" err="1"/>
              <a:t>Ausgabe</a:t>
            </a:r>
            <a:r>
              <a:rPr lang="en-US" dirty="0"/>
              <a:t>: LED –Matrix; </a:t>
            </a:r>
            <a:r>
              <a:rPr lang="en-US" dirty="0" err="1"/>
              <a:t>Horizontale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 0, </a:t>
            </a:r>
            <a:r>
              <a:rPr lang="en-US" dirty="0" err="1"/>
              <a:t>Vertikale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Port1</a:t>
            </a:r>
          </a:p>
          <a:p>
            <a:r>
              <a:rPr lang="en-US" dirty="0"/>
              <a:t>	</a:t>
            </a:r>
            <a:r>
              <a:rPr lang="en-US" dirty="0" err="1"/>
              <a:t>Spielsteine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einleinzelne</a:t>
            </a:r>
            <a:r>
              <a:rPr lang="en-US" dirty="0"/>
              <a:t> LEDs,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unterscheidung</a:t>
            </a:r>
            <a:r>
              <a:rPr lang="en-US" dirty="0"/>
              <a:t> : 2.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	</a:t>
            </a:r>
            <a:r>
              <a:rPr lang="en-US" dirty="0" err="1"/>
              <a:t>angezeigt</a:t>
            </a:r>
            <a:r>
              <a:rPr lang="en-US" dirty="0"/>
              <a:t>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blinken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Eingabe</a:t>
            </a:r>
            <a:r>
              <a:rPr lang="en-US" dirty="0">
                <a:sym typeface="Wingdings" panose="05000000000000000000" pitchFamily="2" charset="2"/>
              </a:rPr>
              <a:t>: Keypad; Port2 </a:t>
            </a:r>
            <a:r>
              <a:rPr lang="en-US" dirty="0" err="1">
                <a:sym typeface="Wingdings" panose="05000000000000000000" pitchFamily="2" charset="2"/>
              </a:rPr>
              <a:t>Schalter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betätigt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jeweiliger</a:t>
            </a:r>
            <a:r>
              <a:rPr lang="en-US" dirty="0">
                <a:sym typeface="Wingdings" panose="05000000000000000000" pitchFamily="2" charset="2"/>
              </a:rPr>
              <a:t> Pin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Massenpotential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verbunden</a:t>
            </a:r>
            <a:r>
              <a:rPr lang="en-US" dirty="0">
                <a:sym typeface="Wingdings" panose="05000000000000000000" pitchFamily="2" charset="2"/>
              </a:rPr>
              <a:t>  low </a:t>
            </a:r>
            <a:r>
              <a:rPr lang="en-US" dirty="0" err="1">
                <a:sym typeface="Wingdings" panose="05000000000000000000" pitchFamily="2" charset="2"/>
              </a:rPr>
              <a:t>gesetzt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3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Ein Byte pro </a:t>
            </a:r>
            <a:r>
              <a:rPr lang="en-US" dirty="0" err="1"/>
              <a:t>Zeile</a:t>
            </a:r>
            <a:r>
              <a:rPr lang="en-US" dirty="0"/>
              <a:t> auf der Matrix des </a:t>
            </a:r>
            <a:r>
              <a:rPr lang="en-US" dirty="0" err="1"/>
              <a:t>Spielers</a:t>
            </a:r>
            <a:r>
              <a:rPr lang="en-US" dirty="0"/>
              <a:t>,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hat </a:t>
            </a:r>
            <a:r>
              <a:rPr lang="en-US" dirty="0" err="1"/>
              <a:t>seperat</a:t>
            </a:r>
            <a:r>
              <a:rPr lang="en-US" dirty="0"/>
              <a:t> </a:t>
            </a:r>
            <a:r>
              <a:rPr lang="en-US" dirty="0" err="1"/>
              <a:t>gespeicherten</a:t>
            </a:r>
            <a:r>
              <a:rPr lang="en-US" dirty="0"/>
              <a:t> </a:t>
            </a:r>
            <a:r>
              <a:rPr lang="en-US" dirty="0" err="1"/>
              <a:t>Spielstand</a:t>
            </a:r>
            <a:endParaRPr lang="en-US" dirty="0"/>
          </a:p>
          <a:p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r>
              <a:rPr lang="en-US" dirty="0"/>
              <a:t> -&gt; </a:t>
            </a:r>
            <a:r>
              <a:rPr lang="en-US" dirty="0" err="1"/>
              <a:t>Insgesamt</a:t>
            </a:r>
            <a:r>
              <a:rPr lang="en-US" dirty="0"/>
              <a:t> also 16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speicherung</a:t>
            </a:r>
            <a:r>
              <a:rPr lang="en-US" dirty="0"/>
              <a:t> der </a:t>
            </a:r>
            <a:r>
              <a:rPr lang="en-US" dirty="0" err="1"/>
              <a:t>Spielstände</a:t>
            </a:r>
            <a:endParaRPr lang="en-US" dirty="0"/>
          </a:p>
          <a:p>
            <a:r>
              <a:rPr lang="en-US" dirty="0"/>
              <a:t>Sophia -&gt; Pascal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0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Pascal -&gt;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2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-&gt; Pascal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2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Pascal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4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90.xml"/><Relationship Id="rId9" Type="http://schemas.openxmlformats.org/officeDocument/2006/relationships/image" Target="../media/image7.png"/><Relationship Id="rId14" Type="http://schemas.openxmlformats.org/officeDocument/2006/relationships/slide" Target="slide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  <a:br>
              <a:rPr lang="de-DE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R3 = Eingabe</a:t>
            </a:r>
            <a:br>
              <a:rPr lang="de-DE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4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  <a:br>
              <a:rPr lang="de-DE" sz="2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  <a:br>
              <a:rPr lang="de-DE" sz="2400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/>
              <a:t>Gewonnen?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1" y="976186"/>
            <a:ext cx="3679479" cy="586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E753-75C3-43F7-B7B8-2419B2D31775}"/>
              </a:ext>
            </a:extLst>
          </p:cNvPr>
          <p:cNvSpPr txBox="1"/>
          <p:nvPr/>
        </p:nvSpPr>
        <p:spPr>
          <a:xfrm>
            <a:off x="4517679" y="994441"/>
            <a:ext cx="3194685" cy="58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; R2 =&gt; eingefügte Reihe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spielstand_vert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subb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#5d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jnc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rgbClr val="00B050"/>
                </a:solidFill>
              </a:rPr>
              <a:t>aktiverspieler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R0, a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@R0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2F0C-7E15-496B-B5EF-580063247BCD}"/>
              </a:ext>
            </a:extLst>
          </p:cNvPr>
          <p:cNvSpPr txBox="1"/>
          <p:nvPr/>
        </p:nvSpPr>
        <p:spPr>
          <a:xfrm>
            <a:off x="8709891" y="1431636"/>
            <a:ext cx="2976584" cy="503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C5342-4FBB-440B-8809-C08159E3AD08}"/>
              </a:ext>
            </a:extLst>
          </p:cNvPr>
          <p:cNvCxnSpPr/>
          <p:nvPr/>
        </p:nvCxnSpPr>
        <p:spPr>
          <a:xfrm>
            <a:off x="4147127" y="994441"/>
            <a:ext cx="0" cy="5863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D96-E39C-48A4-97ED-3F54BA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Ein- und </a:t>
            </a:r>
            <a:r>
              <a:rPr lang="en-US" dirty="0" err="1"/>
              <a:t>Ausgabegeräte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214-23F5-4EBF-8538-2BCADB61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5" y="2495450"/>
            <a:ext cx="2495238" cy="14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7CFEA-1985-458C-B8FD-D967897834D3}"/>
              </a:ext>
            </a:extLst>
          </p:cNvPr>
          <p:cNvSpPr txBox="1"/>
          <p:nvPr/>
        </p:nvSpPr>
        <p:spPr>
          <a:xfrm>
            <a:off x="769499" y="5166108"/>
            <a:ext cx="424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Keypad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Button </a:t>
            </a:r>
            <a:r>
              <a:rPr lang="en-US" dirty="0" err="1">
                <a:sym typeface="Wingdings" panose="05000000000000000000" pitchFamily="2" charset="2"/>
              </a:rPr>
              <a:t>spiegelt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wieder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EF53-64DF-4A87-8937-1EF653E8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303" y="1690688"/>
            <a:ext cx="2600000" cy="3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0CD97-0124-40EB-A7BB-5949C9F38127}"/>
              </a:ext>
            </a:extLst>
          </p:cNvPr>
          <p:cNvSpPr txBox="1"/>
          <p:nvPr/>
        </p:nvSpPr>
        <p:spPr>
          <a:xfrm>
            <a:off x="6471237" y="5166108"/>
            <a:ext cx="417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Matrix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Spielfeld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Anzeige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Gewinner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D3-F1FF-4071-B8C7-A4C86AE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Speicherung</a:t>
            </a:r>
            <a:r>
              <a:rPr lang="en-US" dirty="0"/>
              <a:t> des </a:t>
            </a:r>
            <a:r>
              <a:rPr lang="en-US" dirty="0" err="1"/>
              <a:t>Spielstandes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49A2-147B-4F21-9CBE-A3823C5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einzeln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r>
              <a:rPr lang="en-US" dirty="0"/>
              <a:t>Ein Byte pro </a:t>
            </a:r>
            <a:r>
              <a:rPr lang="en-US" dirty="0" err="1"/>
              <a:t>Spieler</a:t>
            </a:r>
            <a:r>
              <a:rPr lang="en-US" dirty="0"/>
              <a:t> pro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endParaRPr lang="en-US" dirty="0"/>
          </a:p>
          <a:p>
            <a:pPr lvl="1"/>
            <a:r>
              <a:rPr lang="en-US" dirty="0"/>
              <a:t>Von 0. </a:t>
            </a:r>
            <a:r>
              <a:rPr lang="en-US" dirty="0" err="1"/>
              <a:t>Reihe</a:t>
            </a:r>
            <a:r>
              <a:rPr lang="en-US" dirty="0"/>
              <a:t> bis 7. </a:t>
            </a:r>
            <a:r>
              <a:rPr lang="en-US" dirty="0" err="1"/>
              <a:t>Reihe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728670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517685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10406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517685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517685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503125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315701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6987570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52630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7216996" y="3639502"/>
            <a:ext cx="2493860" cy="26818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22004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674254"/>
                  </p:ext>
                </p:extLst>
              </p:nvPr>
            </p:nvGraphicFramePr>
            <p:xfrm>
              <a:off x="3723681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681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182176"/>
                  </p:ext>
                </p:extLst>
              </p:nvPr>
            </p:nvGraphicFramePr>
            <p:xfrm>
              <a:off x="3710178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178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753359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9812731" y="608278"/>
            <a:ext cx="0" cy="3958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83" y="8647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189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auf einem Mikrocomputer der 8051-Familie</vt:lpstr>
      <vt:lpstr>Aufgabenstellung</vt:lpstr>
      <vt:lpstr>Aufgabenstellung</vt:lpstr>
      <vt:lpstr>Ein- und Ausgabegeräte</vt:lpstr>
      <vt:lpstr>Speicherung des Spielstandes</vt:lpstr>
      <vt:lpstr>Programmentwurf</vt:lpstr>
      <vt:lpstr>Initialisierung</vt:lpstr>
      <vt:lpstr>Eingabepad auslesen</vt:lpstr>
      <vt:lpstr>PowerPoint Presentation</vt:lpstr>
      <vt:lpstr>Eingabe auswerten</vt:lpstr>
      <vt:lpstr>Gewonnen?</vt:lpstr>
      <vt:lpstr>Spielende</vt:lpstr>
      <vt:lpstr>PowerPoint Presentation</vt:lpstr>
      <vt:lpstr>Spieler wechseln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Heidinger, Max</cp:lastModifiedBy>
  <cp:revision>47</cp:revision>
  <dcterms:created xsi:type="dcterms:W3CDTF">2018-12-05T11:39:16Z</dcterms:created>
  <dcterms:modified xsi:type="dcterms:W3CDTF">2018-12-11T11:31:11Z</dcterms:modified>
</cp:coreProperties>
</file>