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70.xml" ContentType="application/vnd.openxmlformats-officedocument.presentationml.slide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0.xml"/><Relationship Id="rId3" Type="http://schemas.openxmlformats.org/officeDocument/2006/relationships/slide" Target="slide90.xml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2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/>
              <a:t>; Spieler1 = Leer</a:t>
            </a:r>
          </a:p>
          <a:p>
            <a:pPr marL="0" indent="0">
              <a:buNone/>
            </a:pPr>
            <a:r>
              <a:rPr lang="de-DE" sz="2400" dirty="0"/>
              <a:t>mov SPIELER1, #00h</a:t>
            </a:r>
          </a:p>
          <a:p>
            <a:pPr marL="0" indent="0">
              <a:buNone/>
            </a:pPr>
            <a:r>
              <a:rPr lang="de-DE" sz="2400" dirty="0"/>
              <a:t>mov SPIELER1+1, #00h</a:t>
            </a:r>
          </a:p>
          <a:p>
            <a:pPr marL="0" indent="0">
              <a:buNone/>
            </a:pPr>
            <a:r>
              <a:rPr lang="de-DE" sz="2400" dirty="0"/>
              <a:t>mov SPIELER1+2, 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/>
              <a:t>mov SPIELER1+7, #00h</a:t>
            </a:r>
          </a:p>
          <a:p>
            <a:pPr marL="0" indent="0">
              <a:buNone/>
            </a:pPr>
            <a:r>
              <a:rPr lang="de-DE" sz="2400" dirty="0"/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/>
              <a:t>mov a, #SPIELER1</a:t>
            </a:r>
          </a:p>
          <a:p>
            <a:pPr marL="0" indent="0">
              <a:buNone/>
            </a:pPr>
            <a:r>
              <a:rPr lang="de-DE" sz="2400" dirty="0" err="1"/>
              <a:t>clr</a:t>
            </a:r>
            <a:r>
              <a:rPr lang="de-DE" sz="2400" dirty="0"/>
              <a:t>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subb</a:t>
            </a:r>
            <a:r>
              <a:rPr lang="de-DE" sz="2400" dirty="0"/>
              <a:t> a, AKTIVERSPIELER </a:t>
            </a:r>
          </a:p>
          <a:p>
            <a:r>
              <a:rPr lang="de-DE" sz="2400" dirty="0"/>
              <a:t>; Wenn C = 1, dann hat Spieler 2 gewonnen und wir müssen eine 2 anzeigen</a:t>
            </a:r>
          </a:p>
          <a:p>
            <a:r>
              <a:rPr lang="de-DE" sz="2400" dirty="0" err="1"/>
              <a:t>jc</a:t>
            </a:r>
            <a:r>
              <a:rPr lang="de-DE" sz="2400" dirty="0"/>
              <a:t> win_spieler2</a:t>
            </a:r>
          </a:p>
          <a:p>
            <a:r>
              <a:rPr lang="de-DE" sz="2400" dirty="0"/>
              <a:t>; 1 ausgeben</a:t>
            </a:r>
          </a:p>
          <a:p>
            <a:r>
              <a:rPr lang="de-DE" sz="2400" dirty="0"/>
              <a:t>mov </a:t>
            </a:r>
            <a:r>
              <a:rPr lang="de-DE" sz="2400" dirty="0" err="1"/>
              <a:t>dptr</a:t>
            </a:r>
            <a:r>
              <a:rPr lang="de-DE" sz="2400" dirty="0"/>
              <a:t>, #display_1</a:t>
            </a:r>
          </a:p>
          <a:p>
            <a:r>
              <a:rPr lang="de-DE" sz="2400" dirty="0"/>
              <a:t>DISPLAY_DB 0</a:t>
            </a:r>
          </a:p>
          <a:p>
            <a:r>
              <a:rPr lang="de-DE" sz="2400" dirty="0"/>
              <a:t>…</a:t>
            </a:r>
          </a:p>
          <a:p>
            <a:r>
              <a:rPr lang="de-DE" sz="2400" dirty="0"/>
              <a:t>DISPLAY_DB 7</a:t>
            </a:r>
          </a:p>
          <a:p>
            <a:r>
              <a:rPr lang="de-DE" sz="2400" dirty="0" err="1"/>
              <a:t>jmp</a:t>
            </a:r>
            <a:r>
              <a:rPr lang="de-DE" sz="2400" dirty="0"/>
              <a:t> </a:t>
            </a:r>
            <a:r>
              <a:rPr lang="de-DE" sz="2400" dirty="0" err="1"/>
              <a:t>leerlauf</a:t>
            </a:r>
            <a:endParaRPr lang="de-DE" sz="24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/>
              <a:t>; 2 ausgeben</a:t>
            </a:r>
          </a:p>
          <a:p>
            <a:pPr marL="0" indent="0">
              <a:buNone/>
            </a:pPr>
            <a:r>
              <a:rPr lang="de-DE" sz="2400" dirty="0"/>
              <a:t>win_spieler2:</a:t>
            </a:r>
          </a:p>
          <a:p>
            <a:pPr marL="0" indent="0">
              <a:buNone/>
            </a:pPr>
            <a:r>
              <a:rPr lang="de-DE" sz="2400" dirty="0"/>
              <a:t>mov </a:t>
            </a:r>
            <a:r>
              <a:rPr lang="de-DE" sz="2400" dirty="0" err="1"/>
              <a:t>dptr</a:t>
            </a:r>
            <a:r>
              <a:rPr lang="de-DE" sz="2400" dirty="0"/>
              <a:t>, #display_2</a:t>
            </a:r>
          </a:p>
          <a:p>
            <a:pPr marL="0" indent="0">
              <a:buNone/>
            </a:pPr>
            <a:r>
              <a:rPr lang="de-DE" sz="2400" dirty="0"/>
              <a:t>DISPLAY_DB 0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/>
              <a:t>DISPLAY_DB 7</a:t>
            </a:r>
          </a:p>
          <a:p>
            <a:pPr marL="0" indent="0">
              <a:buNone/>
            </a:pPr>
            <a:r>
              <a:rPr lang="de-DE" sz="2400" dirty="0" err="1"/>
              <a:t>jmp</a:t>
            </a:r>
            <a:r>
              <a:rPr lang="de-DE" sz="2400" dirty="0"/>
              <a:t> </a:t>
            </a:r>
            <a:r>
              <a:rPr lang="de-DE" sz="2400" dirty="0" err="1"/>
              <a:t>leerlauf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leerlauf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/>
              <a:t>mov a, p2</a:t>
            </a:r>
          </a:p>
          <a:p>
            <a:pPr marL="0" indent="0">
              <a:buNone/>
            </a:pPr>
            <a:r>
              <a:rPr lang="de-DE" sz="2400" dirty="0" err="1"/>
              <a:t>cpl</a:t>
            </a:r>
            <a:r>
              <a:rPr lang="de-DE" sz="2400" dirty="0"/>
              <a:t> a</a:t>
            </a:r>
          </a:p>
          <a:p>
            <a:pPr marL="0" indent="0">
              <a:buNone/>
            </a:pPr>
            <a:r>
              <a:rPr lang="de-DE" sz="2400" dirty="0" err="1"/>
              <a:t>cjne</a:t>
            </a:r>
            <a:r>
              <a:rPr lang="de-DE" sz="2400" dirty="0"/>
              <a:t> a, #10000001b, </a:t>
            </a:r>
            <a:r>
              <a:rPr lang="de-DE" sz="2400" dirty="0" err="1"/>
              <a:t>leerlauf</a:t>
            </a:r>
            <a:r>
              <a:rPr lang="de-DE" sz="2400" dirty="0"/>
              <a:t> ; wenn erste und letzter </a:t>
            </a:r>
            <a:r>
              <a:rPr lang="de-DE" sz="2400" dirty="0" err="1"/>
              <a:t>button</a:t>
            </a:r>
            <a:r>
              <a:rPr lang="de-DE" sz="2400" dirty="0"/>
              <a:t> gedrückt -&gt; </a:t>
            </a:r>
            <a:r>
              <a:rPr lang="de-DE" sz="2400" dirty="0" err="1"/>
              <a:t>neustart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jmp</a:t>
            </a:r>
            <a:r>
              <a:rPr lang="de-DE" sz="2400" dirty="0"/>
              <a:t> </a:t>
            </a:r>
            <a:r>
              <a:rPr lang="de-DE" sz="2400" dirty="0" err="1"/>
              <a:t>neustart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973104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762119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54840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762119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762119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747559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stCxn id="39" idx="3"/>
            <a:endCxn id="10" idx="3"/>
          </p:cNvCxnSpPr>
          <p:nvPr/>
        </p:nvCxnSpPr>
        <p:spPr>
          <a:xfrm flipV="1">
            <a:off x="7560135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7232004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958504" y="561611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84214" y="3324933"/>
            <a:ext cx="1864726" cy="26818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464480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7359074"/>
                  </p:ext>
                </p:extLst>
              </p:nvPr>
            </p:nvGraphicFramePr>
            <p:xfrm>
              <a:off x="3968115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8115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Folienzoom 38">
                <a:extLst>
                  <a:ext uri="{FF2B5EF4-FFF2-40B4-BE49-F238E27FC236}">
                    <a16:creationId xmlns:a16="http://schemas.microsoft.com/office/drawing/2014/main" id="{52D1BEFC-B4DF-452D-9CCA-D3385D81EE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573525"/>
                  </p:ext>
                </p:extLst>
              </p:nvPr>
            </p:nvGraphicFramePr>
            <p:xfrm>
              <a:off x="3957398" y="4702370"/>
              <a:ext cx="3602737" cy="1187064"/>
            </p:xfrm>
            <a:graphic>
              <a:graphicData uri="http://schemas.microsoft.com/office/powerpoint/2016/slidezoom">
                <pslz:sldZm>
                  <pslz:sldZmObj sldId="261" cId="4206787290">
                    <pslz:zmPr id="{7370ECD7-2CDB-45DC-A59E-070413BF9634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2737" cy="11870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Folienzoom 3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2D1BEFC-B4DF-452D-9CCA-D3385D81EE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7398" y="4702370"/>
                <a:ext cx="3602737" cy="11870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7648877"/>
                  </p:ext>
                </p:extLst>
              </p:nvPr>
            </p:nvGraphicFramePr>
            <p:xfrm>
              <a:off x="3954612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612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COLS, 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ROWS, 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IE, 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SETB 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aktiverspieler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CALL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display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CLR 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CLR C</a:t>
            </a:r>
            <a:endParaRPr lang="de-DE" sz="24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</p:cNvCxnSpPr>
          <p:nvPr/>
        </p:nvCxnSpPr>
        <p:spPr>
          <a:xfrm flipV="1">
            <a:off x="9812731" y="1102229"/>
            <a:ext cx="0" cy="3464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74" y="580422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0079BC32-3164-4029-AECA-332EFF7EAF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7284251"/>
                  </p:ext>
                </p:extLst>
              </p:nvPr>
            </p:nvGraphicFramePr>
            <p:xfrm>
              <a:off x="3665990" y="1931834"/>
              <a:ext cx="3652525" cy="1042103"/>
            </p:xfrm>
            <a:graphic>
              <a:graphicData uri="http://schemas.microsoft.com/office/powerpoint/2016/slidezoom">
                <pslz:sldZm>
                  <pslz:sldZmObj sldId="264" cId="1103233468">
                    <pslz:zmPr id="{0A4B60BA-FDB6-4E9D-950B-275E4D7877D9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2525" cy="104210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Folien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79BC32-3164-4029-AECA-332EFF7EA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990" y="1931834"/>
                <a:ext cx="3652525" cy="104210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Folienzoom 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8F59A-B259-4AA8-8633-05C323F5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zurückgesetzt?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B728-3814-47B8-838C-5AB42DD1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78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/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r>
              <a:rPr lang="de-DE" sz="2400" dirty="0"/>
              <a:t>ANL a, r3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/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@R0</a:t>
            </a:r>
          </a:p>
          <a:p>
            <a:r>
              <a:rPr lang="de-DE" sz="2400" dirty="0"/>
              <a:t>ANL a, r3</a:t>
            </a:r>
          </a:p>
          <a:p>
            <a:endParaRPr lang="de-DE" sz="2400" dirty="0"/>
          </a:p>
          <a:p>
            <a:r>
              <a:rPr lang="de-DE" sz="2400" dirty="0"/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/>
              <a:t>JZ </a:t>
            </a:r>
            <a:r>
              <a:rPr lang="de-DE" sz="2400" dirty="0" err="1"/>
              <a:t>einfuegen</a:t>
            </a:r>
            <a:endParaRPr lang="de-DE" sz="2400" dirty="0"/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r2</a:t>
            </a:r>
          </a:p>
          <a:p>
            <a:r>
              <a:rPr lang="de-DE" sz="2400" dirty="0"/>
              <a:t>JZ </a:t>
            </a:r>
            <a:r>
              <a:rPr lang="de-DE" sz="2400" dirty="0" err="1"/>
              <a:t>eingabe_fertig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DEC r2</a:t>
            </a:r>
          </a:p>
          <a:p>
            <a:r>
              <a:rPr lang="de-DE" sz="2400" dirty="0"/>
              <a:t>JMP 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AKTIVERSPIELER</a:t>
            </a:r>
          </a:p>
          <a:p>
            <a:r>
              <a:rPr lang="de-DE" sz="2400" dirty="0"/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a, @r0</a:t>
            </a:r>
          </a:p>
          <a:p>
            <a:r>
              <a:rPr lang="de-DE" sz="2400" dirty="0"/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Gewonnen?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aktueller Spieler 4 horizontal nebeneinander hat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Für jede Zeile &gt;= 127 auf = 127 testen und dann bis 4 mal nach rechts shiften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Ist die Zeile 127, dann sind 4 Steine nebeneinander =&gt;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Win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mov a, </a:t>
            </a:r>
            <a:r>
              <a:rPr lang="de-DE" sz="2400" dirty="0" err="1"/>
              <a:t>aktiverspieler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add</a:t>
            </a:r>
            <a:r>
              <a:rPr lang="de-DE" sz="2400" dirty="0"/>
              <a:t> a, R2</a:t>
            </a:r>
          </a:p>
          <a:p>
            <a:pPr marL="0" indent="0">
              <a:buNone/>
            </a:pPr>
            <a:r>
              <a:rPr lang="de-DE" sz="2400" dirty="0"/>
              <a:t>mov R0, a</a:t>
            </a:r>
          </a:p>
          <a:p>
            <a:pPr marL="0" indent="0">
              <a:buNone/>
            </a:pPr>
            <a:r>
              <a:rPr lang="de-DE" sz="2400" dirty="0"/>
              <a:t>mov a, @R0</a:t>
            </a:r>
          </a:p>
          <a:p>
            <a:pPr marL="0" indent="0">
              <a:buNone/>
            </a:pPr>
            <a:r>
              <a:rPr lang="de-DE" sz="2400" dirty="0"/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CMP_HORIZ #15d</a:t>
            </a:r>
          </a:p>
          <a:p>
            <a:pPr marL="0" indent="0">
              <a:buNone/>
            </a:pPr>
            <a:r>
              <a:rPr lang="de-DE" sz="2400" dirty="0"/>
              <a:t>CMP_HORIZ #30d</a:t>
            </a:r>
          </a:p>
          <a:p>
            <a:pPr marL="0" indent="0">
              <a:buNone/>
            </a:pPr>
            <a:r>
              <a:rPr lang="de-DE" sz="2400" dirty="0"/>
              <a:t>CMP_HORIZ #60d</a:t>
            </a:r>
          </a:p>
          <a:p>
            <a:pPr marL="0" indent="0">
              <a:buNone/>
            </a:pPr>
            <a:r>
              <a:rPr lang="de-DE" sz="2400" dirty="0"/>
              <a:t>CMP_HORIZ #120d</a:t>
            </a:r>
          </a:p>
          <a:p>
            <a:pPr marL="0" indent="0">
              <a:buNone/>
            </a:pPr>
            <a:r>
              <a:rPr lang="de-DE" sz="2400" dirty="0"/>
              <a:t>CMP_HORIZ #240d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spielstand_horiz_exit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 err="1"/>
              <a:t>ret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; R2 =&gt; eingefügte Reihe</a:t>
            </a:r>
          </a:p>
          <a:p>
            <a:pPr marL="0" indent="0">
              <a:buNone/>
            </a:pPr>
            <a:r>
              <a:rPr lang="de-DE" sz="2400" dirty="0" err="1"/>
              <a:t>spielstand_vert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/>
              <a:t>; Wenn aktueller Spieler 4 vertikal übereinander hat</a:t>
            </a:r>
          </a:p>
          <a:p>
            <a:pPr marL="0" indent="0">
              <a:buNone/>
            </a:pPr>
            <a:r>
              <a:rPr lang="de-DE" sz="2400" dirty="0"/>
              <a:t>; Wenn eingefügte Reihe &lt; 4 dann eingefügte Reihe bis +3 </a:t>
            </a:r>
            <a:r>
              <a:rPr lang="de-DE" sz="2400" dirty="0" err="1"/>
              <a:t>verunden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; Ergebnis &gt; 0 =&gt; 4 Steine übereinander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mov a, R2</a:t>
            </a:r>
          </a:p>
          <a:p>
            <a:pPr marL="0" indent="0">
              <a:buNone/>
            </a:pPr>
            <a:r>
              <a:rPr lang="de-DE" sz="2400" dirty="0" err="1"/>
              <a:t>clr</a:t>
            </a:r>
            <a:r>
              <a:rPr lang="de-DE" sz="2400" dirty="0"/>
              <a:t> c</a:t>
            </a:r>
          </a:p>
          <a:p>
            <a:pPr marL="0" indent="0">
              <a:buNone/>
            </a:pPr>
            <a:r>
              <a:rPr lang="de-DE" sz="2400" dirty="0" err="1"/>
              <a:t>subb</a:t>
            </a:r>
            <a:r>
              <a:rPr lang="de-DE" sz="2400" dirty="0"/>
              <a:t> a, #5d</a:t>
            </a:r>
          </a:p>
          <a:p>
            <a:pPr marL="0" indent="0">
              <a:buNone/>
            </a:pPr>
            <a:r>
              <a:rPr lang="de-DE" sz="2400" dirty="0" err="1"/>
              <a:t>jnc</a:t>
            </a:r>
            <a:r>
              <a:rPr lang="de-DE" sz="2400" dirty="0"/>
              <a:t> </a:t>
            </a:r>
            <a:r>
              <a:rPr lang="de-DE" sz="2400" dirty="0" err="1"/>
              <a:t>spielstand_vert_exit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mov a, </a:t>
            </a:r>
            <a:r>
              <a:rPr lang="de-DE" sz="2400" dirty="0" err="1"/>
              <a:t>aktiverspieler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add</a:t>
            </a:r>
            <a:r>
              <a:rPr lang="de-DE" sz="2400" dirty="0"/>
              <a:t> a, R2</a:t>
            </a:r>
          </a:p>
          <a:p>
            <a:pPr marL="0" indent="0">
              <a:buNone/>
            </a:pPr>
            <a:r>
              <a:rPr lang="de-DE" sz="2400" dirty="0"/>
              <a:t>mov R0, a</a:t>
            </a:r>
          </a:p>
          <a:p>
            <a:pPr marL="0" indent="0">
              <a:buNone/>
            </a:pPr>
            <a:r>
              <a:rPr lang="de-DE" sz="2400" dirty="0"/>
              <a:t>mov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inc</a:t>
            </a:r>
            <a:r>
              <a:rPr lang="de-DE" sz="2400" dirty="0"/>
              <a:t> R0</a:t>
            </a:r>
          </a:p>
          <a:p>
            <a:pPr marL="0" indent="0">
              <a:buNone/>
            </a:pPr>
            <a:r>
              <a:rPr lang="de-DE" sz="2400" dirty="0" err="1"/>
              <a:t>anl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inc</a:t>
            </a:r>
            <a:r>
              <a:rPr lang="de-DE" sz="2400" dirty="0"/>
              <a:t> R0</a:t>
            </a:r>
          </a:p>
          <a:p>
            <a:pPr marL="0" indent="0">
              <a:buNone/>
            </a:pPr>
            <a:r>
              <a:rPr lang="de-DE" sz="2400" dirty="0" err="1"/>
              <a:t>anl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inc</a:t>
            </a:r>
            <a:r>
              <a:rPr lang="de-DE" sz="2400" dirty="0"/>
              <a:t> R0</a:t>
            </a:r>
          </a:p>
          <a:p>
            <a:pPr marL="0" indent="0">
              <a:buNone/>
            </a:pPr>
            <a:r>
              <a:rPr lang="de-DE" sz="2400" dirty="0" err="1"/>
              <a:t>anl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jz</a:t>
            </a:r>
            <a:r>
              <a:rPr lang="de-DE" sz="2400" dirty="0"/>
              <a:t> </a:t>
            </a:r>
            <a:r>
              <a:rPr lang="de-DE" sz="2400" dirty="0" err="1"/>
              <a:t>spielstand_vert_exit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jmp</a:t>
            </a:r>
            <a:r>
              <a:rPr lang="de-DE" sz="2400" dirty="0"/>
              <a:t> </a:t>
            </a:r>
            <a:r>
              <a:rPr lang="de-DE" sz="2400" dirty="0" err="1"/>
              <a:t>win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spielstand_vert_exit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 err="1"/>
              <a:t>ret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Breitbild</PresentationFormat>
  <Paragraphs>180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auf einem Mikrocomputer der 8051-Familie</vt:lpstr>
      <vt:lpstr>Aufgabenstellung</vt:lpstr>
      <vt:lpstr>Aufgabenstellung</vt:lpstr>
      <vt:lpstr>Programmentwurf</vt:lpstr>
      <vt:lpstr>Initialisierung</vt:lpstr>
      <vt:lpstr>Eingabepad auslesen</vt:lpstr>
      <vt:lpstr>PowerPoint-Präsentation</vt:lpstr>
      <vt:lpstr>Eingabe auswerten</vt:lpstr>
      <vt:lpstr>Gewonnen?</vt:lpstr>
      <vt:lpstr>Spielende</vt:lpstr>
      <vt:lpstr>PowerPoint-Präsentation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Sophia Matthis</cp:lastModifiedBy>
  <cp:revision>31</cp:revision>
  <dcterms:created xsi:type="dcterms:W3CDTF">2018-12-05T11:39:16Z</dcterms:created>
  <dcterms:modified xsi:type="dcterms:W3CDTF">2018-12-06T12:53:40Z</dcterms:modified>
</cp:coreProperties>
</file>