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3" r:id="rId9"/>
    <p:sldId id="262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slide" Target="slide7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slide" Target="slide90.xm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973104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762119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54840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762119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762119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747559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560135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7232004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958504" y="561611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84214" y="3324933"/>
            <a:ext cx="1864726" cy="26818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464480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7359074"/>
                  </p:ext>
                </p:extLst>
              </p:nvPr>
            </p:nvGraphicFramePr>
            <p:xfrm>
              <a:off x="3968115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8115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7648877"/>
                  </p:ext>
                </p:extLst>
              </p:nvPr>
            </p:nvGraphicFramePr>
            <p:xfrm>
              <a:off x="3954612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612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997793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</p:cNvCxnSpPr>
          <p:nvPr/>
        </p:nvCxnSpPr>
        <p:spPr>
          <a:xfrm flipV="1">
            <a:off x="9812731" y="1102229"/>
            <a:ext cx="0" cy="3464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74" y="580422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auf einem Mikrocomputer der 8051-Familie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 Presentation</vt:lpstr>
      <vt:lpstr>Eingabe auswerten</vt:lpstr>
      <vt:lpstr>Gewonnen?</vt:lpstr>
      <vt:lpstr>Spielende</vt:lpstr>
      <vt:lpstr>PowerPoint Presentation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Heidinger, Max</cp:lastModifiedBy>
  <cp:revision>41</cp:revision>
  <dcterms:created xsi:type="dcterms:W3CDTF">2018-12-05T11:39:16Z</dcterms:created>
  <dcterms:modified xsi:type="dcterms:W3CDTF">2018-12-10T14:18:50Z</dcterms:modified>
</cp:coreProperties>
</file>