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2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4242-43EA-46E6-81B7-6465D4F89800}" v="50" dt="2018-12-11T09:56:0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8" autoAdjust="0"/>
  </p:normalViewPr>
  <p:slideViewPr>
    <p:cSldViewPr snapToGrid="0">
      <p:cViewPr varScale="1">
        <p:scale>
          <a:sx n="60" d="100"/>
          <a:sy n="60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singer, Pascal" userId="b20ee373-397d-454b-8ed3-652fbfccf75c" providerId="ADAL" clId="{820D4242-43EA-46E6-81B7-6465D4F89800}"/>
    <pc:docChg chg="modSld">
      <pc:chgData name="Riesinger, Pascal" userId="b20ee373-397d-454b-8ed3-652fbfccf75c" providerId="ADAL" clId="{820D4242-43EA-46E6-81B7-6465D4F89800}" dt="2018-12-11T09:56:03.773" v="49" actId="20577"/>
      <pc:docMkLst>
        <pc:docMk/>
      </pc:docMkLst>
      <pc:sldChg chg="modNotesTx">
        <pc:chgData name="Riesinger, Pascal" userId="b20ee373-397d-454b-8ed3-652fbfccf75c" providerId="ADAL" clId="{820D4242-43EA-46E6-81B7-6465D4F89800}" dt="2018-12-11T09:52:26.435" v="6" actId="20577"/>
        <pc:sldMkLst>
          <pc:docMk/>
          <pc:sldMk cId="3600987528" sldId="256"/>
        </pc:sldMkLst>
      </pc:sldChg>
      <pc:sldChg chg="modNotesTx">
        <pc:chgData name="Riesinger, Pascal" userId="b20ee373-397d-454b-8ed3-652fbfccf75c" providerId="ADAL" clId="{820D4242-43EA-46E6-81B7-6465D4F89800}" dt="2018-12-11T09:56:03.773" v="49" actId="20577"/>
        <pc:sldMkLst>
          <pc:docMk/>
          <pc:sldMk cId="3203935500" sldId="258"/>
        </pc:sldMkLst>
      </pc:sldChg>
      <pc:sldChg chg="modNotesTx">
        <pc:chgData name="Riesinger, Pascal" userId="b20ee373-397d-454b-8ed3-652fbfccf75c" providerId="ADAL" clId="{820D4242-43EA-46E6-81B7-6465D4F89800}" dt="2018-12-11T09:55:15.734" v="18" actId="20577"/>
        <pc:sldMkLst>
          <pc:docMk/>
          <pc:sldMk cId="1024924244" sldId="259"/>
        </pc:sldMkLst>
      </pc:sldChg>
      <pc:sldChg chg="modNotesTx">
        <pc:chgData name="Riesinger, Pascal" userId="b20ee373-397d-454b-8ed3-652fbfccf75c" providerId="ADAL" clId="{820D4242-43EA-46E6-81B7-6465D4F89800}" dt="2018-12-11T09:55:20.910" v="21" actId="20577"/>
        <pc:sldMkLst>
          <pc:docMk/>
          <pc:sldMk cId="2952799758" sldId="262"/>
        </pc:sldMkLst>
      </pc:sldChg>
      <pc:sldChg chg="modNotesTx">
        <pc:chgData name="Riesinger, Pascal" userId="b20ee373-397d-454b-8ed3-652fbfccf75c" providerId="ADAL" clId="{820D4242-43EA-46E6-81B7-6465D4F89800}" dt="2018-12-11T09:55:56" v="40" actId="20577"/>
        <pc:sldMkLst>
          <pc:docMk/>
          <pc:sldMk cId="566164889" sldId="263"/>
        </pc:sldMkLst>
      </pc:sldChg>
      <pc:sldChg chg="modNotesTx">
        <pc:chgData name="Riesinger, Pascal" userId="b20ee373-397d-454b-8ed3-652fbfccf75c" providerId="ADAL" clId="{820D4242-43EA-46E6-81B7-6465D4F89800}" dt="2018-12-11T09:54:46.603" v="12" actId="20577"/>
        <pc:sldMkLst>
          <pc:docMk/>
          <pc:sldMk cId="1330431816" sldId="270"/>
        </pc:sldMkLst>
      </pc:sldChg>
      <pc:sldChg chg="modNotesTx">
        <pc:chgData name="Riesinger, Pascal" userId="b20ee373-397d-454b-8ed3-652fbfccf75c" providerId="ADAL" clId="{820D4242-43EA-46E6-81B7-6465D4F89800}" dt="2018-12-11T09:55:51.374" v="32" actId="20577"/>
        <pc:sldMkLst>
          <pc:docMk/>
          <pc:sldMk cId="11213456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1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Ausgabe</a:t>
            </a:r>
            <a:r>
              <a:rPr lang="en-US" dirty="0"/>
              <a:t>: LED –Matrix; </a:t>
            </a:r>
            <a:r>
              <a:rPr lang="en-US" dirty="0" err="1"/>
              <a:t>Horizontale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 0, </a:t>
            </a:r>
            <a:r>
              <a:rPr lang="en-US" dirty="0" err="1"/>
              <a:t>Vertikale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Port1</a:t>
            </a:r>
          </a:p>
          <a:p>
            <a:r>
              <a:rPr lang="en-US" dirty="0"/>
              <a:t>	</a:t>
            </a:r>
            <a:r>
              <a:rPr lang="en-US" dirty="0" err="1"/>
              <a:t>Spielsteine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einleinzelne</a:t>
            </a:r>
            <a:r>
              <a:rPr lang="en-US" dirty="0"/>
              <a:t> LEDs,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unterscheidung</a:t>
            </a:r>
            <a:r>
              <a:rPr lang="en-US" dirty="0"/>
              <a:t> : 2.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	</a:t>
            </a:r>
            <a:r>
              <a:rPr lang="en-US" dirty="0" err="1"/>
              <a:t>angezeigt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blinken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Eingabe</a:t>
            </a:r>
            <a:r>
              <a:rPr lang="en-US" dirty="0">
                <a:sym typeface="Wingdings" panose="05000000000000000000" pitchFamily="2" charset="2"/>
              </a:rPr>
              <a:t>: Keypad; Port2 </a:t>
            </a:r>
            <a:r>
              <a:rPr lang="en-US" dirty="0" err="1">
                <a:sym typeface="Wingdings" panose="05000000000000000000" pitchFamily="2" charset="2"/>
              </a:rPr>
              <a:t>Schalter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betätigt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jeweiliger</a:t>
            </a:r>
            <a:r>
              <a:rPr lang="en-US" dirty="0">
                <a:sym typeface="Wingdings" panose="05000000000000000000" pitchFamily="2" charset="2"/>
              </a:rPr>
              <a:t> Pin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Massenpotential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verbunden</a:t>
            </a:r>
            <a:r>
              <a:rPr lang="en-US" dirty="0">
                <a:sym typeface="Wingdings" panose="05000000000000000000" pitchFamily="2" charset="2"/>
              </a:rPr>
              <a:t>  low </a:t>
            </a:r>
            <a:r>
              <a:rPr lang="en-US" dirty="0" err="1">
                <a:sym typeface="Wingdings" panose="05000000000000000000" pitchFamily="2" charset="2"/>
              </a:rPr>
              <a:t>gesetzt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 Byte pro </a:t>
            </a:r>
            <a:r>
              <a:rPr lang="en-US" dirty="0" err="1"/>
              <a:t>Zeile</a:t>
            </a:r>
            <a:r>
              <a:rPr lang="en-US" dirty="0"/>
              <a:t> auf der Matrix des </a:t>
            </a:r>
            <a:r>
              <a:rPr lang="en-US" dirty="0" err="1"/>
              <a:t>Spielers</a:t>
            </a:r>
            <a:r>
              <a:rPr lang="en-US" dirty="0"/>
              <a:t>,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hat </a:t>
            </a:r>
            <a:r>
              <a:rPr lang="en-US" dirty="0" err="1"/>
              <a:t>seperat</a:t>
            </a:r>
            <a:r>
              <a:rPr lang="en-US" dirty="0"/>
              <a:t> </a:t>
            </a:r>
            <a:r>
              <a:rPr lang="en-US" dirty="0" err="1"/>
              <a:t>gespeicherten</a:t>
            </a:r>
            <a:r>
              <a:rPr lang="en-US" dirty="0"/>
              <a:t> </a:t>
            </a:r>
            <a:r>
              <a:rPr lang="en-US" dirty="0" err="1"/>
              <a:t>Spielstand</a:t>
            </a:r>
            <a:endParaRPr lang="en-US" dirty="0"/>
          </a:p>
          <a:p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r>
              <a:rPr lang="en-US" dirty="0"/>
              <a:t> -&gt; </a:t>
            </a:r>
            <a:r>
              <a:rPr lang="en-US" dirty="0" err="1"/>
              <a:t>Insgesamt</a:t>
            </a:r>
            <a:r>
              <a:rPr lang="en-US" dirty="0"/>
              <a:t> also 16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Spielstände</a:t>
            </a:r>
            <a:endParaRPr lang="en-US" dirty="0"/>
          </a:p>
          <a:p>
            <a:r>
              <a:rPr lang="en-US" dirty="0"/>
              <a:t>-&gt; Pascal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90.xml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Breitbild</PresentationFormat>
  <Paragraphs>193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auf einem Mikrocomputer der 8051-Familie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PowerPoint-Präsentation</vt:lpstr>
      <vt:lpstr>Eingabe auswerten</vt:lpstr>
      <vt:lpstr>Gewonnen?</vt:lpstr>
      <vt:lpstr>Spielende</vt:lpstr>
      <vt:lpstr>PowerPoint-Präsentation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Sophia Matthis</cp:lastModifiedBy>
  <cp:revision>45</cp:revision>
  <dcterms:created xsi:type="dcterms:W3CDTF">2018-12-05T11:39:16Z</dcterms:created>
  <dcterms:modified xsi:type="dcterms:W3CDTF">2018-12-11T10:15:55Z</dcterms:modified>
</cp:coreProperties>
</file>