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/>
              <a:t>マスタ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  <a:t>2019/11/27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  <a:t>2019/11/27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  <a:t>2019/11/27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  <a:t>2019/11/27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/>
              <a:t>マスタ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  <a:t>2019/11/27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  <a:t>2019/11/27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  <a:t>2019/11/27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  <a:t>2019/11/27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  <a:t>2019/11/27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  <a:t>2019/11/27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  <a:t>2019/11/27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  <a:t>2019/11/27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B6588F-D39A-4F76-87ED-20E55305A6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8628F2A-7E52-48AB-866D-E574BE48C2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250FE4E-1F11-403F-A07A-8963030A0209}"/>
              </a:ext>
            </a:extLst>
          </p:cNvPr>
          <p:cNvSpPr/>
          <p:nvPr/>
        </p:nvSpPr>
        <p:spPr>
          <a:xfrm>
            <a:off x="4954213" y="3244334"/>
            <a:ext cx="2283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finish_workspace.PNG</a:t>
            </a:r>
          </a:p>
        </p:txBody>
      </p:sp>
    </p:spTree>
    <p:extLst>
      <p:ext uri="{BB962C8B-B14F-4D97-AF65-F5344CB8AC3E}">
        <p14:creationId xmlns:p14="http://schemas.microsoft.com/office/powerpoint/2010/main" val="4233955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スクリーンショット, 抽象 が含まれている画像&#10;&#10;自動的に生成された説明">
            <a:extLst>
              <a:ext uri="{FF2B5EF4-FFF2-40B4-BE49-F238E27FC236}">
                <a16:creationId xmlns:a16="http://schemas.microsoft.com/office/drawing/2014/main" id="{197EC80A-CCC8-4903-A10B-A533E079A4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362" y="1083824"/>
            <a:ext cx="4331725" cy="305009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</p:pic>
      <p:pic>
        <p:nvPicPr>
          <p:cNvPr id="5" name="図 4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15E6D0DD-8EDE-46DD-8D6D-4107277D90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555" y="1213103"/>
            <a:ext cx="4937137" cy="2791532"/>
          </a:xfrm>
          <a:prstGeom prst="rect">
            <a:avLst/>
          </a:prstGeom>
          <a:ln w="9525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4146224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F3BB1258-1CC1-4C6C-9736-DB74532139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699" y="1328342"/>
            <a:ext cx="3573043" cy="3583023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5" name="図 4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2A61A1F7-C6C8-4A1C-A366-96252862F7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615" y="1546925"/>
            <a:ext cx="5460960" cy="3145855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404795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40B136E9-A240-46C5-A3F7-78485A79F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218" y="1238579"/>
            <a:ext cx="3645087" cy="2476627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5" name="図 4" descr="緑の壁のスクリーンショット&#10;&#10;自動的に生成された説明">
            <a:extLst>
              <a:ext uri="{FF2B5EF4-FFF2-40B4-BE49-F238E27FC236}">
                <a16:creationId xmlns:a16="http://schemas.microsoft.com/office/drawing/2014/main" id="{FE465C2A-CDC5-4064-862B-FC81E56F2E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541" y="1238579"/>
            <a:ext cx="3505380" cy="2940201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238797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キスト, 記号, 時計 が含まれている画像&#10;&#10;自動的に生成された説明">
            <a:extLst>
              <a:ext uri="{FF2B5EF4-FFF2-40B4-BE49-F238E27FC236}">
                <a16:creationId xmlns:a16="http://schemas.microsoft.com/office/drawing/2014/main" id="{BCCC6AF7-51AB-45DD-8722-17E4FC9BC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193" y="1486486"/>
            <a:ext cx="3530781" cy="2571882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5" name="図 4" descr="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id="{CAA3B1D1-C83D-4E03-A827-94668BB02C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510" y="1368105"/>
            <a:ext cx="3257717" cy="2933851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05670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スクリーンショット, 時計 が含まれている画像&#10;&#10;自動的に生成された説明">
            <a:extLst>
              <a:ext uri="{FF2B5EF4-FFF2-40B4-BE49-F238E27FC236}">
                <a16:creationId xmlns:a16="http://schemas.microsoft.com/office/drawing/2014/main" id="{435C91CF-31BE-4DA8-A76C-51A101977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107" y="1343663"/>
            <a:ext cx="3968954" cy="3670489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622548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289CD42A-890E-4CE9-A8A5-0F5DCF7DD1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745" y="1819191"/>
            <a:ext cx="2857647" cy="3054507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5" name="図 4" descr="スクリーンショット, 抽象, 時計 が含まれている画像&#10;&#10;自動的に生成された説明">
            <a:extLst>
              <a:ext uri="{FF2B5EF4-FFF2-40B4-BE49-F238E27FC236}">
                <a16:creationId xmlns:a16="http://schemas.microsoft.com/office/drawing/2014/main" id="{0C7D38D4-838E-4AC6-A81B-FFCB93A6D8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813" y="1819192"/>
            <a:ext cx="5734345" cy="3219615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4204463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スクリーンショット, 時計 が含まれている画像&#10;&#10;自動的に生成された説明">
            <a:extLst>
              <a:ext uri="{FF2B5EF4-FFF2-40B4-BE49-F238E27FC236}">
                <a16:creationId xmlns:a16="http://schemas.microsoft.com/office/drawing/2014/main" id="{9FB0743B-8E52-4890-92FD-B2B504F19F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14" y="1155003"/>
            <a:ext cx="4599595" cy="2924628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5" name="図 4" descr="スクリーンショット, 時計 が含まれている画像&#10;&#10;自動的に生成された説明">
            <a:extLst>
              <a:ext uri="{FF2B5EF4-FFF2-40B4-BE49-F238E27FC236}">
                <a16:creationId xmlns:a16="http://schemas.microsoft.com/office/drawing/2014/main" id="{F9CACA73-7BDC-482D-A912-8512BC7EE2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661" y="1155003"/>
            <a:ext cx="5031440" cy="295209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462638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</Words>
  <Application>Microsoft Office PowerPoint</Application>
  <PresentationFormat>ワイド画面</PresentationFormat>
  <Paragraphs>1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hcq</dc:creator>
  <cp:lastModifiedBy>佐野 裕也</cp:lastModifiedBy>
  <cp:revision>4</cp:revision>
  <dcterms:created xsi:type="dcterms:W3CDTF">2015-12-11T07:38:00Z</dcterms:created>
  <dcterms:modified xsi:type="dcterms:W3CDTF">2019-11-27T06:16:46Z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1041-10.8.0.5392</vt:lpwstr>
  </property>
</Properties>
</file>