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9CE82-D4D9-4896-970C-DA0F6A34F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BC317D-AC81-440B-B379-2E448660D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F26D047-F96B-44BD-B282-373D40C0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6" y="989703"/>
            <a:ext cx="4780328" cy="243929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D981A3DA-DFC2-4033-8E27-CC80AD4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05" y="989703"/>
            <a:ext cx="4949633" cy="290630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182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スクリーンショット&#10;&#10;自動的に生成された説明">
            <a:extLst>
              <a:ext uri="{FF2B5EF4-FFF2-40B4-BE49-F238E27FC236}">
                <a16:creationId xmlns:a16="http://schemas.microsoft.com/office/drawing/2014/main" id="{C0AE3594-734E-4C59-B3F6-0602D33F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3574"/>
            <a:ext cx="4088258" cy="34439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テキスト, 時計 が含まれている画像&#10;&#10;自動的に生成された説明">
            <a:extLst>
              <a:ext uri="{FF2B5EF4-FFF2-40B4-BE49-F238E27FC236}">
                <a16:creationId xmlns:a16="http://schemas.microsoft.com/office/drawing/2014/main" id="{20F477E6-8BF5-4A5C-B3FE-F801592B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33" y="1233574"/>
            <a:ext cx="4648439" cy="287669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008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A41D475-E360-4BD2-9BE2-B4BCA234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" y="1296312"/>
            <a:ext cx="5010294" cy="363558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テキスト, 紫, 時計, 駐車 が含まれている画像&#10;&#10;自動的に生成された説明">
            <a:extLst>
              <a:ext uri="{FF2B5EF4-FFF2-40B4-BE49-F238E27FC236}">
                <a16:creationId xmlns:a16="http://schemas.microsoft.com/office/drawing/2014/main" id="{C8444ACA-CABA-4858-9D9C-DDC9D6682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0" y="1515637"/>
            <a:ext cx="5432558" cy="31969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9719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建物, 紫, 時計 が含まれている画像&#10;&#10;自動的に生成された説明">
            <a:extLst>
              <a:ext uri="{FF2B5EF4-FFF2-40B4-BE49-F238E27FC236}">
                <a16:creationId xmlns:a16="http://schemas.microsoft.com/office/drawing/2014/main" id="{984E236B-5517-422B-B50C-099A61691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" y="1478070"/>
            <a:ext cx="5330099" cy="31873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テキスト, 時計 が含まれている画像&#10;&#10;自動的に生成された説明">
            <a:extLst>
              <a:ext uri="{FF2B5EF4-FFF2-40B4-BE49-F238E27FC236}">
                <a16:creationId xmlns:a16="http://schemas.microsoft.com/office/drawing/2014/main" id="{FC35051C-0AE1-4B8D-B7F9-B09C7A777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95" y="1756450"/>
            <a:ext cx="5755662" cy="290901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91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B4AE1F7-CC7E-4556-8215-380512C5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1" y="815729"/>
            <a:ext cx="2942321" cy="45145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紫, コンピュータ, カラフル, 電車 が含まれている画像&#10;&#10;自動的に生成された説明">
            <a:extLst>
              <a:ext uri="{FF2B5EF4-FFF2-40B4-BE49-F238E27FC236}">
                <a16:creationId xmlns:a16="http://schemas.microsoft.com/office/drawing/2014/main" id="{FD2790FE-4FB1-4906-A2FA-82C0235F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18" y="1692866"/>
            <a:ext cx="7159254" cy="294604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0961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佐野 裕也</cp:lastModifiedBy>
  <cp:revision>4</cp:revision>
  <dcterms:created xsi:type="dcterms:W3CDTF">2015-12-11T07:38:00Z</dcterms:created>
  <dcterms:modified xsi:type="dcterms:W3CDTF">2019-11-28T04:58:15Z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