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063D-8F9A-439F-841D-F10C1237F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860BEA-213F-4F11-9DDB-7C0EE4A3D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B7567ED-F0E0-4FEF-96D5-7FC3E505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16" y="851787"/>
            <a:ext cx="3118010" cy="495960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F0525C9-02B8-4A43-97AA-0EBB8E1F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89" y="1603047"/>
            <a:ext cx="3543482" cy="327676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673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4D9FA011-6F1A-4858-82C9-7179ADDA8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63" y="1453110"/>
            <a:ext cx="3949903" cy="24512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0D95DE1-E1B9-4A51-8B66-CB29CC0D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72" y="1237199"/>
            <a:ext cx="4299171" cy="288304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633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4E44C523-06BF-4B69-A308-532291D1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38" y="1232058"/>
            <a:ext cx="3968954" cy="334662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F3814FC-4DC6-4FD9-B5B2-9F2D39E9E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72" y="1161709"/>
            <a:ext cx="4756394" cy="37530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E5F64F91-F3BF-4687-996F-8A0A6EFBB39D}"/>
              </a:ext>
            </a:extLst>
          </p:cNvPr>
          <p:cNvSpPr/>
          <p:nvPr/>
        </p:nvSpPr>
        <p:spPr>
          <a:xfrm>
            <a:off x="9031836" y="2905369"/>
            <a:ext cx="1190686" cy="326292"/>
          </a:xfrm>
          <a:prstGeom prst="wedgeEllipseCallout">
            <a:avLst>
              <a:gd name="adj1" fmla="val -55695"/>
              <a:gd name="adj2" fmla="val 13196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ysClr val="windowText" lastClr="000000"/>
                </a:solidFill>
              </a:rPr>
              <a:t>ソケット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26956E51-A308-440A-B0EA-7700EFFA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7" y="1396931"/>
            <a:ext cx="4960721" cy="22553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B94EC58F-2BF5-4FEC-8DFD-F7077AA0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31" y="1435863"/>
            <a:ext cx="5034746" cy="221643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112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13EF6A4-60A3-4174-932F-8C078C8F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1" y="1566938"/>
            <a:ext cx="3933697" cy="268860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F84B30FF-E36D-4C9D-947D-8642308ED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90" y="1520518"/>
            <a:ext cx="6026460" cy="278144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721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パソコンの画面&#10;&#10;自動的に生成された説明">
            <a:extLst>
              <a:ext uri="{FF2B5EF4-FFF2-40B4-BE49-F238E27FC236}">
                <a16:creationId xmlns:a16="http://schemas.microsoft.com/office/drawing/2014/main" id="{E7D40DA5-1A03-4AC7-BAA0-A513A2E35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9" y="1472149"/>
            <a:ext cx="4870700" cy="301640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9422EA03-4728-4559-BDD6-6F26C66A6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27" y="1472149"/>
            <a:ext cx="5175516" cy="281954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46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ワイド画面</PresentationFormat>
  <Paragraphs>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佐野 裕也</cp:lastModifiedBy>
  <cp:revision>8</cp:revision>
  <dcterms:created xsi:type="dcterms:W3CDTF">2015-12-11T07:38:00Z</dcterms:created>
  <dcterms:modified xsi:type="dcterms:W3CDTF">2019-12-17T08:52:51Z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