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79897" autoAdjust="0"/>
  </p:normalViewPr>
  <p:slideViewPr>
    <p:cSldViewPr snapToGrid="0">
      <p:cViewPr varScale="1">
        <p:scale>
          <a:sx n="99" d="100"/>
          <a:sy n="99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0F971-C498-472F-83D0-CFEAC2AE8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07D200-C595-49C3-9CDB-5FADB8C1A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8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F0B240AB-F4AB-4564-BBD6-34FDAFE5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1" y="287104"/>
            <a:ext cx="9892214" cy="4624262"/>
          </a:xfrm>
          <a:prstGeom prst="rect">
            <a:avLst/>
          </a:prstGeo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E24DD293-6D1E-4C81-BA8D-846FCDC7EB39}"/>
              </a:ext>
            </a:extLst>
          </p:cNvPr>
          <p:cNvSpPr/>
          <p:nvPr/>
        </p:nvSpPr>
        <p:spPr>
          <a:xfrm>
            <a:off x="10364822" y="3258842"/>
            <a:ext cx="994476" cy="340316"/>
          </a:xfrm>
          <a:prstGeom prst="borderCallout1">
            <a:avLst>
              <a:gd name="adj1" fmla="val 97104"/>
              <a:gd name="adj2" fmla="val 15767"/>
              <a:gd name="adj3" fmla="val 153094"/>
              <a:gd name="adj4" fmla="val -6060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拡大・縮小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AA765D59-63A5-4F85-A351-F8F2B277B486}"/>
              </a:ext>
            </a:extLst>
          </p:cNvPr>
          <p:cNvSpPr/>
          <p:nvPr/>
        </p:nvSpPr>
        <p:spPr>
          <a:xfrm>
            <a:off x="10364822" y="2751635"/>
            <a:ext cx="1167491" cy="340316"/>
          </a:xfrm>
          <a:prstGeom prst="borderCallout1">
            <a:avLst>
              <a:gd name="adj1" fmla="val 105414"/>
              <a:gd name="adj2" fmla="val 21878"/>
              <a:gd name="adj3" fmla="val 153094"/>
              <a:gd name="adj4" fmla="val -54558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中央に寄せる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649D802C-BFB2-4FF5-953B-B3A530721FB5}"/>
              </a:ext>
            </a:extLst>
          </p:cNvPr>
          <p:cNvSpPr/>
          <p:nvPr/>
        </p:nvSpPr>
        <p:spPr>
          <a:xfrm>
            <a:off x="10387723" y="3766049"/>
            <a:ext cx="768234" cy="340316"/>
          </a:xfrm>
          <a:prstGeom prst="borderCallout1">
            <a:avLst>
              <a:gd name="adj1" fmla="val 99874"/>
              <a:gd name="adj2" fmla="val 67902"/>
              <a:gd name="adj3" fmla="val 155864"/>
              <a:gd name="adj4" fmla="val -8573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削除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A5110129-C731-4989-B4E3-5DF68305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1" y="1315930"/>
            <a:ext cx="11155957" cy="5165441"/>
          </a:xfrm>
          <a:prstGeom prst="rect">
            <a:avLst/>
          </a:prstGeom>
        </p:spPr>
      </p:pic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AA765D59-63A5-4F85-A351-F8F2B277B486}"/>
              </a:ext>
            </a:extLst>
          </p:cNvPr>
          <p:cNvSpPr/>
          <p:nvPr/>
        </p:nvSpPr>
        <p:spPr>
          <a:xfrm>
            <a:off x="10977622" y="554958"/>
            <a:ext cx="541040" cy="340316"/>
          </a:xfrm>
          <a:prstGeom prst="borderCallout1">
            <a:avLst>
              <a:gd name="adj1" fmla="val 102700"/>
              <a:gd name="adj2" fmla="val 30664"/>
              <a:gd name="adj3" fmla="val 269799"/>
              <a:gd name="adj4" fmla="val -12418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保存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" name="吹き出し: 線 7">
            <a:extLst>
              <a:ext uri="{FF2B5EF4-FFF2-40B4-BE49-F238E27FC236}">
                <a16:creationId xmlns:a16="http://schemas.microsoft.com/office/drawing/2014/main" id="{AA891CE6-2978-4E03-91BF-8D64C2AF5111}"/>
              </a:ext>
            </a:extLst>
          </p:cNvPr>
          <p:cNvSpPr/>
          <p:nvPr/>
        </p:nvSpPr>
        <p:spPr>
          <a:xfrm>
            <a:off x="10261600" y="483142"/>
            <a:ext cx="665701" cy="340316"/>
          </a:xfrm>
          <a:prstGeom prst="borderCallout1">
            <a:avLst>
              <a:gd name="adj1" fmla="val 99986"/>
              <a:gd name="adj2" fmla="val 58612"/>
              <a:gd name="adj3" fmla="val 299653"/>
              <a:gd name="adj4" fmla="val 3456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読込み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9" name="吹き出し: 線 8">
            <a:extLst>
              <a:ext uri="{FF2B5EF4-FFF2-40B4-BE49-F238E27FC236}">
                <a16:creationId xmlns:a16="http://schemas.microsoft.com/office/drawing/2014/main" id="{C3978917-8A56-4F89-9E81-AF64180D402B}"/>
              </a:ext>
            </a:extLst>
          </p:cNvPr>
          <p:cNvSpPr/>
          <p:nvPr/>
        </p:nvSpPr>
        <p:spPr>
          <a:xfrm>
            <a:off x="9545578" y="606936"/>
            <a:ext cx="665701" cy="340316"/>
          </a:xfrm>
          <a:prstGeom prst="borderCallout1">
            <a:avLst>
              <a:gd name="adj1" fmla="val 102700"/>
              <a:gd name="adj2" fmla="val 83586"/>
              <a:gd name="adj3" fmla="val 256228"/>
              <a:gd name="adj4" fmla="val 95004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ヘルプ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5B1974F-93A0-420C-86C6-41FAB721D7BB}"/>
              </a:ext>
            </a:extLst>
          </p:cNvPr>
          <p:cNvSpPr/>
          <p:nvPr/>
        </p:nvSpPr>
        <p:spPr>
          <a:xfrm>
            <a:off x="11248142" y="975614"/>
            <a:ext cx="740517" cy="340316"/>
          </a:xfrm>
          <a:prstGeom prst="borderCallout1">
            <a:avLst>
              <a:gd name="adj1" fmla="val 102700"/>
              <a:gd name="adj2" fmla="val 16340"/>
              <a:gd name="adj3" fmla="val 150379"/>
              <a:gd name="adj4" fmla="val -194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リセット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1" name="吹き出し: 線 10">
            <a:extLst>
              <a:ext uri="{FF2B5EF4-FFF2-40B4-BE49-F238E27FC236}">
                <a16:creationId xmlns:a16="http://schemas.microsoft.com/office/drawing/2014/main" id="{CA54CB3A-F8E7-4DC3-B72D-C6682E292953}"/>
              </a:ext>
            </a:extLst>
          </p:cNvPr>
          <p:cNvSpPr/>
          <p:nvPr/>
        </p:nvSpPr>
        <p:spPr>
          <a:xfrm>
            <a:off x="8966439" y="1033628"/>
            <a:ext cx="665701" cy="282302"/>
          </a:xfrm>
          <a:prstGeom prst="borderCallout1">
            <a:avLst>
              <a:gd name="adj1" fmla="val 102700"/>
              <a:gd name="adj2" fmla="val 83586"/>
              <a:gd name="adj3" fmla="val 171718"/>
              <a:gd name="adj4" fmla="val 12969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ホーム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F27C1CB4-9B67-4AE3-B23D-F0B82404F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7" y="850804"/>
            <a:ext cx="4203916" cy="37339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BCB6EC-2292-441D-BBC8-BFAAD205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89" y="2368732"/>
            <a:ext cx="4206882" cy="7986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4F76FCC0-A5EF-43B4-9F89-168B454B3B05}"/>
              </a:ext>
            </a:extLst>
          </p:cNvPr>
          <p:cNvSpPr/>
          <p:nvPr/>
        </p:nvSpPr>
        <p:spPr>
          <a:xfrm>
            <a:off x="5015345" y="1519112"/>
            <a:ext cx="1865746" cy="877454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折りたたみ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4E4D0379-D735-4ACE-88D4-ACE5F6084C86}"/>
              </a:ext>
            </a:extLst>
          </p:cNvPr>
          <p:cNvSpPr/>
          <p:nvPr/>
        </p:nvSpPr>
        <p:spPr>
          <a:xfrm>
            <a:off x="4959927" y="2881745"/>
            <a:ext cx="1865746" cy="877454"/>
          </a:xfrm>
          <a:prstGeom prst="leftArrow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展開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8DD5A1-1B04-4EC4-8096-CE84FD58A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35" y="1501410"/>
            <a:ext cx="2660787" cy="147962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16A22E5D-4D1A-4F0D-AF5B-02B7E1E5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83" y="1606190"/>
            <a:ext cx="3352972" cy="127006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797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A09D4C1-907A-473B-8B18-466AB61A9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4" y="778071"/>
            <a:ext cx="7971312" cy="4431812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01F56AF-E633-402F-9A86-4F97109AB228}"/>
              </a:ext>
            </a:extLst>
          </p:cNvPr>
          <p:cNvSpPr/>
          <p:nvPr/>
        </p:nvSpPr>
        <p:spPr>
          <a:xfrm>
            <a:off x="1791854" y="778071"/>
            <a:ext cx="914401" cy="443181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E0F4D4A7-7DE5-4982-ABA5-EBB8C7A53C0C}"/>
              </a:ext>
            </a:extLst>
          </p:cNvPr>
          <p:cNvSpPr/>
          <p:nvPr/>
        </p:nvSpPr>
        <p:spPr>
          <a:xfrm>
            <a:off x="1856509" y="277091"/>
            <a:ext cx="1653309" cy="340316"/>
          </a:xfrm>
          <a:prstGeom prst="borderCallout1">
            <a:avLst>
              <a:gd name="adj1" fmla="val 99874"/>
              <a:gd name="adj2" fmla="val 67902"/>
              <a:gd name="adj3" fmla="val 151162"/>
              <a:gd name="adj4" fmla="val 2504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ブロックメニュー部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940A693-ADF1-4B33-8F34-CEE2E53EE39C}"/>
              </a:ext>
            </a:extLst>
          </p:cNvPr>
          <p:cNvSpPr/>
          <p:nvPr/>
        </p:nvSpPr>
        <p:spPr>
          <a:xfrm>
            <a:off x="2789383" y="1145309"/>
            <a:ext cx="6973784" cy="413789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吹き出し: 線 8">
            <a:extLst>
              <a:ext uri="{FF2B5EF4-FFF2-40B4-BE49-F238E27FC236}">
                <a16:creationId xmlns:a16="http://schemas.microsoft.com/office/drawing/2014/main" id="{A2D96342-87BC-45F7-95A5-EF91742253CD}"/>
              </a:ext>
            </a:extLst>
          </p:cNvPr>
          <p:cNvSpPr/>
          <p:nvPr/>
        </p:nvSpPr>
        <p:spPr>
          <a:xfrm>
            <a:off x="8077530" y="326063"/>
            <a:ext cx="1653309" cy="340316"/>
          </a:xfrm>
          <a:prstGeom prst="borderCallout1">
            <a:avLst>
              <a:gd name="adj1" fmla="val 99874"/>
              <a:gd name="adj2" fmla="val 67902"/>
              <a:gd name="adj3" fmla="val 240726"/>
              <a:gd name="adj4" fmla="val 36215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ワークスぺース部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E14257-C30C-4263-AB29-36EBFD2AD880}"/>
              </a:ext>
            </a:extLst>
          </p:cNvPr>
          <p:cNvSpPr txBox="1"/>
          <p:nvPr/>
        </p:nvSpPr>
        <p:spPr>
          <a:xfrm>
            <a:off x="1856509" y="5427016"/>
            <a:ext cx="7502722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図１</a:t>
            </a:r>
            <a:r>
              <a:rPr lang="en-US" altLang="ja-JP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ワークスペース部とブロックメニュー部が表示されているデフォルト状態</a:t>
            </a:r>
          </a:p>
        </p:txBody>
      </p:sp>
    </p:spTree>
    <p:extLst>
      <p:ext uri="{BB962C8B-B14F-4D97-AF65-F5344CB8AC3E}">
        <p14:creationId xmlns:p14="http://schemas.microsoft.com/office/powerpoint/2010/main" val="20734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8B5F0D81-7A82-431A-948D-9906019F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32" y="835630"/>
            <a:ext cx="8369730" cy="322596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7638FF-CCE8-4F6A-9185-A519DF4BB53B}"/>
              </a:ext>
            </a:extLst>
          </p:cNvPr>
          <p:cNvSpPr txBox="1"/>
          <p:nvPr/>
        </p:nvSpPr>
        <p:spPr>
          <a:xfrm>
            <a:off x="1754909" y="4189344"/>
            <a:ext cx="7502722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図２</a:t>
            </a:r>
            <a:r>
              <a:rPr lang="en-US" altLang="ja-JP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ソースコードタブを押したときの表示画面</a:t>
            </a:r>
          </a:p>
        </p:txBody>
      </p:sp>
    </p:spTree>
    <p:extLst>
      <p:ext uri="{BB962C8B-B14F-4D97-AF65-F5344CB8AC3E}">
        <p14:creationId xmlns:p14="http://schemas.microsoft.com/office/powerpoint/2010/main" val="30097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7DFCDA8-50BB-4E5B-8AC3-1DD69FF6A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62" y="1006896"/>
            <a:ext cx="8274475" cy="30672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567BEC-812F-4836-A806-809A1319790F}"/>
              </a:ext>
            </a:extLst>
          </p:cNvPr>
          <p:cNvSpPr txBox="1"/>
          <p:nvPr/>
        </p:nvSpPr>
        <p:spPr>
          <a:xfrm>
            <a:off x="1754909" y="4189344"/>
            <a:ext cx="7502722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図３</a:t>
            </a:r>
            <a:r>
              <a:rPr lang="en-US" altLang="ja-JP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タブを押したときの表示画面</a:t>
            </a:r>
          </a:p>
        </p:txBody>
      </p:sp>
    </p:spTree>
    <p:extLst>
      <p:ext uri="{BB962C8B-B14F-4D97-AF65-F5344CB8AC3E}">
        <p14:creationId xmlns:p14="http://schemas.microsoft.com/office/powerpoint/2010/main" val="108248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図 6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282CD36E-720F-41E2-9442-FF924D4A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23" y="2836278"/>
            <a:ext cx="3718574" cy="2740446"/>
          </a:xfrm>
          <a:prstGeom prst="rect">
            <a:avLst/>
          </a:prstGeom>
        </p:spPr>
      </p:pic>
      <p:pic>
        <p:nvPicPr>
          <p:cNvPr id="45" name="図 44" descr="救急箱 が含まれている画像&#10;&#10;自動的に生成された説明">
            <a:extLst>
              <a:ext uri="{FF2B5EF4-FFF2-40B4-BE49-F238E27FC236}">
                <a16:creationId xmlns:a16="http://schemas.microsoft.com/office/drawing/2014/main" id="{D889785A-4621-4A91-A16E-1EC068A44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9" y="1166022"/>
            <a:ext cx="4766919" cy="3654925"/>
          </a:xfrm>
          <a:prstGeom prst="rect">
            <a:avLst/>
          </a:prstGeom>
        </p:spPr>
      </p:pic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D99A9907-DEA0-48F0-939C-FD73D6AB16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2430" y="2272145"/>
            <a:ext cx="591606" cy="387930"/>
          </a:xfrm>
          <a:prstGeom prst="bentConnector3">
            <a:avLst>
              <a:gd name="adj1" fmla="val 968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CF7D0C29-E48F-4D52-A16D-4124E89868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65745" y="1717964"/>
            <a:ext cx="1874982" cy="942112"/>
          </a:xfrm>
          <a:prstGeom prst="bentConnector3">
            <a:avLst>
              <a:gd name="adj1" fmla="val 10024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04BAEA0C-1966-4D49-85FF-95AD7FDBF3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16545" y="3429000"/>
            <a:ext cx="2581564" cy="942112"/>
          </a:xfrm>
          <a:prstGeom prst="bentConnector3">
            <a:avLst>
              <a:gd name="adj1" fmla="val 997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8414F31-BA65-48AB-96C3-26AFE9BAA0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8232" y="3900056"/>
            <a:ext cx="489768" cy="387930"/>
          </a:xfrm>
          <a:prstGeom prst="bentConnector3">
            <a:avLst>
              <a:gd name="adj1" fmla="val 9714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吹き出し: 円形 66">
            <a:extLst>
              <a:ext uri="{FF2B5EF4-FFF2-40B4-BE49-F238E27FC236}">
                <a16:creationId xmlns:a16="http://schemas.microsoft.com/office/drawing/2014/main" id="{F7236214-DCF7-4640-BEEE-84C45EA957FC}"/>
              </a:ext>
            </a:extLst>
          </p:cNvPr>
          <p:cNvSpPr/>
          <p:nvPr/>
        </p:nvSpPr>
        <p:spPr>
          <a:xfrm>
            <a:off x="7823917" y="3262747"/>
            <a:ext cx="1089174" cy="387930"/>
          </a:xfrm>
          <a:prstGeom prst="wedgeEllipseCallout">
            <a:avLst>
              <a:gd name="adj1" fmla="val -32965"/>
              <a:gd name="adj2" fmla="val 10720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>
                <a:solidFill>
                  <a:schemeClr val="tx1"/>
                </a:solidFill>
              </a:rPr>
              <a:t>入力フォーム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吹き出し: 円形 67">
            <a:extLst>
              <a:ext uri="{FF2B5EF4-FFF2-40B4-BE49-F238E27FC236}">
                <a16:creationId xmlns:a16="http://schemas.microsoft.com/office/drawing/2014/main" id="{9AEACAE3-EEF8-417C-8D08-21901CB01DC1}"/>
              </a:ext>
            </a:extLst>
          </p:cNvPr>
          <p:cNvSpPr/>
          <p:nvPr/>
        </p:nvSpPr>
        <p:spPr>
          <a:xfrm>
            <a:off x="9090017" y="3262747"/>
            <a:ext cx="1089174" cy="387930"/>
          </a:xfrm>
          <a:prstGeom prst="wedgeEllipseCallout">
            <a:avLst>
              <a:gd name="adj1" fmla="val -32965"/>
              <a:gd name="adj2" fmla="val 10720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>
                <a:solidFill>
                  <a:schemeClr val="tx1"/>
                </a:solidFill>
              </a:rPr>
              <a:t>入力フォーム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吹き出し: 円形 68">
            <a:extLst>
              <a:ext uri="{FF2B5EF4-FFF2-40B4-BE49-F238E27FC236}">
                <a16:creationId xmlns:a16="http://schemas.microsoft.com/office/drawing/2014/main" id="{0E6F6863-0610-44F3-B2C2-1472B191B850}"/>
              </a:ext>
            </a:extLst>
          </p:cNvPr>
          <p:cNvSpPr/>
          <p:nvPr/>
        </p:nvSpPr>
        <p:spPr>
          <a:xfrm>
            <a:off x="7139709" y="4424489"/>
            <a:ext cx="1089174" cy="387930"/>
          </a:xfrm>
          <a:prstGeom prst="wedgeEllipseCallout">
            <a:avLst>
              <a:gd name="adj1" fmla="val -32965"/>
              <a:gd name="adj2" fmla="val 10720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>
                <a:solidFill>
                  <a:schemeClr val="tx1"/>
                </a:solidFill>
              </a:rPr>
              <a:t>入力フォーム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30EAD55C-8720-4561-A821-D06F33842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78" y="1897393"/>
            <a:ext cx="7995061" cy="3949903"/>
          </a:xfrm>
          <a:prstGeom prst="rect">
            <a:avLst/>
          </a:prstGeo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E4BA9258-85EE-4A78-803F-6A8057AF6C7B}"/>
              </a:ext>
            </a:extLst>
          </p:cNvPr>
          <p:cNvSpPr/>
          <p:nvPr/>
        </p:nvSpPr>
        <p:spPr>
          <a:xfrm>
            <a:off x="893123" y="1408307"/>
            <a:ext cx="1342077" cy="340316"/>
          </a:xfrm>
          <a:prstGeom prst="borderCallout1">
            <a:avLst>
              <a:gd name="adj1" fmla="val 99874"/>
              <a:gd name="adj2" fmla="val 67902"/>
              <a:gd name="adj3" fmla="val 156702"/>
              <a:gd name="adj4" fmla="val 854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ブロックメニュタブ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05D567E0-B555-4F7C-82FF-E931E4AF3D34}"/>
              </a:ext>
            </a:extLst>
          </p:cNvPr>
          <p:cNvSpPr/>
          <p:nvPr/>
        </p:nvSpPr>
        <p:spPr>
          <a:xfrm>
            <a:off x="3811814" y="1408307"/>
            <a:ext cx="1184069" cy="340316"/>
          </a:xfrm>
          <a:prstGeom prst="borderCallout1">
            <a:avLst>
              <a:gd name="adj1" fmla="val 99874"/>
              <a:gd name="adj2" fmla="val 67902"/>
              <a:gd name="adj3" fmla="val 162130"/>
              <a:gd name="adj4" fmla="val 36338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XML</a:t>
            </a:r>
            <a:r>
              <a:rPr lang="ja-JP" altLang="en-US" sz="1200" b="1" dirty="0">
                <a:solidFill>
                  <a:schemeClr val="tx1"/>
                </a:solidFill>
              </a:rPr>
              <a:t>コードタブ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410D22D9-8E6C-434A-AB87-1697F5F331EB}"/>
              </a:ext>
            </a:extLst>
          </p:cNvPr>
          <p:cNvSpPr/>
          <p:nvPr/>
        </p:nvSpPr>
        <p:spPr>
          <a:xfrm>
            <a:off x="2401455" y="1408307"/>
            <a:ext cx="1244104" cy="340316"/>
          </a:xfrm>
          <a:prstGeom prst="borderCallout1">
            <a:avLst>
              <a:gd name="adj1" fmla="val 99874"/>
              <a:gd name="adj2" fmla="val 67902"/>
              <a:gd name="adj3" fmla="val 164844"/>
              <a:gd name="adj4" fmla="val 61724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ソースコードタブ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8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30EAD55C-8720-4561-A821-D06F33842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78" y="1897393"/>
            <a:ext cx="7995061" cy="3949903"/>
          </a:xfrm>
          <a:prstGeom prst="rect">
            <a:avLst/>
          </a:prstGeom>
        </p:spPr>
      </p:pic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05D567E0-B555-4F7C-82FF-E931E4AF3D34}"/>
              </a:ext>
            </a:extLst>
          </p:cNvPr>
          <p:cNvSpPr/>
          <p:nvPr/>
        </p:nvSpPr>
        <p:spPr>
          <a:xfrm>
            <a:off x="5014437" y="1372688"/>
            <a:ext cx="1184069" cy="340316"/>
          </a:xfrm>
          <a:prstGeom prst="borderCallout1">
            <a:avLst>
              <a:gd name="adj1" fmla="val 102588"/>
              <a:gd name="adj2" fmla="val 20319"/>
              <a:gd name="adj3" fmla="val 191985"/>
              <a:gd name="adj4" fmla="val -422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サンプルボタン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B058A0-CA99-46F6-80DF-ED31B8252BAD}"/>
              </a:ext>
            </a:extLst>
          </p:cNvPr>
          <p:cNvCxnSpPr>
            <a:cxnSpLocks/>
          </p:cNvCxnSpPr>
          <p:nvPr/>
        </p:nvCxnSpPr>
        <p:spPr>
          <a:xfrm>
            <a:off x="5629561" y="1713004"/>
            <a:ext cx="87747" cy="33746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BB02BB0-9FCB-48EF-B3A5-B85B60C24358}"/>
              </a:ext>
            </a:extLst>
          </p:cNvPr>
          <p:cNvCxnSpPr>
            <a:cxnSpLocks/>
          </p:cNvCxnSpPr>
          <p:nvPr/>
        </p:nvCxnSpPr>
        <p:spPr>
          <a:xfrm>
            <a:off x="6008253" y="1713003"/>
            <a:ext cx="614220" cy="3374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4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8CBA9ED-1D76-494D-86BF-BF0342C66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8" y="1476865"/>
            <a:ext cx="8153819" cy="4584936"/>
          </a:xfrm>
          <a:prstGeom prst="rect">
            <a:avLst/>
          </a:prstGeo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E4BA9258-85EE-4A78-803F-6A8057AF6C7B}"/>
              </a:ext>
            </a:extLst>
          </p:cNvPr>
          <p:cNvSpPr/>
          <p:nvPr/>
        </p:nvSpPr>
        <p:spPr>
          <a:xfrm>
            <a:off x="6268687" y="1048088"/>
            <a:ext cx="1342077" cy="340316"/>
          </a:xfrm>
          <a:prstGeom prst="borderCallout1">
            <a:avLst>
              <a:gd name="adj1" fmla="val 99874"/>
              <a:gd name="adj2" fmla="val 67902"/>
              <a:gd name="adj3" fmla="val 197414"/>
              <a:gd name="adj4" fmla="val 4556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表記切り替え機能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7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9BFD30DB-9233-4382-92B0-044D429BD5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22" y="1215688"/>
            <a:ext cx="4966023" cy="187605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A058FA4B-4BFB-427B-922A-91A196F5A6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8" y="1215687"/>
            <a:ext cx="4508250" cy="186002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60B6EB-CA23-45AA-9290-D243D32D630F}"/>
              </a:ext>
            </a:extLst>
          </p:cNvPr>
          <p:cNvSpPr txBox="1"/>
          <p:nvPr/>
        </p:nvSpPr>
        <p:spPr>
          <a:xfrm>
            <a:off x="600363" y="3190227"/>
            <a:ext cx="3679213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ある正規表現の </a:t>
            </a:r>
            <a:r>
              <a:rPr lang="en-US" altLang="ja-JP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</a:t>
            </a:r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表記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E18D41-4F70-4B90-9E26-40880781547F}"/>
              </a:ext>
            </a:extLst>
          </p:cNvPr>
          <p:cNvSpPr txBox="1"/>
          <p:nvPr/>
        </p:nvSpPr>
        <p:spPr>
          <a:xfrm>
            <a:off x="6072819" y="3190227"/>
            <a:ext cx="3679213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ある正規表現の日本語表記</a:t>
            </a:r>
          </a:p>
        </p:txBody>
      </p:sp>
    </p:spTree>
    <p:extLst>
      <p:ext uri="{BB962C8B-B14F-4D97-AF65-F5344CB8AC3E}">
        <p14:creationId xmlns:p14="http://schemas.microsoft.com/office/powerpoint/2010/main" val="48367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57</Words>
  <Application>Microsoft Office PowerPoint</Application>
  <PresentationFormat>ワイド画面</PresentationFormat>
  <Paragraphs>25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裕也 佐野</cp:lastModifiedBy>
  <cp:revision>15</cp:revision>
  <dcterms:created xsi:type="dcterms:W3CDTF">2015-12-11T07:38:00Z</dcterms:created>
  <dcterms:modified xsi:type="dcterms:W3CDTF">2019-05-20T09:52:35Z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