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64C27-CA39-4346-B93C-D725A50F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90D56E9-3A34-4A72-AA54-4EF15EB9E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106AC-0300-4A84-BC26-91DF6966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4397E-C0FC-47DB-87BC-00B4C9EC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D8FD0-A4D6-4FC1-9157-D522EBDB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18BBD-8919-4006-94A2-3A9D8533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295470-DA17-4ACA-8BA3-2D661534B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D48B9-D380-4F3A-9AB0-E9866F1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39838-B4CC-4477-BBF4-F684D29E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48684-03CD-46DE-A028-4FDF3DBA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C884DA-F94B-40C7-8479-9D59F231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5A7843-1B1F-46FE-979E-103144D9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11E09-7964-4279-8BA7-C3228A8E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A0D24-5782-4445-88DB-65548E3B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EDC3A-3A80-4A8F-9C1A-A2188052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DCCBE-699D-4C92-AB44-F8C18782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6531E-861A-49EE-8D61-F90ECA5F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EE225-FAEB-4CCD-84FB-A63E29D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45940-D58E-47D3-AB13-9EE4115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8C6E3D-C510-46A3-A03D-A48F25E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7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77807-1B9B-4752-901C-363B898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48AF47-9C8D-4899-BA2D-4EC7C1D2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E0CB0-D5BE-49FC-A88B-D41E8157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6C885-9D93-4C68-BF9C-76E687E3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0267CF-86B3-4A85-B15B-00E6A12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29C26-F749-444A-9270-074A6AB9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E3D94E-8E29-4C47-8E0E-2CBBB174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CBF1D-C9EE-4C67-B811-5B311B53D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0435-6B39-49B7-A80D-54EEA78C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D45652-9B2D-4551-A555-C909EAEA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A8FEFD-7FC8-4548-AA86-A89D5B75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5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8B715-F169-407A-97F7-617A377A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7F357-247F-48C3-97B7-AFC58089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D18496-4493-4816-BEA9-47A71BE9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EB2F17-2475-476B-8B33-1C85D99D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44F1B2-5565-4DAF-8C47-ECE2EF9BC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792246-B02C-43B1-B368-B03473C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4802F2-3ED5-4740-9056-6858C1F7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E6EB3A-BCAE-4D5B-9830-0E54D9DB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63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BBB93-8D98-48D8-8CB6-FE0011DC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391CAA-499F-45EA-B066-2E5050D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343F9B-E783-4478-B4FF-630B03CF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175E9A-0149-44A2-8322-E9D3302F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9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B7B128-D131-408F-B5CB-99C4A000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1869D5-310A-46BE-BB29-D16A78BE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5E66F9-4899-4994-8953-2AFB0574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8C8AF-0EA3-44B7-A3A8-2368FC55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E9C41-C29A-4FFF-AFF6-0417FC52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B510A-2B44-4ADD-B087-33E7F318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FAE96-D99C-4308-9365-413105A0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F9975-3E10-4E80-A80A-87509755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11DF7-8E1B-4FAB-A65B-55B4A430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FF8CF-871D-400B-9923-927FD6AF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1518F4-B4E5-477A-A72F-ACB4FF568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DB5F3-68E7-460F-A7B5-178F462C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74C4A-9CF0-4355-8872-3B9EE22D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E09A85-72EC-4526-9ED3-7317A75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3D8505-387D-4FE4-8E8B-9AF2A0D2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34C42D-858C-4A0B-9C80-1362E6E9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30BE3-A94C-4C9B-8359-65B5E702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2297FC-13CD-4923-8A5F-FF5E9735D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2469-18F5-4032-9568-07A3780B7EB0}" type="datetimeFigureOut">
              <a:rPr kumimoji="1" lang="ja-JP" altLang="en-US" smtClean="0"/>
              <a:t>2017/9/5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E3F589-1A47-4675-8F7B-B3A6DB373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29897-B387-417F-B0B8-9D4131B27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13B5-E846-49B0-8648-D6E766AC84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1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01475-8920-4484-A1FC-0286D29FE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6D48EE3-9962-4DE7-81AD-13AA64FDD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5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F62790-F3F4-47DF-B6E3-2ACC96FA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41" y="715676"/>
            <a:ext cx="3730031" cy="373003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497374-F290-4AA3-8349-14398990DA50}"/>
              </a:ext>
            </a:extLst>
          </p:cNvPr>
          <p:cNvSpPr/>
          <p:nvPr/>
        </p:nvSpPr>
        <p:spPr>
          <a:xfrm>
            <a:off x="1603661" y="2073044"/>
            <a:ext cx="3188079" cy="9233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B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l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o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c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k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l</a:t>
            </a:r>
            <a:r>
              <a:rPr lang="en-US" altLang="ja-JP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B9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y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9B9B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0998C9-8A8F-4742-A325-04BBC43579F4}"/>
              </a:ext>
            </a:extLst>
          </p:cNvPr>
          <p:cNvSpPr/>
          <p:nvPr/>
        </p:nvSpPr>
        <p:spPr>
          <a:xfrm>
            <a:off x="4729223" y="2448860"/>
            <a:ext cx="1779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Demo</a:t>
            </a:r>
            <a:endParaRPr lang="ja-JP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3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HG創英角ﾎﾟｯﾌﾟ体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佐野裕也</dc:creator>
  <cp:lastModifiedBy>佐野裕也</cp:lastModifiedBy>
  <cp:revision>2</cp:revision>
  <dcterms:created xsi:type="dcterms:W3CDTF">2017-07-26T07:43:56Z</dcterms:created>
  <dcterms:modified xsi:type="dcterms:W3CDTF">2017-09-05T06:53:00Z</dcterms:modified>
</cp:coreProperties>
</file>