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4E46-34F9-423E-BD1D-9381B343BA62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58FB-2762-46A4-BC39-366C3AE68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93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4E46-34F9-423E-BD1D-9381B343BA62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58FB-2762-46A4-BC39-366C3AE68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17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4E46-34F9-423E-BD1D-9381B343BA62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58FB-2762-46A4-BC39-366C3AE68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07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4E46-34F9-423E-BD1D-9381B343BA62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58FB-2762-46A4-BC39-366C3AE68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37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4E46-34F9-423E-BD1D-9381B343BA62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58FB-2762-46A4-BC39-366C3AE68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0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4E46-34F9-423E-BD1D-9381B343BA62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58FB-2762-46A4-BC39-366C3AE68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72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4E46-34F9-423E-BD1D-9381B343BA62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58FB-2762-46A4-BC39-366C3AE68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54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4E46-34F9-423E-BD1D-9381B343BA62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58FB-2762-46A4-BC39-366C3AE68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29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4E46-34F9-423E-BD1D-9381B343BA62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58FB-2762-46A4-BC39-366C3AE68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59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4E46-34F9-423E-BD1D-9381B343BA62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58FB-2762-46A4-BC39-366C3AE68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0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4E46-34F9-423E-BD1D-9381B343BA62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C58FB-2762-46A4-BC39-366C3AE68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2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94E46-34F9-423E-BD1D-9381B343BA62}" type="datetimeFigureOut">
              <a:rPr kumimoji="1" lang="ja-JP" altLang="en-US" smtClean="0"/>
              <a:t>2016/11/21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C58FB-2762-46A4-BC39-366C3AE68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5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81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418403" y="391560"/>
            <a:ext cx="2521844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LEVEL</a:t>
            </a:r>
            <a:r>
              <a:rPr lang="en-US" altLang="ja-JP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1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236462" y="1821115"/>
            <a:ext cx="2885725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LEVEL 2</a:t>
            </a:r>
            <a:endParaRPr lang="ja-JP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404776" y="4479357"/>
            <a:ext cx="2685607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a Bamba LET" pitchFamily="2" charset="0"/>
              </a:rPr>
              <a:t>LEVEL 4</a:t>
            </a:r>
            <a:endParaRPr lang="ja-JP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La Bamba LET" pitchFamily="2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739805" y="3170906"/>
            <a:ext cx="2385588" cy="923330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ja-JP" sz="5400" b="1" cap="none" spc="0" dirty="0" smtClean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Impact" panose="020B0806030902050204" pitchFamily="34" charset="0"/>
              </a:rPr>
              <a:t>LEVEL   3</a:t>
            </a:r>
            <a:endParaRPr lang="ja-JP" altLang="en-US" sz="5400" b="1" cap="none" spc="0" dirty="0">
              <a:ln/>
              <a:solidFill>
                <a:schemeClr val="accent2">
                  <a:lumMod val="50000"/>
                </a:schemeClr>
              </a:solidFill>
              <a:effectLst/>
              <a:latin typeface="Impact" panose="020B0806030902050204" pitchFamily="34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665928" y="5787808"/>
            <a:ext cx="3910712" cy="923330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ilano LET" pitchFamily="2" charset="0"/>
              </a:rPr>
              <a:t>LEVEL  5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Milano LE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5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</Words>
  <Application>Microsoft Office PowerPoint</Application>
  <PresentationFormat>ワイド画面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1" baseType="lpstr">
      <vt:lpstr>HGP創英角ﾎﾟｯﾌﾟ体</vt:lpstr>
      <vt:lpstr>ＭＳ Ｐゴシック</vt:lpstr>
      <vt:lpstr>Arial</vt:lpstr>
      <vt:lpstr>Calibri</vt:lpstr>
      <vt:lpstr>Calibri Light</vt:lpstr>
      <vt:lpstr>Impact</vt:lpstr>
      <vt:lpstr>La Bamba LET</vt:lpstr>
      <vt:lpstr>Milano LET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佐野裕也</dc:creator>
  <cp:lastModifiedBy>佐野裕也</cp:lastModifiedBy>
  <cp:revision>2</cp:revision>
  <dcterms:created xsi:type="dcterms:W3CDTF">2016-11-21T04:56:47Z</dcterms:created>
  <dcterms:modified xsi:type="dcterms:W3CDTF">2016-11-21T05:14:42Z</dcterms:modified>
</cp:coreProperties>
</file>