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6" r:id="rId10"/>
    <p:sldId id="267" r:id="rId11"/>
    <p:sldId id="268" r:id="rId12"/>
    <p:sldId id="270" r:id="rId13"/>
    <p:sldId id="271" r:id="rId14"/>
    <p:sldId id="262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763A8-612C-4C56-84D6-652A3A30D72D}" type="datetimeFigureOut">
              <a:rPr lang="ru-RU" smtClean="0"/>
              <a:t>25.06.2013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98B39-9591-4FD7-ABB4-4A1331B3B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9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98B39-9591-4FD7-ABB4-4A1331B3B0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08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7620000" cy="60198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МІНІСТЕРСТВО ОСВІТИ І НАУКИ, МОЛОДІ ТА СПОРТУ УКРАЇНИ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ДЕРЖАВНИЙ ВИЩИЙ НАВЧАЛЬНИЙ ЗАКЛАД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«ДОНЕЦЬКИЙ НАЦІОНАЛЬНИЙ ТЕХНІЧНИЙ УНІВЕPСИТЕТ»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Факультет </a:t>
            </a:r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комп'ютерних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наук та </a:t>
            </a:r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технологій</a:t>
            </a:r>
          </a:p>
          <a:p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Кафедра програмного забезпечення 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інтелектуальних систем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ДИПЛОМНИЙ ПРОЕКТ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 </a:t>
            </a: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Розробка віртуального лабораторного комплексу «Побудова запитів </a:t>
            </a:r>
            <a:endParaRPr lang="uk-UA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реляційних БД»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uk-UA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	  </a:t>
            </a:r>
            <a:r>
              <a:rPr lang="uk-U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Керівник</a:t>
            </a: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М</a:t>
            </a: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рошниченко Г. М.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  </a:t>
            </a:r>
            <a:r>
              <a:rPr lang="uk-U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гр.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ПЗСс-12а Рєзниченко О.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</a:t>
            </a:r>
          </a:p>
          <a:p>
            <a:endParaRPr lang="uk-UA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7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/>
          <a:lstStyle/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 algn="ctr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Вид вкладки «Опис» у програмі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9600"/>
            <a:ext cx="784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/>
          <a:lstStyle/>
          <a:p>
            <a:pPr marL="114300" indent="0">
              <a:buNone/>
            </a:pPr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pPr marL="114300" indent="0" algn="ctr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Вид вкладки «Практикум» у програмі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7239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791200"/>
          </a:xfrm>
        </p:spPr>
        <p:txBody>
          <a:bodyPr/>
          <a:lstStyle/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 algn="ctr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Вікно з тестами під обліковими даними студента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3" y="762000"/>
            <a:ext cx="8153400" cy="45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9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 algn="ctr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Вікно з тестами під обліковими даними викладача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4" y="561833"/>
            <a:ext cx="8077201" cy="47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0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 fontScale="62500" lnSpcReduction="20000"/>
          </a:bodyPr>
          <a:lstStyle/>
          <a:p>
            <a:pPr marL="0" indent="450850" algn="just">
              <a:buNone/>
              <a:tabLst>
                <a:tab pos="177800" algn="l"/>
              </a:tabLst>
            </a:pPr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процесі виконання даної роботи </a:t>
            </a:r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було розроблено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програмне забезпечення, в якому навчальний матеріал </a:t>
            </a:r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структуровано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згідно розробленої технологічної карти, є в наявності контрольні питання, тренаж і підсумкове </a:t>
            </a:r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тестування.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  <a:tabLst>
                <a:tab pos="177800" algn="l"/>
              </a:tabLst>
            </a:pPr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Результатом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виконаної роботи є незалежна від платформи програма, яка надає наступні можливості: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450850" algn="just">
              <a:tabLst>
                <a:tab pos="0" algn="l"/>
              </a:tabLst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тримання теоретичних знань про реляційну алгебру;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450850" algn="just">
              <a:tabLst>
                <a:tab pos="0" algn="l"/>
              </a:tabLst>
            </a:pP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отримання практичних навичок використання операцій реляційної алгебри;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450850" algn="just">
              <a:tabLst>
                <a:tab pos="0" algn="l"/>
              </a:tabLst>
            </a:pP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багаторазове проходження тестів з метою поліпшення результатів.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  <a:tabLst>
                <a:tab pos="177800" algn="l"/>
              </a:tabLst>
            </a:pP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Основні </a:t>
            </a:r>
            <a:r>
              <a:rPr lang="uk-UA" sz="3200" i="1" dirty="0">
                <a:latin typeface="Times New Roman" pitchFamily="18" charset="0"/>
                <a:cs typeface="Times New Roman" pitchFamily="18" charset="0"/>
              </a:rPr>
              <a:t>переваги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 системи: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450850" algn="just">
              <a:tabLst>
                <a:tab pos="177800" algn="l"/>
              </a:tabLst>
            </a:pP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використання сучасних засобів та технологій;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450850" algn="just">
              <a:tabLst>
                <a:tab pos="177800" algn="l"/>
              </a:tabLst>
            </a:pP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розвинений інтерфейс користувача.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  <a:tabLst>
                <a:tab pos="177800" algn="l"/>
              </a:tabLst>
            </a:pP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uk-UA" sz="3200" i="1" dirty="0">
                <a:latin typeface="Times New Roman" pitchFamily="18" charset="0"/>
                <a:cs typeface="Times New Roman" pitchFamily="18" charset="0"/>
              </a:rPr>
              <a:t>недоліків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 системи можна віднести: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450850" algn="just">
              <a:tabLst>
                <a:tab pos="177800" algn="l"/>
              </a:tabLst>
            </a:pP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відсутність динаміки у відображенні реляційних операцій;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450850" algn="just">
              <a:tabLst>
                <a:tab pos="177800" algn="l"/>
              </a:tabLst>
            </a:pP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відсутність підтримки для різних видів операції JOIN</a:t>
            </a:r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3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126162"/>
          </a:xfrm>
        </p:spPr>
        <p:txBody>
          <a:bodyPr/>
          <a:lstStyle/>
          <a:p>
            <a:pPr algn="ctr"/>
            <a:r>
              <a:rPr lang="ru-RU" dirty="0"/>
              <a:t>Дякую за </a:t>
            </a:r>
            <a:r>
              <a:rPr lang="ru-RU" dirty="0" smtClean="0"/>
              <a:t>увагу!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74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4800" dirty="0">
                <a:latin typeface="Times New Roman" pitchFamily="18" charset="0"/>
                <a:cs typeface="Times New Roman" pitchFamily="18" charset="0"/>
              </a:rPr>
              <a:t>Постановка задачі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447675" algn="just">
              <a:buNone/>
              <a:defRPr/>
            </a:pPr>
            <a:r>
              <a:rPr lang="uk-UA" sz="2400" i="1" dirty="0">
                <a:latin typeface="Times New Roman" pitchFamily="18" charset="0"/>
                <a:cs typeface="Times New Roman" pitchFamily="18" charset="0"/>
              </a:rPr>
              <a:t>Метою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даної роботи є розробка віртуального лабораторного комплексу, в якій навчальний матеріал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структуровано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згідно розробленої технологічної карти, є в наявності контрольні питання, тренаж і підсумкове тестування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47675" algn="just">
              <a:buNone/>
              <a:defRPr/>
            </a:pPr>
            <a:endParaRPr lang="uk-UA" sz="1000" dirty="0">
              <a:latin typeface="Times New Roman" pitchFamily="18" charset="0"/>
              <a:cs typeface="Times New Roman" pitchFamily="18" charset="0"/>
            </a:endParaRPr>
          </a:p>
          <a:p>
            <a:pPr marL="0" indent="447675" algn="just">
              <a:buNone/>
              <a:defRPr/>
            </a:pPr>
            <a:r>
              <a:rPr lang="uk-UA" sz="2400" i="1" dirty="0">
                <a:latin typeface="Times New Roman" pitchFamily="18" charset="0"/>
                <a:cs typeface="Times New Roman" pitchFamily="18" charset="0"/>
              </a:rPr>
              <a:t>Об’єктом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дослідження дипломного проекту виступають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адаптивн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 навчальні системи.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447675" algn="just">
              <a:buNone/>
              <a:defRPr/>
            </a:pPr>
            <a:endParaRPr lang="uk-UA" sz="1000" dirty="0">
              <a:latin typeface="Times New Roman" pitchFamily="18" charset="0"/>
              <a:cs typeface="Times New Roman" pitchFamily="18" charset="0"/>
            </a:endParaRPr>
          </a:p>
          <a:p>
            <a:pPr marL="0" indent="447675" algn="just">
              <a:buNone/>
              <a:defRPr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Дана робота описує </a:t>
            </a:r>
            <a:r>
              <a:rPr lang="uk-UA" sz="2400" i="1" dirty="0">
                <a:latin typeface="Times New Roman" pitchFamily="18" charset="0"/>
                <a:cs typeface="Times New Roman" pitchFamily="18" charset="0"/>
              </a:rPr>
              <a:t>актуальну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розробку, яка дозволить поліпшити процес передачі знань студентам.</a:t>
            </a:r>
          </a:p>
          <a:p>
            <a:pPr marL="0" indent="447675" algn="just">
              <a:buNone/>
              <a:defRPr/>
            </a:pPr>
            <a:endParaRPr lang="uk-UA" sz="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 algn="just">
              <a:buNone/>
              <a:defRPr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виконання даної роботи необхідно вирішити наступні </a:t>
            </a:r>
            <a:r>
              <a:rPr lang="uk-UA" sz="2400" i="1" dirty="0">
                <a:latin typeface="Times New Roman" pitchFamily="18" charset="0"/>
                <a:cs typeface="Times New Roman" pitchFamily="18" charset="0"/>
              </a:rPr>
              <a:t>задачі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628650" indent="-180975" algn="just">
              <a:buFont typeface="Times New Roman" pitchFamily="18" charset="0"/>
              <a:buChar char="−"/>
              <a:tabLst>
                <a:tab pos="542925" algn="l"/>
                <a:tab pos="714375" algn="l"/>
              </a:tabLst>
              <a:defRPr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роаналізувати застосування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 освітньому процесі навчальних систем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28650" indent="-180975" algn="just">
              <a:buFont typeface="Times New Roman" pitchFamily="18" charset="0"/>
              <a:buChar char="−"/>
              <a:tabLst>
                <a:tab pos="542925" algn="l"/>
                <a:tab pos="714375" algn="l"/>
              </a:tabLst>
              <a:defRPr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брати сучасні технології;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628650" indent="-180975" algn="just">
              <a:buFont typeface="Times New Roman" pitchFamily="18" charset="0"/>
              <a:buChar char="−"/>
              <a:tabLst>
                <a:tab pos="542925" algn="l"/>
                <a:tab pos="714375" algn="l"/>
              </a:tabLst>
              <a:defRPr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розробити віртуальний лабораторний комплекс для дисципліни «Бази даних»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9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Функціональна структура </a:t>
            </a:r>
            <a:r>
              <a:rPr lang="uk-UA" dirty="0" smtClean="0"/>
              <a:t>ААНС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00" y="1795500"/>
            <a:ext cx="6256800" cy="4410000"/>
          </a:xfrm>
        </p:spPr>
      </p:pic>
    </p:spTree>
    <p:extLst>
      <p:ext uri="{BB962C8B-B14F-4D97-AF65-F5344CB8AC3E}">
        <p14:creationId xmlns:p14="http://schemas.microsoft.com/office/powerpoint/2010/main" val="12127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Операції реляційної алгебри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Теоретико-множинніоперації 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об'єднання відносин;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перетинаняя відносин;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взяття різниці відносин;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прямого добутку відносин.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Спеціальні реляційні операції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обмеження відносини;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проекцію відносини;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підключення відносин;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поділ відносин.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10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11362"/>
          </a:xfrm>
        </p:spPr>
        <p:txBody>
          <a:bodyPr/>
          <a:lstStyle/>
          <a:p>
            <a:pPr algn="ctr"/>
            <a:r>
              <a:rPr lang="uk-UA" dirty="0"/>
              <a:t>Структура використовуваних засобів розробки проекту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6858000" cy="3581400"/>
          </a:xfrm>
        </p:spPr>
      </p:pic>
    </p:spTree>
    <p:extLst>
      <p:ext uri="{BB962C8B-B14F-4D97-AF65-F5344CB8AC3E}">
        <p14:creationId xmlns:p14="http://schemas.microsoft.com/office/powerpoint/2010/main" val="206037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Схема </a:t>
            </a:r>
            <a:r>
              <a:rPr lang="uk-UA" dirty="0" smtClean="0"/>
              <a:t>роботи бази даних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5867400" cy="4953000"/>
          </a:xfrm>
        </p:spPr>
      </p:pic>
      <p:cxnSp>
        <p:nvCxnSpPr>
          <p:cNvPr id="6" name="Straight Connector 5"/>
          <p:cNvCxnSpPr/>
          <p:nvPr/>
        </p:nvCxnSpPr>
        <p:spPr>
          <a:xfrm flipH="1">
            <a:off x="838200" y="3581400"/>
            <a:ext cx="649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838200" y="1988024"/>
            <a:ext cx="4568872" cy="4088642"/>
            <a:chOff x="838200" y="1988024"/>
            <a:chExt cx="4568872" cy="408864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38200" y="3581400"/>
              <a:ext cx="0" cy="2495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838200" y="6076666"/>
              <a:ext cx="649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162903" y="4114800"/>
              <a:ext cx="332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62903" y="1988024"/>
              <a:ext cx="0" cy="212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162903" y="1988024"/>
              <a:ext cx="332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05400" y="3581400"/>
              <a:ext cx="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83772" y="2596487"/>
              <a:ext cx="0" cy="742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105400" y="4953000"/>
              <a:ext cx="298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108527" y="3581400"/>
              <a:ext cx="298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095145" y="3339153"/>
              <a:ext cx="298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328951" y="2597624"/>
              <a:ext cx="37548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21558" y="2057400"/>
              <a:ext cx="1" cy="540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21558" y="2057400"/>
              <a:ext cx="1734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425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Користувачі у службі дирекрорій Open DJ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87" y="1600200"/>
            <a:ext cx="7620000" cy="480060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 smtClean="0"/>
          </a:p>
          <a:p>
            <a:pPr marL="114300" indent="0" algn="ctr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База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даних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зв’язана зі службою дирекрорій Open DJ.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76771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8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pPr algn="ctr"/>
            <a:r>
              <a:rPr lang="uk-UA" dirty="0"/>
              <a:t>Схема головного вікна програми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6553200" cy="4114800"/>
          </a:xfrm>
        </p:spPr>
      </p:pic>
    </p:spTree>
    <p:extLst>
      <p:ext uri="{BB962C8B-B14F-4D97-AF65-F5344CB8AC3E}">
        <p14:creationId xmlns:p14="http://schemas.microsoft.com/office/powerpoint/2010/main" val="137754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Екранні форми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endParaRPr lang="uk-UA" dirty="0" smtClean="0"/>
          </a:p>
          <a:p>
            <a:pPr marL="114300" indent="0" algn="ctr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Головне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вікно програми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41112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6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307</Words>
  <Application>Microsoft Office PowerPoint</Application>
  <PresentationFormat>On-screen Show (4:3)</PresentationFormat>
  <Paragraphs>151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PowerPoint Presentation</vt:lpstr>
      <vt:lpstr>Постановка задачі</vt:lpstr>
      <vt:lpstr>Функціональна структура ААНС</vt:lpstr>
      <vt:lpstr>Операції реляційної алгебри</vt:lpstr>
      <vt:lpstr>Структура використовуваних засобів розробки проекту</vt:lpstr>
      <vt:lpstr>Схема роботи бази даних</vt:lpstr>
      <vt:lpstr>Користувачі у службі дирекрорій Open DJ</vt:lpstr>
      <vt:lpstr>Схема головного вікна програми</vt:lpstr>
      <vt:lpstr>Екранні форми</vt:lpstr>
      <vt:lpstr>PowerPoint Presentation</vt:lpstr>
      <vt:lpstr>PowerPoint Presentation</vt:lpstr>
      <vt:lpstr>PowerPoint Presentation</vt:lpstr>
      <vt:lpstr>PowerPoint Presentation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Oksana Reznichenko</dc:creator>
  <cp:lastModifiedBy>Insensible</cp:lastModifiedBy>
  <cp:revision>20</cp:revision>
  <dcterms:created xsi:type="dcterms:W3CDTF">2006-08-16T00:00:00Z</dcterms:created>
  <dcterms:modified xsi:type="dcterms:W3CDTF">2013-06-25T19:22:04Z</dcterms:modified>
</cp:coreProperties>
</file>