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3/30/2021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IFevejon/tablero-proyect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F5057-9686-4222-BCC6-2326FF448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336" y="1353312"/>
            <a:ext cx="9966960" cy="3035808"/>
          </a:xfrm>
        </p:spPr>
        <p:txBody>
          <a:bodyPr/>
          <a:lstStyle/>
          <a:p>
            <a:pPr algn="ctr"/>
            <a:r>
              <a:rPr lang="es-CL" dirty="0" err="1"/>
              <a:t>Moleculator</a:t>
            </a:r>
            <a:br>
              <a:rPr lang="es-CL" dirty="0"/>
            </a:br>
            <a:r>
              <a:rPr lang="es-CL" sz="2800" dirty="0"/>
              <a:t>Equipo Chayanne </a:t>
            </a:r>
            <a:r>
              <a:rPr lang="es-CL" sz="2800" dirty="0" err="1"/>
              <a:t>lovers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E7C8BF-D0DC-4EE5-9881-A8C80A4B1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7336" y="4733069"/>
            <a:ext cx="7891272" cy="1069848"/>
          </a:xfrm>
        </p:spPr>
        <p:txBody>
          <a:bodyPr/>
          <a:lstStyle/>
          <a:p>
            <a:r>
              <a:rPr lang="es-CL" dirty="0"/>
              <a:t>Ignacio Medel</a:t>
            </a:r>
          </a:p>
          <a:p>
            <a:r>
              <a:rPr lang="es-CL" dirty="0"/>
              <a:t>Fernando Miranda</a:t>
            </a:r>
          </a:p>
        </p:txBody>
      </p:sp>
    </p:spTree>
    <p:extLst>
      <p:ext uri="{BB962C8B-B14F-4D97-AF65-F5344CB8AC3E}">
        <p14:creationId xmlns:p14="http://schemas.microsoft.com/office/powerpoint/2010/main" val="294660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1E14A-3B6E-44A3-95BE-1D66521C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Cuadro de avance</a:t>
            </a:r>
          </a:p>
        </p:txBody>
      </p:sp>
      <p:graphicFrame>
        <p:nvGraphicFramePr>
          <p:cNvPr id="3" name="Marcador de contenido 3">
            <a:extLst>
              <a:ext uri="{FF2B5EF4-FFF2-40B4-BE49-F238E27FC236}">
                <a16:creationId xmlns:a16="http://schemas.microsoft.com/office/drawing/2014/main" id="{C070CA02-7033-4122-8149-2BC3729B2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576559"/>
              </p:ext>
            </p:extLst>
          </p:nvPr>
        </p:nvGraphicFramePr>
        <p:xfrm>
          <a:off x="1384305" y="1495000"/>
          <a:ext cx="7622295" cy="4447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216">
                  <a:extLst>
                    <a:ext uri="{9D8B030D-6E8A-4147-A177-3AD203B41FA5}">
                      <a16:colId xmlns:a16="http://schemas.microsoft.com/office/drawing/2014/main" val="4263417107"/>
                    </a:ext>
                  </a:extLst>
                </a:gridCol>
                <a:gridCol w="4387543">
                  <a:extLst>
                    <a:ext uri="{9D8B030D-6E8A-4147-A177-3AD203B41FA5}">
                      <a16:colId xmlns:a16="http://schemas.microsoft.com/office/drawing/2014/main" val="166366914"/>
                    </a:ext>
                  </a:extLst>
                </a:gridCol>
                <a:gridCol w="966652">
                  <a:extLst>
                    <a:ext uri="{9D8B030D-6E8A-4147-A177-3AD203B41FA5}">
                      <a16:colId xmlns:a16="http://schemas.microsoft.com/office/drawing/2014/main" val="365368461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334762058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4276600705"/>
                    </a:ext>
                  </a:extLst>
                </a:gridCol>
                <a:gridCol w="191429">
                  <a:extLst>
                    <a:ext uri="{9D8B030D-6E8A-4147-A177-3AD203B41FA5}">
                      <a16:colId xmlns:a16="http://schemas.microsoft.com/office/drawing/2014/main" val="3664477066"/>
                    </a:ext>
                  </a:extLst>
                </a:gridCol>
                <a:gridCol w="766513">
                  <a:extLst>
                    <a:ext uri="{9D8B030D-6E8A-4147-A177-3AD203B41FA5}">
                      <a16:colId xmlns:a16="http://schemas.microsoft.com/office/drawing/2014/main" val="4004251638"/>
                    </a:ext>
                  </a:extLst>
                </a:gridCol>
              </a:tblGrid>
              <a:tr h="842189"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b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Estado</a:t>
                      </a:r>
                      <a:br>
                        <a:rPr lang="es-MX" sz="1000" b="1" u="none" strike="noStrike" dirty="0">
                          <a:effectLst/>
                          <a:latin typeface="+mn-lt"/>
                        </a:rPr>
                      </a:br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Avance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Ignacio Medel</a:t>
                      </a:r>
                    </a:p>
                  </a:txBody>
                  <a:tcPr marL="5858" marR="5858" marT="585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Fernando Miranda</a:t>
                      </a:r>
                    </a:p>
                  </a:txBody>
                  <a:tcPr marL="5858" marR="5858" marT="585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5858" marR="5858" marT="585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5858" marR="5858" marT="5858" marB="0" vert="vert27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039949"/>
                  </a:ext>
                </a:extLst>
              </a:tr>
              <a:tr h="37579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effectLst/>
                          <a:latin typeface="+mn-lt"/>
                        </a:rPr>
                        <a:t>Requisitos Indispensables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vert="vert27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000" dirty="0"/>
                        <a:t>Desarrollar una interfaz gráfica que permita crear los átomos con su nombre y cantidad de enlaces correspondiente. El nombre de su equipo debe figurar en alguna parte del interfaz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 proceso</a:t>
                      </a: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006019"/>
                  </a:ext>
                </a:extLst>
              </a:tr>
              <a:tr h="64762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000" dirty="0"/>
                        <a:t>Dibujar átomos de acuerdo con lo especificado.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 proceso</a:t>
                      </a: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36403"/>
                  </a:ext>
                </a:extLst>
              </a:tr>
              <a:tr h="49891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Crear repositorio “Git” y esquema “Trello”.</a:t>
                      </a: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Terminado</a:t>
                      </a: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384056"/>
                  </a:ext>
                </a:extLst>
              </a:tr>
              <a:tr h="49891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dirty="0"/>
                        <a:t>Los átomos deben poder interactuar entre ellos para formar moléculas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effectLst/>
                          <a:latin typeface="+mn-lt"/>
                        </a:rPr>
                        <a:t>Backlog 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926860"/>
                  </a:ext>
                </a:extLst>
              </a:tr>
              <a:tr h="4989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effectLst/>
                          <a:latin typeface="+mn-lt"/>
                        </a:rPr>
                        <a:t>Requisitos Deseables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vert="vert27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000" dirty="0"/>
                        <a:t>Definir un diseño que guíe el desarrollo del proyecto</a:t>
                      </a:r>
                      <a:r>
                        <a:rPr lang="es-MX" sz="10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 proceso</a:t>
                      </a: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910802"/>
                  </a:ext>
                </a:extLst>
              </a:tr>
              <a:tr h="49891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000" dirty="0"/>
                        <a:t>Editar información de los átomos. Los cambios deben verse reflejados automáticamente en el panel de dibujo. 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effectLst/>
                          <a:latin typeface="+mn-lt"/>
                        </a:rPr>
                        <a:t> Backlog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13331"/>
                  </a:ext>
                </a:extLst>
              </a:tr>
              <a:tr h="49891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000" dirty="0"/>
                        <a:t>Eliminar átomos, actualizando automáticamente en el panel de dibujo.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effectLst/>
                          <a:latin typeface="+mn-lt"/>
                        </a:rPr>
                        <a:t> Backlog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332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70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45937-C0D5-41F1-B5CD-B3F33743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Avance semanal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26157B-0684-4605-AF65-39650F3E3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Ignacio Medel: </a:t>
            </a:r>
          </a:p>
          <a:p>
            <a:pPr lvl="1"/>
            <a:r>
              <a:rPr lang="es-CL" dirty="0"/>
              <a:t>Creación de la interfaz “</a:t>
            </a:r>
            <a:r>
              <a:rPr lang="es-CL" dirty="0" err="1"/>
              <a:t>Moleculator</a:t>
            </a:r>
            <a:r>
              <a:rPr lang="es-CL" dirty="0"/>
              <a:t>”, con la opción de crear un átomo por medio de la interfaz, además de poder volver en los menús y salirse del programa.</a:t>
            </a:r>
          </a:p>
          <a:p>
            <a:pPr lvl="1"/>
            <a:r>
              <a:rPr lang="es-CL" dirty="0"/>
              <a:t>Crear diseño de la interfaz.</a:t>
            </a:r>
          </a:p>
          <a:p>
            <a:r>
              <a:rPr lang="es-CL" dirty="0"/>
              <a:t>Fernando Miranda:</a:t>
            </a:r>
          </a:p>
          <a:p>
            <a:pPr lvl="1"/>
            <a:r>
              <a:rPr lang="es-CL" dirty="0"/>
              <a:t>Creación de la clase “</a:t>
            </a:r>
            <a:r>
              <a:rPr lang="es-CL" dirty="0" err="1"/>
              <a:t>CrearAtomo</a:t>
            </a:r>
            <a:r>
              <a:rPr lang="es-CL" dirty="0"/>
              <a:t>”,  con sus atributos/métodos.</a:t>
            </a:r>
          </a:p>
          <a:p>
            <a:pPr lvl="1"/>
            <a:r>
              <a:rPr lang="es-CL" dirty="0"/>
              <a:t>Crear diseño de la interfaz.</a:t>
            </a:r>
          </a:p>
        </p:txBody>
      </p:sp>
    </p:spTree>
    <p:extLst>
      <p:ext uri="{BB962C8B-B14F-4D97-AF65-F5344CB8AC3E}">
        <p14:creationId xmlns:p14="http://schemas.microsoft.com/office/powerpoint/2010/main" val="307827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5C716-8D88-45FE-B857-9742E96C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2830"/>
            <a:ext cx="10058400" cy="1609344"/>
          </a:xfrm>
        </p:spPr>
        <p:txBody>
          <a:bodyPr/>
          <a:lstStyle/>
          <a:p>
            <a:r>
              <a:rPr lang="es-CL" dirty="0"/>
              <a:t>Diseño</a:t>
            </a:r>
          </a:p>
        </p:txBody>
      </p:sp>
      <p:pic>
        <p:nvPicPr>
          <p:cNvPr id="5" name="Imagen 4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C8E6A91E-18E7-499F-B6D9-FEC38430F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30" y="1238491"/>
            <a:ext cx="5796691" cy="54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4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2C9E1-6278-4AA4-9BCC-2003A65B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Problemas encontrados Y soluciones propuestas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442CD0-BD68-4DDA-941B-37C9BAEC7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Problema: trabajar interfaces graficas en java.</a:t>
            </a:r>
          </a:p>
          <a:p>
            <a:r>
              <a:rPr lang="es-CL" dirty="0"/>
              <a:t>Solución: Informarse de ello mediante foros como “</a:t>
            </a:r>
            <a:r>
              <a:rPr lang="es-CL" dirty="0" err="1"/>
              <a:t>Stackoverflow</a:t>
            </a:r>
            <a:r>
              <a:rPr lang="es-CL" dirty="0"/>
              <a:t>”  y ver videos de “</a:t>
            </a:r>
            <a:r>
              <a:rPr lang="es-CL" dirty="0" err="1"/>
              <a:t>Youtube</a:t>
            </a:r>
            <a:r>
              <a:rPr lang="es-CL" dirty="0"/>
              <a:t>”. </a:t>
            </a:r>
          </a:p>
        </p:txBody>
      </p:sp>
    </p:spTree>
    <p:extLst>
      <p:ext uri="{BB962C8B-B14F-4D97-AF65-F5344CB8AC3E}">
        <p14:creationId xmlns:p14="http://schemas.microsoft.com/office/powerpoint/2010/main" val="102087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0C2A1-8AC3-444C-AA5C-01569DEA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Planificación de avance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CF321B-90C6-4484-9BC7-66BF65948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Esperamos como </a:t>
            </a:r>
            <a:r>
              <a:rPr lang="es-CL" dirty="0"/>
              <a:t>siguiente avance, ya poder definir el diseño para la creación de átomos y aprender a como representarlas gráficamente.</a:t>
            </a:r>
          </a:p>
        </p:txBody>
      </p:sp>
    </p:spTree>
    <p:extLst>
      <p:ext uri="{BB962C8B-B14F-4D97-AF65-F5344CB8AC3E}">
        <p14:creationId xmlns:p14="http://schemas.microsoft.com/office/powerpoint/2010/main" val="407613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7B65E-5D85-4386-8064-E35C444E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Tablero Trello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66D5675-D332-45AC-8AD5-042E7A73FC86}"/>
              </a:ext>
            </a:extLst>
          </p:cNvPr>
          <p:cNvSpPr txBox="1"/>
          <p:nvPr/>
        </p:nvSpPr>
        <p:spPr>
          <a:xfrm>
            <a:off x="1367406" y="2483141"/>
            <a:ext cx="8321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hlinkClick r:id="rId2"/>
              </a:rPr>
              <a:t>https://trello.com/b/IFevejon/tablero-proyecto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4288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C2F51-E929-476D-A159-D9575CB3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Repositorio </a:t>
            </a:r>
            <a:r>
              <a:rPr lang="es-CL" dirty="0" err="1"/>
              <a:t>github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53C68D-7C04-4BC3-BA59-82425C4E77CD}"/>
              </a:ext>
            </a:extLst>
          </p:cNvPr>
          <p:cNvSpPr txBox="1"/>
          <p:nvPr/>
        </p:nvSpPr>
        <p:spPr>
          <a:xfrm>
            <a:off x="1400175" y="2476500"/>
            <a:ext cx="615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https://github.com/rif244/Proyecto/</a:t>
            </a:r>
          </a:p>
        </p:txBody>
      </p:sp>
    </p:spTree>
    <p:extLst>
      <p:ext uri="{BB962C8B-B14F-4D97-AF65-F5344CB8AC3E}">
        <p14:creationId xmlns:p14="http://schemas.microsoft.com/office/powerpoint/2010/main" val="2197188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127</TotalTime>
  <Words>314</Words>
  <Application>Microsoft Office PowerPoint</Application>
  <PresentationFormat>Panorámica</PresentationFormat>
  <Paragraphs>63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Letras en madera</vt:lpstr>
      <vt:lpstr>Moleculator Equipo Chayanne lovers</vt:lpstr>
      <vt:lpstr>Cuadro de avance</vt:lpstr>
      <vt:lpstr>Avance semanal</vt:lpstr>
      <vt:lpstr>Diseño</vt:lpstr>
      <vt:lpstr>Problemas encontrados Y soluciones propuestas</vt:lpstr>
      <vt:lpstr>Planificación de avance Futuro</vt:lpstr>
      <vt:lpstr>Tablero Trello</vt:lpstr>
      <vt:lpstr>Repositorio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Moleculator Equipo rocket</dc:title>
  <dc:creator>fernando antonio miranda vega</dc:creator>
  <cp:lastModifiedBy>ignacio alejandro medel espinoza</cp:lastModifiedBy>
  <cp:revision>14</cp:revision>
  <dcterms:created xsi:type="dcterms:W3CDTF">2021-03-23T16:05:45Z</dcterms:created>
  <dcterms:modified xsi:type="dcterms:W3CDTF">2021-03-30T22:08:34Z</dcterms:modified>
</cp:coreProperties>
</file>