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Fevejon/tablero-proyec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189E48F-5721-4129-82FB-FD03D3B23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"/>
            <a:ext cx="12192000" cy="6855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Así es el cuerpazo en cuarentena que luce Chayanne a sus 51 años">
            <a:extLst>
              <a:ext uri="{FF2B5EF4-FFF2-40B4-BE49-F238E27FC236}">
                <a16:creationId xmlns:a16="http://schemas.microsoft.com/office/drawing/2014/main" id="{9A305114-A4F0-4FA7-9361-0E76CE16A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/>
        </p:blipFill>
        <p:spPr bwMode="auto">
          <a:xfrm>
            <a:off x="20" y="-4"/>
            <a:ext cx="1219198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9D63DE26-5740-4518-960F-AB44D24EA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9F5057-9686-4222-BCC6-2326FF44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4856259" cy="3035808"/>
          </a:xfrm>
        </p:spPr>
        <p:txBody>
          <a:bodyPr>
            <a:normAutofit/>
          </a:bodyPr>
          <a:lstStyle/>
          <a:p>
            <a:r>
              <a:rPr lang="es-CL" sz="5600">
                <a:solidFill>
                  <a:schemeClr val="tx1"/>
                </a:solidFill>
              </a:rPr>
              <a:t>Moleculator</a:t>
            </a:r>
            <a:br>
              <a:rPr lang="es-CL" sz="5600">
                <a:solidFill>
                  <a:schemeClr val="tx1"/>
                </a:solidFill>
              </a:rPr>
            </a:br>
            <a:r>
              <a:rPr lang="es-CL" sz="5600">
                <a:solidFill>
                  <a:schemeClr val="tx1"/>
                </a:solidFill>
              </a:rPr>
              <a:t>Equipo Chayanne lovers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E7C8BF-D0DC-4EE5-9881-A8C80A4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4856259" cy="1432224"/>
          </a:xfrm>
        </p:spPr>
        <p:txBody>
          <a:bodyPr>
            <a:normAutofit fontScale="85000" lnSpcReduction="20000"/>
          </a:bodyPr>
          <a:lstStyle/>
          <a:p>
            <a:endParaRPr lang="es-CL" dirty="0">
              <a:solidFill>
                <a:srgbClr val="FFFFFF"/>
              </a:solidFill>
            </a:endParaRPr>
          </a:p>
          <a:p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Ignacio Medel</a:t>
            </a:r>
          </a:p>
          <a:p>
            <a:r>
              <a:rPr lang="es-CL" dirty="0">
                <a:solidFill>
                  <a:srgbClr val="FFFFFF"/>
                </a:solidFill>
              </a:rPr>
              <a:t>Fernando Miranda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E772779-17E0-416B-BB00-CAAF735A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56" y="659932"/>
            <a:ext cx="6028218" cy="6198068"/>
          </a:xfrm>
          <a:custGeom>
            <a:avLst/>
            <a:gdLst>
              <a:gd name="connsiteX0" fmla="*/ 3823588 w 6028218"/>
              <a:gd name="connsiteY0" fmla="*/ 0 h 6198068"/>
              <a:gd name="connsiteX1" fmla="*/ 5961393 w 6028218"/>
              <a:gd name="connsiteY1" fmla="*/ 653009 h 6198068"/>
              <a:gd name="connsiteX2" fmla="*/ 6028218 w 6028218"/>
              <a:gd name="connsiteY2" fmla="*/ 702980 h 6198068"/>
              <a:gd name="connsiteX3" fmla="*/ 6028218 w 6028218"/>
              <a:gd name="connsiteY3" fmla="*/ 1206244 h 6198068"/>
              <a:gd name="connsiteX4" fmla="*/ 6001306 w 6028218"/>
              <a:gd name="connsiteY4" fmla="*/ 1181785 h 6198068"/>
              <a:gd name="connsiteX5" fmla="*/ 3823589 w 6028218"/>
              <a:gd name="connsiteY5" fmla="*/ 400005 h 6198068"/>
              <a:gd name="connsiteX6" fmla="*/ 400005 w 6028218"/>
              <a:gd name="connsiteY6" fmla="*/ 3823589 h 6198068"/>
              <a:gd name="connsiteX7" fmla="*/ 1181786 w 6028218"/>
              <a:gd name="connsiteY7" fmla="*/ 6001307 h 6198068"/>
              <a:gd name="connsiteX8" fmla="*/ 1360615 w 6028218"/>
              <a:gd name="connsiteY8" fmla="*/ 6198068 h 6198068"/>
              <a:gd name="connsiteX9" fmla="*/ 829992 w 6028218"/>
              <a:gd name="connsiteY9" fmla="*/ 6198068 h 6198068"/>
              <a:gd name="connsiteX10" fmla="*/ 653009 w 6028218"/>
              <a:gd name="connsiteY10" fmla="*/ 5961393 h 6198068"/>
              <a:gd name="connsiteX11" fmla="*/ 0 w 6028218"/>
              <a:gd name="connsiteY11" fmla="*/ 3823588 h 6198068"/>
              <a:gd name="connsiteX12" fmla="*/ 3823588 w 6028218"/>
              <a:gd name="connsiteY12" fmla="*/ 0 h 619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8218" h="6198068">
                <a:moveTo>
                  <a:pt x="3823588" y="0"/>
                </a:moveTo>
                <a:cubicBezTo>
                  <a:pt x="4615479" y="0"/>
                  <a:pt x="5351144" y="240733"/>
                  <a:pt x="5961393" y="653009"/>
                </a:cubicBezTo>
                <a:lnTo>
                  <a:pt x="6028218" y="702980"/>
                </a:lnTo>
                <a:lnTo>
                  <a:pt x="6028218" y="1206244"/>
                </a:lnTo>
                <a:lnTo>
                  <a:pt x="6001306" y="1181785"/>
                </a:lnTo>
                <a:cubicBezTo>
                  <a:pt x="5409509" y="693391"/>
                  <a:pt x="4650811" y="400005"/>
                  <a:pt x="3823589" y="400005"/>
                </a:cubicBezTo>
                <a:cubicBezTo>
                  <a:pt x="1932796" y="400005"/>
                  <a:pt x="400005" y="1932796"/>
                  <a:pt x="400005" y="3823589"/>
                </a:cubicBezTo>
                <a:cubicBezTo>
                  <a:pt x="400005" y="4650812"/>
                  <a:pt x="693391" y="5409510"/>
                  <a:pt x="1181786" y="6001307"/>
                </a:cubicBezTo>
                <a:lnTo>
                  <a:pt x="1360615" y="6198068"/>
                </a:lnTo>
                <a:lnTo>
                  <a:pt x="829992" y="6198068"/>
                </a:lnTo>
                <a:lnTo>
                  <a:pt x="653009" y="5961393"/>
                </a:lnTo>
                <a:cubicBezTo>
                  <a:pt x="240733" y="5351144"/>
                  <a:pt x="0" y="4615480"/>
                  <a:pt x="0" y="3823588"/>
                </a:cubicBezTo>
                <a:cubicBezTo>
                  <a:pt x="0" y="1711879"/>
                  <a:pt x="1711879" y="0"/>
                  <a:pt x="3823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 descr="Chayanne cierra su gira española el 26 de abril en A Coruña">
            <a:extLst>
              <a:ext uri="{FF2B5EF4-FFF2-40B4-BE49-F238E27FC236}">
                <a16:creationId xmlns:a16="http://schemas.microsoft.com/office/drawing/2014/main" id="{93ACF76C-A91B-4F39-BBF0-790323219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r="18548" b="-1"/>
          <a:stretch/>
        </p:blipFill>
        <p:spPr bwMode="auto">
          <a:xfrm>
            <a:off x="6654543" y="1152225"/>
            <a:ext cx="5535932" cy="5705781"/>
          </a:xfrm>
          <a:custGeom>
            <a:avLst/>
            <a:gdLst/>
            <a:ahLst/>
            <a:cxnLst/>
            <a:rect l="l" t="t" r="r" b="b"/>
            <a:pathLst>
              <a:path w="5535932" h="5705781">
                <a:moveTo>
                  <a:pt x="3331301" y="0"/>
                </a:moveTo>
                <a:cubicBezTo>
                  <a:pt x="4136225" y="0"/>
                  <a:pt x="4874473" y="285478"/>
                  <a:pt x="5450318" y="760707"/>
                </a:cubicBezTo>
                <a:lnTo>
                  <a:pt x="5535932" y="838519"/>
                </a:lnTo>
                <a:lnTo>
                  <a:pt x="5535932" y="5705781"/>
                </a:lnTo>
                <a:lnTo>
                  <a:pt x="996505" y="5705781"/>
                </a:lnTo>
                <a:lnTo>
                  <a:pt x="975716" y="5686887"/>
                </a:lnTo>
                <a:cubicBezTo>
                  <a:pt x="372869" y="5084040"/>
                  <a:pt x="0" y="4251215"/>
                  <a:pt x="0" y="3331301"/>
                </a:cubicBezTo>
                <a:cubicBezTo>
                  <a:pt x="0" y="1491474"/>
                  <a:pt x="1491474" y="0"/>
                  <a:pt x="3331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6DFD55-9DE5-49BE-A153-34A9EC535A46}"/>
              </a:ext>
            </a:extLst>
          </p:cNvPr>
          <p:cNvSpPr txBox="1"/>
          <p:nvPr/>
        </p:nvSpPr>
        <p:spPr>
          <a:xfrm>
            <a:off x="841543" y="4174886"/>
            <a:ext cx="531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rush Script MT" panose="03060802040406070304" pitchFamily="66" charset="0"/>
              </a:rPr>
              <a:t>“Lo </a:t>
            </a:r>
            <a:r>
              <a:rPr lang="en-US" sz="3200" dirty="0" err="1">
                <a:latin typeface="Brush Script MT" panose="03060802040406070304" pitchFamily="66" charset="0"/>
              </a:rPr>
              <a:t>dejaría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s-CL" sz="3200" dirty="0">
                <a:latin typeface="Brush Script MT" panose="03060802040406070304" pitchFamily="66" charset="0"/>
              </a:rPr>
              <a:t>todo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porque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compilara</a:t>
            </a:r>
            <a:r>
              <a:rPr lang="en-US" sz="3200" dirty="0">
                <a:latin typeface="Brush Script MT" panose="03060802040406070304" pitchFamily="66" charset="0"/>
              </a:rPr>
              <a:t>”</a:t>
            </a:r>
            <a:endParaRPr lang="es-CL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1E14A-3B6E-44A3-95BE-1D66521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Cuadro de avance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C070CA02-7033-4122-8149-2BC3729B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24378"/>
              </p:ext>
            </p:extLst>
          </p:nvPr>
        </p:nvGraphicFramePr>
        <p:xfrm>
          <a:off x="1384305" y="1495000"/>
          <a:ext cx="7622295" cy="4447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216">
                  <a:extLst>
                    <a:ext uri="{9D8B030D-6E8A-4147-A177-3AD203B41FA5}">
                      <a16:colId xmlns:a16="http://schemas.microsoft.com/office/drawing/2014/main" val="4263417107"/>
                    </a:ext>
                  </a:extLst>
                </a:gridCol>
                <a:gridCol w="4387543">
                  <a:extLst>
                    <a:ext uri="{9D8B030D-6E8A-4147-A177-3AD203B41FA5}">
                      <a16:colId xmlns:a16="http://schemas.microsoft.com/office/drawing/2014/main" val="166366914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653684611"/>
                    </a:ext>
                  </a:extLst>
                </a:gridCol>
                <a:gridCol w="492932">
                  <a:extLst>
                    <a:ext uri="{9D8B030D-6E8A-4147-A177-3AD203B41FA5}">
                      <a16:colId xmlns:a16="http://schemas.microsoft.com/office/drawing/2014/main" val="2334762058"/>
                    </a:ext>
                  </a:extLst>
                </a:gridCol>
                <a:gridCol w="465010">
                  <a:extLst>
                    <a:ext uri="{9D8B030D-6E8A-4147-A177-3AD203B41FA5}">
                      <a16:colId xmlns:a16="http://schemas.microsoft.com/office/drawing/2014/main" val="4276600705"/>
                    </a:ext>
                  </a:extLst>
                </a:gridCol>
                <a:gridCol w="191429">
                  <a:extLst>
                    <a:ext uri="{9D8B030D-6E8A-4147-A177-3AD203B41FA5}">
                      <a16:colId xmlns:a16="http://schemas.microsoft.com/office/drawing/2014/main" val="3664477066"/>
                    </a:ext>
                  </a:extLst>
                </a:gridCol>
                <a:gridCol w="766513">
                  <a:extLst>
                    <a:ext uri="{9D8B030D-6E8A-4147-A177-3AD203B41FA5}">
                      <a16:colId xmlns:a16="http://schemas.microsoft.com/office/drawing/2014/main" val="4004251638"/>
                    </a:ext>
                  </a:extLst>
                </a:gridCol>
              </a:tblGrid>
              <a:tr h="842189"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Estado</a:t>
                      </a:r>
                      <a:br>
                        <a:rPr lang="es-MX" sz="1000" b="1" u="none" strike="noStrike" dirty="0">
                          <a:effectLst/>
                          <a:latin typeface="+mn-lt"/>
                        </a:rPr>
                      </a:br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Avance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Ignacio Medel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Fernando Miranda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5858" marR="5858" marT="5858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5858" marR="5858" marT="5858" marB="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39949"/>
                  </a:ext>
                </a:extLst>
              </a:tr>
              <a:tr h="37579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Indispensables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Desarrollar una interfaz gráfica que permita crear los átomos con su nombre y cantidad de enlaces correspondiente. El nombre de su equipo debe figurar en alguna parte del interfaz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06019"/>
                  </a:ext>
                </a:extLst>
              </a:tr>
              <a:tr h="64762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Dibujar átomos de acuerdo con lo especificado.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6403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Crear repositorio “Git” y esquema “Trello”.</a:t>
                      </a: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Terminado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4056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dirty="0"/>
                        <a:t>Los átomos deben poder interactuar entre ellos para formar moléculas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20%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26860"/>
                  </a:ext>
                </a:extLst>
              </a:tr>
              <a:tr h="4989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  <a:latin typeface="+mn-lt"/>
                        </a:rPr>
                        <a:t>Requisitos Deseables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Definir un diseño que guíe el desarrollo del proyecto</a:t>
                      </a:r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10802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Editar información de los átomos. Los cambios deben verse reflejados automáticamente en el panel de dibujo.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  <a:latin typeface="+mn-lt"/>
                        </a:rPr>
                        <a:t> en proceso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10%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13331"/>
                  </a:ext>
                </a:extLst>
              </a:tr>
              <a:tr h="4989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dirty="0"/>
                        <a:t>Eliminar átomos, actualizando automáticamente en el panel de dibujo.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proceso</a:t>
                      </a:r>
                    </a:p>
                  </a:txBody>
                  <a:tcPr marL="5858" marR="5858" marT="5858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20%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20%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58" marR="5858" marT="5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858" marR="5858" marT="585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0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937-C0D5-41F1-B5CD-B3F337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Avance semanal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6157B-0684-4605-AF65-39650F3E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Ignacio Medel: </a:t>
            </a:r>
          </a:p>
          <a:p>
            <a:pPr lvl="1"/>
            <a:r>
              <a:rPr lang="es-CL" dirty="0"/>
              <a:t>Termino de la creación de la interfaz grafica y proceso del dibujo del átomo, comienzo de métodos para que los átomos interactúen generando moléculas.</a:t>
            </a:r>
          </a:p>
          <a:p>
            <a:r>
              <a:rPr lang="es-CL" dirty="0"/>
              <a:t>Fernando Miranda:</a:t>
            </a:r>
          </a:p>
          <a:p>
            <a:r>
              <a:rPr lang="es-CL" dirty="0"/>
              <a:t>Termino de la clase átomo y el array que los guarda, comienzo del método para eliminar átomos del array y métodos para que los átomos interactúen generando moléculas.</a:t>
            </a:r>
          </a:p>
        </p:txBody>
      </p:sp>
    </p:spTree>
    <p:extLst>
      <p:ext uri="{BB962C8B-B14F-4D97-AF65-F5344CB8AC3E}">
        <p14:creationId xmlns:p14="http://schemas.microsoft.com/office/powerpoint/2010/main" val="30782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5C716-8D88-45FE-B857-9742E96C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830"/>
            <a:ext cx="10058400" cy="1609344"/>
          </a:xfrm>
        </p:spPr>
        <p:txBody>
          <a:bodyPr/>
          <a:lstStyle/>
          <a:p>
            <a:r>
              <a:rPr lang="es-CL" dirty="0"/>
              <a:t>Diseño</a:t>
            </a:r>
          </a:p>
        </p:txBody>
      </p:sp>
      <p:pic>
        <p:nvPicPr>
          <p:cNvPr id="5" name="Imagen 4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C8E6A91E-18E7-499F-B6D9-FEC38430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0" y="1238491"/>
            <a:ext cx="5796691" cy="54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C9E1-6278-4AA4-9BCC-2003A65B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encontrados Y 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42CD0-BD68-4DDA-941B-37C9BAEC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Problema: Dibujar gráficamente el átomo y sus enlaces.</a:t>
            </a:r>
          </a:p>
          <a:p>
            <a:pPr marL="0" indent="0">
              <a:buNone/>
            </a:pPr>
            <a:r>
              <a:rPr lang="es-CL" dirty="0"/>
              <a:t>	        Dibujar los átomos sin la función predefinida.</a:t>
            </a:r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r>
              <a:rPr lang="es-CL" dirty="0"/>
              <a:t>Solución: Se han visto tutoriales y guías al respecto, ya se ha conseguido.</a:t>
            </a:r>
          </a:p>
          <a:p>
            <a:pPr marL="0" indent="0">
              <a:buNone/>
            </a:pPr>
            <a:r>
              <a:rPr lang="es-CL" dirty="0"/>
              <a:t>	      Ya se ha empezado a investigar funciones para dibujar los átomos y sus      	      enlaces con semi círculos. </a:t>
            </a:r>
          </a:p>
        </p:txBody>
      </p:sp>
    </p:spTree>
    <p:extLst>
      <p:ext uri="{BB962C8B-B14F-4D97-AF65-F5344CB8AC3E}">
        <p14:creationId xmlns:p14="http://schemas.microsoft.com/office/powerpoint/2010/main" val="10208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0C2A1-8AC3-444C-AA5C-01569DE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Planificación de avance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F321B-90C6-4484-9BC7-66BF6594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 los </a:t>
            </a:r>
            <a:r>
              <a:rPr lang="en-US" dirty="0" err="1"/>
              <a:t>requisitos</a:t>
            </a:r>
            <a:r>
              <a:rPr lang="en-US" dirty="0"/>
              <a:t> indispensables </a:t>
            </a:r>
            <a:r>
              <a:rPr lang="en-US" dirty="0" err="1"/>
              <a:t>ya</a:t>
            </a:r>
            <a:r>
              <a:rPr lang="en-US" dirty="0"/>
              <a:t> para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61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7B65E-5D85-4386-8064-E35C444E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Tablero Trello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6D5675-D332-45AC-8AD5-042E7A73FC86}"/>
              </a:ext>
            </a:extLst>
          </p:cNvPr>
          <p:cNvSpPr txBox="1"/>
          <p:nvPr/>
        </p:nvSpPr>
        <p:spPr>
          <a:xfrm>
            <a:off x="1367406" y="2483141"/>
            <a:ext cx="832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linkClick r:id="rId2"/>
              </a:rPr>
              <a:t>https://trello.com/b/IFevejon/tablero-proyecto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28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C2F51-E929-476D-A159-D9575CB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 </a:t>
            </a:r>
            <a:r>
              <a:rPr lang="es-CL" dirty="0" err="1"/>
              <a:t>github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53C68D-7C04-4BC3-BA59-82425C4E77CD}"/>
              </a:ext>
            </a:extLst>
          </p:cNvPr>
          <p:cNvSpPr txBox="1"/>
          <p:nvPr/>
        </p:nvSpPr>
        <p:spPr>
          <a:xfrm>
            <a:off x="1400175" y="2476500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https://github.com/rif244/Proyecto/</a:t>
            </a:r>
          </a:p>
        </p:txBody>
      </p:sp>
    </p:spTree>
    <p:extLst>
      <p:ext uri="{BB962C8B-B14F-4D97-AF65-F5344CB8AC3E}">
        <p14:creationId xmlns:p14="http://schemas.microsoft.com/office/powerpoint/2010/main" val="219718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145</TotalTime>
  <Words>363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Rockwell</vt:lpstr>
      <vt:lpstr>Rockwell Condensed</vt:lpstr>
      <vt:lpstr>Wingdings</vt:lpstr>
      <vt:lpstr>Letras en madera</vt:lpstr>
      <vt:lpstr>Moleculator Equipo Chayanne lovers</vt:lpstr>
      <vt:lpstr>Cuadro de avance</vt:lpstr>
      <vt:lpstr>Avance semanal</vt:lpstr>
      <vt:lpstr>Diseño</vt:lpstr>
      <vt:lpstr>Problemas encontrados Y soluciones propuestas</vt:lpstr>
      <vt:lpstr>Planificación de avance Futuro</vt:lpstr>
      <vt:lpstr>Tablero Trello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Moleculator Equipo rocket</dc:title>
  <dc:creator>fernando antonio miranda vega</dc:creator>
  <cp:lastModifiedBy>ignacio alejandro medel espinoza</cp:lastModifiedBy>
  <cp:revision>18</cp:revision>
  <dcterms:created xsi:type="dcterms:W3CDTF">2021-03-23T16:05:45Z</dcterms:created>
  <dcterms:modified xsi:type="dcterms:W3CDTF">2021-04-22T23:59:09Z</dcterms:modified>
</cp:coreProperties>
</file>