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Fevejon/tablero-proyec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F5057-9686-4222-BCC6-2326FF44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36" y="1353312"/>
            <a:ext cx="9966960" cy="3035808"/>
          </a:xfrm>
        </p:spPr>
        <p:txBody>
          <a:bodyPr/>
          <a:lstStyle/>
          <a:p>
            <a:pPr algn="ctr"/>
            <a:r>
              <a:rPr lang="es-CL" dirty="0" err="1"/>
              <a:t>Moleculator</a:t>
            </a:r>
            <a:br>
              <a:rPr lang="es-CL" dirty="0"/>
            </a:br>
            <a:r>
              <a:rPr lang="es-CL" sz="2800" dirty="0"/>
              <a:t>Equipo </a:t>
            </a:r>
            <a:r>
              <a:rPr lang="es-CL" sz="2800" dirty="0" err="1"/>
              <a:t>rocket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C8BF-D0DC-4EE5-9881-A8C80A4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36" y="4733069"/>
            <a:ext cx="7891272" cy="1069848"/>
          </a:xfrm>
        </p:spPr>
        <p:txBody>
          <a:bodyPr/>
          <a:lstStyle/>
          <a:p>
            <a:r>
              <a:rPr lang="es-CL" dirty="0"/>
              <a:t>Ignacio Medel</a:t>
            </a:r>
          </a:p>
          <a:p>
            <a:r>
              <a:rPr lang="es-CL" dirty="0"/>
              <a:t>Fernando Miranda</a:t>
            </a:r>
          </a:p>
        </p:txBody>
      </p:sp>
    </p:spTree>
    <p:extLst>
      <p:ext uri="{BB962C8B-B14F-4D97-AF65-F5344CB8AC3E}">
        <p14:creationId xmlns:p14="http://schemas.microsoft.com/office/powerpoint/2010/main" val="29466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1E14A-3B6E-44A3-95BE-1D66521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Cuadro de avance</a:t>
            </a:r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C070CA02-7033-4122-8149-2BC3729B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19784"/>
              </p:ext>
            </p:extLst>
          </p:nvPr>
        </p:nvGraphicFramePr>
        <p:xfrm>
          <a:off x="1384305" y="1495000"/>
          <a:ext cx="7622295" cy="4447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216">
                  <a:extLst>
                    <a:ext uri="{9D8B030D-6E8A-4147-A177-3AD203B41FA5}">
                      <a16:colId xmlns:a16="http://schemas.microsoft.com/office/drawing/2014/main" val="4263417107"/>
                    </a:ext>
                  </a:extLst>
                </a:gridCol>
                <a:gridCol w="4387543">
                  <a:extLst>
                    <a:ext uri="{9D8B030D-6E8A-4147-A177-3AD203B41FA5}">
                      <a16:colId xmlns:a16="http://schemas.microsoft.com/office/drawing/2014/main" val="166366914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65368461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33476205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4276600705"/>
                    </a:ext>
                  </a:extLst>
                </a:gridCol>
                <a:gridCol w="191429">
                  <a:extLst>
                    <a:ext uri="{9D8B030D-6E8A-4147-A177-3AD203B41FA5}">
                      <a16:colId xmlns:a16="http://schemas.microsoft.com/office/drawing/2014/main" val="3664477066"/>
                    </a:ext>
                  </a:extLst>
                </a:gridCol>
                <a:gridCol w="766513">
                  <a:extLst>
                    <a:ext uri="{9D8B030D-6E8A-4147-A177-3AD203B41FA5}">
                      <a16:colId xmlns:a16="http://schemas.microsoft.com/office/drawing/2014/main" val="4004251638"/>
                    </a:ext>
                  </a:extLst>
                </a:gridCol>
              </a:tblGrid>
              <a:tr h="842189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Estado</a:t>
                      </a:r>
                      <a:br>
                        <a:rPr lang="es-MX" sz="1000" b="1" u="none" strike="noStrike" dirty="0">
                          <a:effectLst/>
                          <a:latin typeface="+mn-lt"/>
                        </a:rPr>
                      </a:br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Avance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Ignacio Medel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Fernando Miranda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858" marR="5858" marT="5858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39949"/>
                  </a:ext>
                </a:extLst>
              </a:tr>
              <a:tr h="3757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Indispensables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Desarrollar una interfaz gráfica que permita crear los átomos con su nombre y cantidad de enlaces correspondiente. El nombre de su equipo debe figurar en alguna parte del interfaz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Backlog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06019"/>
                  </a:ext>
                </a:extLst>
              </a:tr>
              <a:tr h="64762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Dibujar átomos de acuerdo con lo especificado.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Backlog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6403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Crear repositorio “Git” y esquema “Trello”.</a:t>
                      </a: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4056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dirty="0"/>
                        <a:t>Los átomos deben poder interactuar entre ellos para formar moléculas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Backlog 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26860"/>
                  </a:ext>
                </a:extLst>
              </a:tr>
              <a:tr h="4989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Deseables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Definir un diseño que guíe el desarrollo del proyecto</a:t>
                      </a:r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Backlog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0802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Editar información de los átomos. Los cambios deben verse reflejados automáticamente en el panel de dibujo.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Backlog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13331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Eliminar átomos, actualizando automáticamente en el panel de dibujo.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Backlog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937-C0D5-41F1-B5CD-B3F337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Avance semanal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6157B-0684-4605-AF65-39650F3E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Ignacio Medel: </a:t>
            </a:r>
          </a:p>
          <a:p>
            <a:pPr lvl="1"/>
            <a:r>
              <a:rPr lang="es-CL" dirty="0"/>
              <a:t>Creación del tablero Trello junto a sus respectivas “tarjetas”</a:t>
            </a:r>
          </a:p>
          <a:p>
            <a:pPr lvl="1"/>
            <a:endParaRPr lang="es-CL" dirty="0"/>
          </a:p>
          <a:p>
            <a:r>
              <a:rPr lang="es-CL" dirty="0"/>
              <a:t>Fernando Miranda:</a:t>
            </a:r>
          </a:p>
          <a:p>
            <a:pPr lvl="1"/>
            <a:r>
              <a:rPr lang="es-CL" dirty="0"/>
              <a:t>Creación del repositorio GitHub junto a sus respectivos “</a:t>
            </a:r>
            <a:r>
              <a:rPr lang="es-CL" dirty="0" err="1"/>
              <a:t>Branchs</a:t>
            </a:r>
            <a:r>
              <a:rPr lang="es-CL" dirty="0"/>
              <a:t>”</a:t>
            </a:r>
          </a:p>
          <a:p>
            <a:pPr marL="274320" lvl="1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82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C716-8D88-45FE-B857-9742E96C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F4C9A-BBDB-4FA9-BF3E-F82E7925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Aún</a:t>
            </a:r>
            <a:r>
              <a:rPr lang="en-US" dirty="0"/>
              <a:t> no se define una diseño para el </a:t>
            </a:r>
            <a:r>
              <a:rPr lang="en-US" dirty="0" err="1"/>
              <a:t>proyecto</a:t>
            </a:r>
            <a:r>
              <a:rPr lang="en-U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09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C9E1-6278-4AA4-9BCC-2003A65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encontrados Y 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42CD0-BD68-4DDA-941B-37C9BAEC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Problema: Manipular correctamente el uso de </a:t>
            </a:r>
            <a:r>
              <a:rPr lang="es-CL" dirty="0" err="1"/>
              <a:t>GitKraken</a:t>
            </a:r>
            <a:r>
              <a:rPr lang="es-CL" dirty="0"/>
              <a:t>, no podíamos agregar un colaborador.</a:t>
            </a:r>
          </a:p>
          <a:p>
            <a:r>
              <a:rPr lang="es-CL" dirty="0"/>
              <a:t>Solución: Ver un tutorial en </a:t>
            </a:r>
            <a:r>
              <a:rPr lang="es-CL" dirty="0" err="1"/>
              <a:t>youtube</a:t>
            </a:r>
            <a:r>
              <a:rPr lang="es-CL" dirty="0"/>
              <a:t> y leer un Blog de GitHub</a:t>
            </a:r>
          </a:p>
        </p:txBody>
      </p:sp>
    </p:spTree>
    <p:extLst>
      <p:ext uri="{BB962C8B-B14F-4D97-AF65-F5344CB8AC3E}">
        <p14:creationId xmlns:p14="http://schemas.microsoft.com/office/powerpoint/2010/main" val="10208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C2A1-8AC3-444C-AA5C-01569DE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de avance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F321B-90C6-4484-9BC7-66BF6594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Como asunto primordial, queremos aprender a manipular de forma correcta Git, esperamos que después de asistir a la charla podamos resolver este punto.</a:t>
            </a:r>
          </a:p>
          <a:p>
            <a:r>
              <a:rPr lang="es-CL" dirty="0"/>
              <a:t>Esperamos ,dentro de la semana, programar las bases y definir la estructura del programa.</a:t>
            </a:r>
          </a:p>
          <a:p>
            <a:r>
              <a:rPr lang="es-CL" dirty="0"/>
              <a:t>Esperamos tener para mañana definido el lenguaje a utilizar.</a:t>
            </a:r>
          </a:p>
        </p:txBody>
      </p:sp>
    </p:spTree>
    <p:extLst>
      <p:ext uri="{BB962C8B-B14F-4D97-AF65-F5344CB8AC3E}">
        <p14:creationId xmlns:p14="http://schemas.microsoft.com/office/powerpoint/2010/main" val="40761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7B65E-5D85-4386-8064-E35C444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Tablero Trello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6D5675-D332-45AC-8AD5-042E7A73FC86}"/>
              </a:ext>
            </a:extLst>
          </p:cNvPr>
          <p:cNvSpPr txBox="1"/>
          <p:nvPr/>
        </p:nvSpPr>
        <p:spPr>
          <a:xfrm>
            <a:off x="1367406" y="2483141"/>
            <a:ext cx="832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linkClick r:id="rId2"/>
              </a:rPr>
              <a:t>https://trello.com/b/IFevejon/tablero-proyecto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288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2F51-E929-476D-A159-D9575CB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 </a:t>
            </a:r>
            <a:r>
              <a:rPr lang="es-CL" dirty="0" err="1"/>
              <a:t>github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71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114</TotalTime>
  <Words>291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Letras en madera</vt:lpstr>
      <vt:lpstr>Moleculator Equipo rocket</vt:lpstr>
      <vt:lpstr>Cuadro de avance</vt:lpstr>
      <vt:lpstr>Avance semanal</vt:lpstr>
      <vt:lpstr>Diseño</vt:lpstr>
      <vt:lpstr>Problemas encontrados Y soluciones propuestas</vt:lpstr>
      <vt:lpstr>Planificación de avance Futuro</vt:lpstr>
      <vt:lpstr>Tablero Trello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Moleculator Equipo rocket</dc:title>
  <dc:creator>fernando antonio miranda vega</dc:creator>
  <cp:lastModifiedBy>fernando antonio miranda vega</cp:lastModifiedBy>
  <cp:revision>11</cp:revision>
  <dcterms:created xsi:type="dcterms:W3CDTF">2021-03-23T16:05:45Z</dcterms:created>
  <dcterms:modified xsi:type="dcterms:W3CDTF">2021-03-23T20:29:44Z</dcterms:modified>
</cp:coreProperties>
</file>