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23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3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3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3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3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CDCF597-F106-4156-8D7F-86A36C53111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533520" y="763560"/>
            <a:ext cx="6703560" cy="3771720"/>
          </a:xfrm>
          <a:prstGeom prst="rect">
            <a:avLst/>
          </a:prstGeom>
        </p:spPr>
      </p:sp>
      <p:sp>
        <p:nvSpPr>
          <p:cNvPr id="322" name="PlaceHolder 2"/>
          <p:cNvSpPr>
            <a:spLocks noGrp="1"/>
          </p:cNvSpPr>
          <p:nvPr>
            <p:ph type="body"/>
          </p:nvPr>
        </p:nvSpPr>
        <p:spPr>
          <a:xfrm>
            <a:off x="685800" y="4343400"/>
            <a:ext cx="5486040" cy="4114440"/>
          </a:xfrm>
          <a:prstGeom prst="rect">
            <a:avLst/>
          </a:prstGeom>
        </p:spPr>
        <p:txBody>
          <a:bodyPr tIns="91440" bIns="91440">
            <a:noAutofit/>
          </a:bodyPr>
          <a:p>
            <a:endParaRPr b="0" lang="en-IN" sz="2000" spc="-1" strike="noStrike">
              <a:latin typeface="Arial"/>
            </a:endParaRPr>
          </a:p>
        </p:txBody>
      </p:sp>
      <p:sp>
        <p:nvSpPr>
          <p:cNvPr id="323" name="TextShape 3"/>
          <p:cNvSpPr txBox="1"/>
          <p:nvPr/>
        </p:nvSpPr>
        <p:spPr>
          <a:xfrm>
            <a:off x="0" y="0"/>
            <a:ext cx="360000" cy="360000"/>
          </a:xfrm>
          <a:prstGeom prst="rect">
            <a:avLst/>
          </a:prstGeom>
          <a:noFill/>
          <a:ln>
            <a:noFill/>
          </a:ln>
        </p:spPr>
        <p:txBody>
          <a:bodyPr lIns="90000" rIns="90000" tIns="45000" bIns="45000">
            <a:noAutofit/>
          </a:bodyPr>
          <a:p>
            <a:pPr algn="r">
              <a:lnSpc>
                <a:spcPct val="100000"/>
              </a:lnSpc>
            </a:pPr>
            <a:fld id="{2D447280-649B-4A6D-8A89-49B6EBE90406}" type="slidenum">
              <a:rPr b="0" lang="en-IN" sz="1400" spc="-1" strike="noStrike">
                <a:solidFill>
                  <a:srgbClr val="000000"/>
                </a:solidFill>
                <a:latin typeface="Times New Roman"/>
                <a:ea typeface="Arial"/>
              </a:rPr>
              <a:t>&lt;number&gt;</a:t>
            </a:fld>
            <a:endParaRPr b="0" lang="en-IN"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380880" y="685800"/>
            <a:ext cx="6095520" cy="3428640"/>
          </a:xfrm>
          <a:prstGeom prst="rect">
            <a:avLst/>
          </a:prstGeom>
        </p:spPr>
      </p:sp>
      <p:sp>
        <p:nvSpPr>
          <p:cNvPr id="32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1" lang="en-IN" sz="1100" spc="-7" strike="noStrike">
                <a:solidFill>
                  <a:srgbClr val="223366"/>
                </a:solidFill>
                <a:latin typeface="Arial"/>
                <a:ea typeface="Arial"/>
              </a:rPr>
              <a:t>Thank You !!</a:t>
            </a: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92520" y="1058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35" name="PlaceHolder 3"/>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38"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39"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40" name="PlaceHolder 5"/>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2" name="PlaceHolder 2"/>
          <p:cNvSpPr>
            <a:spLocks noGrp="1"/>
          </p:cNvSpPr>
          <p:nvPr>
            <p:ph type="body"/>
          </p:nvPr>
        </p:nvSpPr>
        <p:spPr>
          <a:xfrm>
            <a:off x="9252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43" name="PlaceHolder 3"/>
          <p:cNvSpPr>
            <a:spLocks noGrp="1"/>
          </p:cNvSpPr>
          <p:nvPr>
            <p:ph type="body"/>
          </p:nvPr>
        </p:nvSpPr>
        <p:spPr>
          <a:xfrm>
            <a:off x="142956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44" name="PlaceHolder 4"/>
          <p:cNvSpPr>
            <a:spLocks noGrp="1"/>
          </p:cNvSpPr>
          <p:nvPr>
            <p:ph type="body"/>
          </p:nvPr>
        </p:nvSpPr>
        <p:spPr>
          <a:xfrm>
            <a:off x="276660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45" name="PlaceHolder 5"/>
          <p:cNvSpPr>
            <a:spLocks noGrp="1"/>
          </p:cNvSpPr>
          <p:nvPr>
            <p:ph type="body"/>
          </p:nvPr>
        </p:nvSpPr>
        <p:spPr>
          <a:xfrm>
            <a:off x="9252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46" name="PlaceHolder 6"/>
          <p:cNvSpPr>
            <a:spLocks noGrp="1"/>
          </p:cNvSpPr>
          <p:nvPr>
            <p:ph type="body"/>
          </p:nvPr>
        </p:nvSpPr>
        <p:spPr>
          <a:xfrm>
            <a:off x="142956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47" name="PlaceHolder 7"/>
          <p:cNvSpPr>
            <a:spLocks noGrp="1"/>
          </p:cNvSpPr>
          <p:nvPr>
            <p:ph type="body"/>
          </p:nvPr>
        </p:nvSpPr>
        <p:spPr>
          <a:xfrm>
            <a:off x="276660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9" name="PlaceHolder 2"/>
          <p:cNvSpPr>
            <a:spLocks noGrp="1"/>
          </p:cNvSpPr>
          <p:nvPr>
            <p:ph type="subTitle"/>
          </p:nvPr>
        </p:nvSpPr>
        <p:spPr>
          <a:xfrm>
            <a:off x="92520" y="62280"/>
            <a:ext cx="395352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92520" y="105840"/>
            <a:ext cx="395352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3"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92520" y="105840"/>
            <a:ext cx="3953520" cy="171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69"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 name="PlaceHolder 2"/>
          <p:cNvSpPr>
            <a:spLocks noGrp="1"/>
          </p:cNvSpPr>
          <p:nvPr>
            <p:ph type="subTitle"/>
          </p:nvPr>
        </p:nvSpPr>
        <p:spPr>
          <a:xfrm>
            <a:off x="92520" y="62280"/>
            <a:ext cx="395352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74" name="PlaceHolder 4"/>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77"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78" name="PlaceHolder 4"/>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0" name="PlaceHolder 2"/>
          <p:cNvSpPr>
            <a:spLocks noGrp="1"/>
          </p:cNvSpPr>
          <p:nvPr>
            <p:ph type="body"/>
          </p:nvPr>
        </p:nvSpPr>
        <p:spPr>
          <a:xfrm>
            <a:off x="92520" y="1058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81" name="PlaceHolder 3"/>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3"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84"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85"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86" name="PlaceHolder 5"/>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9252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89" name="PlaceHolder 3"/>
          <p:cNvSpPr>
            <a:spLocks noGrp="1"/>
          </p:cNvSpPr>
          <p:nvPr>
            <p:ph type="body"/>
          </p:nvPr>
        </p:nvSpPr>
        <p:spPr>
          <a:xfrm>
            <a:off x="142956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90" name="PlaceHolder 4"/>
          <p:cNvSpPr>
            <a:spLocks noGrp="1"/>
          </p:cNvSpPr>
          <p:nvPr>
            <p:ph type="body"/>
          </p:nvPr>
        </p:nvSpPr>
        <p:spPr>
          <a:xfrm>
            <a:off x="276660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91" name="PlaceHolder 5"/>
          <p:cNvSpPr>
            <a:spLocks noGrp="1"/>
          </p:cNvSpPr>
          <p:nvPr>
            <p:ph type="body"/>
          </p:nvPr>
        </p:nvSpPr>
        <p:spPr>
          <a:xfrm>
            <a:off x="9252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92" name="PlaceHolder 6"/>
          <p:cNvSpPr>
            <a:spLocks noGrp="1"/>
          </p:cNvSpPr>
          <p:nvPr>
            <p:ph type="body"/>
          </p:nvPr>
        </p:nvSpPr>
        <p:spPr>
          <a:xfrm>
            <a:off x="142956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93" name="PlaceHolder 7"/>
          <p:cNvSpPr>
            <a:spLocks noGrp="1"/>
          </p:cNvSpPr>
          <p:nvPr>
            <p:ph type="body"/>
          </p:nvPr>
        </p:nvSpPr>
        <p:spPr>
          <a:xfrm>
            <a:off x="276660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5" name="PlaceHolder 2"/>
          <p:cNvSpPr>
            <a:spLocks noGrp="1"/>
          </p:cNvSpPr>
          <p:nvPr>
            <p:ph type="subTitle"/>
          </p:nvPr>
        </p:nvSpPr>
        <p:spPr>
          <a:xfrm>
            <a:off x="92520" y="62280"/>
            <a:ext cx="395352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92520" y="105840"/>
            <a:ext cx="395352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9"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92520" y="105840"/>
            <a:ext cx="395352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92520" y="105840"/>
            <a:ext cx="3953520" cy="171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4"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15"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8"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20" name="PlaceHolder 4"/>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2"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23"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24" name="PlaceHolder 4"/>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6" name="PlaceHolder 2"/>
          <p:cNvSpPr>
            <a:spLocks noGrp="1"/>
          </p:cNvSpPr>
          <p:nvPr>
            <p:ph type="body"/>
          </p:nvPr>
        </p:nvSpPr>
        <p:spPr>
          <a:xfrm>
            <a:off x="92520" y="1058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27" name="PlaceHolder 3"/>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9"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30"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31"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32" name="PlaceHolder 5"/>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9252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142956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36" name="PlaceHolder 4"/>
          <p:cNvSpPr>
            <a:spLocks noGrp="1"/>
          </p:cNvSpPr>
          <p:nvPr>
            <p:ph type="body"/>
          </p:nvPr>
        </p:nvSpPr>
        <p:spPr>
          <a:xfrm>
            <a:off x="276660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37" name="PlaceHolder 5"/>
          <p:cNvSpPr>
            <a:spLocks noGrp="1"/>
          </p:cNvSpPr>
          <p:nvPr>
            <p:ph type="body"/>
          </p:nvPr>
        </p:nvSpPr>
        <p:spPr>
          <a:xfrm>
            <a:off x="9252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38" name="PlaceHolder 6"/>
          <p:cNvSpPr>
            <a:spLocks noGrp="1"/>
          </p:cNvSpPr>
          <p:nvPr>
            <p:ph type="body"/>
          </p:nvPr>
        </p:nvSpPr>
        <p:spPr>
          <a:xfrm>
            <a:off x="142956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39" name="PlaceHolder 7"/>
          <p:cNvSpPr>
            <a:spLocks noGrp="1"/>
          </p:cNvSpPr>
          <p:nvPr>
            <p:ph type="body"/>
          </p:nvPr>
        </p:nvSpPr>
        <p:spPr>
          <a:xfrm>
            <a:off x="276660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0" name="PlaceHolder 2"/>
          <p:cNvSpPr>
            <a:spLocks noGrp="1"/>
          </p:cNvSpPr>
          <p:nvPr>
            <p:ph type="subTitle"/>
          </p:nvPr>
        </p:nvSpPr>
        <p:spPr>
          <a:xfrm>
            <a:off x="92520" y="62280"/>
            <a:ext cx="395352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2" name="PlaceHolder 2"/>
          <p:cNvSpPr>
            <a:spLocks noGrp="1"/>
          </p:cNvSpPr>
          <p:nvPr>
            <p:ph type="body"/>
          </p:nvPr>
        </p:nvSpPr>
        <p:spPr>
          <a:xfrm>
            <a:off x="92520" y="105840"/>
            <a:ext cx="395352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92520" y="105840"/>
            <a:ext cx="3953520" cy="171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3"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65" name="PlaceHolder 4"/>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7"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68"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69" name="PlaceHolder 4"/>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1" name="PlaceHolder 2"/>
          <p:cNvSpPr>
            <a:spLocks noGrp="1"/>
          </p:cNvSpPr>
          <p:nvPr>
            <p:ph type="body"/>
          </p:nvPr>
        </p:nvSpPr>
        <p:spPr>
          <a:xfrm>
            <a:off x="92520" y="1058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72" name="PlaceHolder 3"/>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4"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75"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76"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177" name="PlaceHolder 5"/>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9" name="PlaceHolder 2"/>
          <p:cNvSpPr>
            <a:spLocks noGrp="1"/>
          </p:cNvSpPr>
          <p:nvPr>
            <p:ph type="body"/>
          </p:nvPr>
        </p:nvSpPr>
        <p:spPr>
          <a:xfrm>
            <a:off x="9252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80" name="PlaceHolder 3"/>
          <p:cNvSpPr>
            <a:spLocks noGrp="1"/>
          </p:cNvSpPr>
          <p:nvPr>
            <p:ph type="body"/>
          </p:nvPr>
        </p:nvSpPr>
        <p:spPr>
          <a:xfrm>
            <a:off x="142956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81" name="PlaceHolder 4"/>
          <p:cNvSpPr>
            <a:spLocks noGrp="1"/>
          </p:cNvSpPr>
          <p:nvPr>
            <p:ph type="body"/>
          </p:nvPr>
        </p:nvSpPr>
        <p:spPr>
          <a:xfrm>
            <a:off x="276660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82" name="PlaceHolder 5"/>
          <p:cNvSpPr>
            <a:spLocks noGrp="1"/>
          </p:cNvSpPr>
          <p:nvPr>
            <p:ph type="body"/>
          </p:nvPr>
        </p:nvSpPr>
        <p:spPr>
          <a:xfrm>
            <a:off x="9252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83" name="PlaceHolder 6"/>
          <p:cNvSpPr>
            <a:spLocks noGrp="1"/>
          </p:cNvSpPr>
          <p:nvPr>
            <p:ph type="body"/>
          </p:nvPr>
        </p:nvSpPr>
        <p:spPr>
          <a:xfrm>
            <a:off x="142956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184" name="PlaceHolder 7"/>
          <p:cNvSpPr>
            <a:spLocks noGrp="1"/>
          </p:cNvSpPr>
          <p:nvPr>
            <p:ph type="body"/>
          </p:nvPr>
        </p:nvSpPr>
        <p:spPr>
          <a:xfrm>
            <a:off x="276660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98" name="PlaceHolder 2"/>
          <p:cNvSpPr>
            <a:spLocks noGrp="1"/>
          </p:cNvSpPr>
          <p:nvPr>
            <p:ph type="subTitle"/>
          </p:nvPr>
        </p:nvSpPr>
        <p:spPr>
          <a:xfrm>
            <a:off x="92520" y="62280"/>
            <a:ext cx="395352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00" name="PlaceHolder 2"/>
          <p:cNvSpPr>
            <a:spLocks noGrp="1"/>
          </p:cNvSpPr>
          <p:nvPr>
            <p:ph type="body"/>
          </p:nvPr>
        </p:nvSpPr>
        <p:spPr>
          <a:xfrm>
            <a:off x="92520" y="105840"/>
            <a:ext cx="395352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02"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203"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92520" y="105840"/>
            <a:ext cx="3953520" cy="171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07"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08"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209"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1"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212"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13" name="PlaceHolder 4"/>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5"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16"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17" name="PlaceHolder 4"/>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9" name="PlaceHolder 2"/>
          <p:cNvSpPr>
            <a:spLocks noGrp="1"/>
          </p:cNvSpPr>
          <p:nvPr>
            <p:ph type="body"/>
          </p:nvPr>
        </p:nvSpPr>
        <p:spPr>
          <a:xfrm>
            <a:off x="92520" y="1058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20" name="PlaceHolder 3"/>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2"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23"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24"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25" name="PlaceHolder 5"/>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2520" y="105840"/>
            <a:ext cx="3953520" cy="171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7" name="PlaceHolder 2"/>
          <p:cNvSpPr>
            <a:spLocks noGrp="1"/>
          </p:cNvSpPr>
          <p:nvPr>
            <p:ph type="body"/>
          </p:nvPr>
        </p:nvSpPr>
        <p:spPr>
          <a:xfrm>
            <a:off x="9252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228" name="PlaceHolder 3"/>
          <p:cNvSpPr>
            <a:spLocks noGrp="1"/>
          </p:cNvSpPr>
          <p:nvPr>
            <p:ph type="body"/>
          </p:nvPr>
        </p:nvSpPr>
        <p:spPr>
          <a:xfrm>
            <a:off x="142956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229" name="PlaceHolder 4"/>
          <p:cNvSpPr>
            <a:spLocks noGrp="1"/>
          </p:cNvSpPr>
          <p:nvPr>
            <p:ph type="body"/>
          </p:nvPr>
        </p:nvSpPr>
        <p:spPr>
          <a:xfrm>
            <a:off x="2766600" y="1058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230" name="PlaceHolder 5"/>
          <p:cNvSpPr>
            <a:spLocks noGrp="1"/>
          </p:cNvSpPr>
          <p:nvPr>
            <p:ph type="body"/>
          </p:nvPr>
        </p:nvSpPr>
        <p:spPr>
          <a:xfrm>
            <a:off x="9252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231" name="PlaceHolder 6"/>
          <p:cNvSpPr>
            <a:spLocks noGrp="1"/>
          </p:cNvSpPr>
          <p:nvPr>
            <p:ph type="body"/>
          </p:nvPr>
        </p:nvSpPr>
        <p:spPr>
          <a:xfrm>
            <a:off x="142956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
        <p:nvSpPr>
          <p:cNvPr id="232" name="PlaceHolder 7"/>
          <p:cNvSpPr>
            <a:spLocks noGrp="1"/>
          </p:cNvSpPr>
          <p:nvPr>
            <p:ph type="body"/>
          </p:nvPr>
        </p:nvSpPr>
        <p:spPr>
          <a:xfrm>
            <a:off x="2766600" y="298440"/>
            <a:ext cx="1272960" cy="175680"/>
          </a:xfrm>
          <a:prstGeom prst="rect">
            <a:avLst/>
          </a:prstGeom>
        </p:spPr>
        <p:txBody>
          <a:bodyPr lIns="0" rIns="0" tIns="0" bIns="0">
            <a:normAutofit fontScale="28000"/>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3" name="PlaceHolder 3"/>
          <p:cNvSpPr>
            <a:spLocks noGrp="1"/>
          </p:cNvSpPr>
          <p:nvPr>
            <p:ph type="body"/>
          </p:nvPr>
        </p:nvSpPr>
        <p:spPr>
          <a:xfrm>
            <a:off x="211860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9252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92520" y="105840"/>
            <a:ext cx="1929240" cy="36900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28" name="PlaceHolder 4"/>
          <p:cNvSpPr>
            <a:spLocks noGrp="1"/>
          </p:cNvSpPr>
          <p:nvPr>
            <p:ph type="body"/>
          </p:nvPr>
        </p:nvSpPr>
        <p:spPr>
          <a:xfrm>
            <a:off x="2118600" y="2984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2520" y="105840"/>
            <a:ext cx="3953520" cy="3690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9252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31" name="PlaceHolder 3"/>
          <p:cNvSpPr>
            <a:spLocks noGrp="1"/>
          </p:cNvSpPr>
          <p:nvPr>
            <p:ph type="body"/>
          </p:nvPr>
        </p:nvSpPr>
        <p:spPr>
          <a:xfrm>
            <a:off x="2118600" y="105840"/>
            <a:ext cx="192924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
        <p:nvSpPr>
          <p:cNvPr id="32" name="PlaceHolder 4"/>
          <p:cNvSpPr>
            <a:spLocks noGrp="1"/>
          </p:cNvSpPr>
          <p:nvPr>
            <p:ph type="body"/>
          </p:nvPr>
        </p:nvSpPr>
        <p:spPr>
          <a:xfrm>
            <a:off x="92520" y="298440"/>
            <a:ext cx="3953520" cy="175680"/>
          </a:xfrm>
          <a:prstGeom prst="rect">
            <a:avLst/>
          </a:prstGeom>
        </p:spPr>
        <p:txBody>
          <a:bodyPr lIns="0" rIns="0" tIns="0" bIns="0">
            <a:normAutofit fontScale="81000"/>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1" name="Google Shape;110;p4" descr=""/>
          <p:cNvPicPr/>
          <p:nvPr/>
        </p:nvPicPr>
        <p:blipFill>
          <a:blip r:embed="rId2"/>
          <a:stretch/>
        </p:blipFill>
        <p:spPr>
          <a:xfrm>
            <a:off x="7799760" y="88920"/>
            <a:ext cx="1233360" cy="412200"/>
          </a:xfrm>
          <a:prstGeom prst="rect">
            <a:avLst/>
          </a:prstGeom>
          <a:ln>
            <a:noFill/>
          </a:ln>
        </p:spPr>
      </p:pic>
      <p:sp>
        <p:nvSpPr>
          <p:cNvPr id="2" name="CustomShape 2"/>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3" name="CustomShape 3"/>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4" name="CustomShap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5" name="CustomShap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6" name="CustomShape 6"/>
          <p:cNvSpPr/>
          <p:nvPr/>
        </p:nvSpPr>
        <p:spPr>
          <a:xfrm>
            <a:off x="92520" y="105840"/>
            <a:ext cx="3953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Arial"/>
                <a:ea typeface="Arial"/>
              </a:rPr>
              <a:t>Next Gen Employability Program</a:t>
            </a:r>
            <a:endParaRPr b="0" lang="en-IN" sz="1800" spc="-1" strike="noStrike">
              <a:latin typeface="Arial"/>
            </a:endParaRPr>
          </a:p>
        </p:txBody>
      </p:sp>
      <p:sp>
        <p:nvSpPr>
          <p:cNvPr id="7" name="PlaceHolder 7"/>
          <p:cNvSpPr>
            <a:spLocks noGrp="1"/>
          </p:cNvSpPr>
          <p:nvPr>
            <p:ph type="title"/>
          </p:nvPr>
        </p:nvSpPr>
        <p:spPr>
          <a:xfrm>
            <a:off x="1143000" y="841320"/>
            <a:ext cx="6857640" cy="1790280"/>
          </a:xfrm>
          <a:prstGeom prst="rect">
            <a:avLst/>
          </a:prstGeom>
        </p:spPr>
        <p:txBody>
          <a:bodyPr lIns="90000" rIns="90000" tIns="45000" bIns="45000" anchor="b">
            <a:noAutofit/>
          </a:bodyPr>
          <a:p>
            <a:pPr algn="ctr">
              <a:lnSpc>
                <a:spcPct val="100000"/>
              </a:lnSpc>
            </a:pPr>
            <a:r>
              <a:rPr b="0" lang="en-IN" sz="6000" spc="-1" strike="noStrike">
                <a:solidFill>
                  <a:srgbClr val="000000"/>
                </a:solidFill>
                <a:latin typeface="Arial"/>
                <a:ea typeface="Arial"/>
              </a:rPr>
              <a:t>Click to edit Master title style</a:t>
            </a:r>
            <a:endParaRPr b="0" lang="en-IN" sz="6000" spc="-1" strike="noStrike">
              <a:solidFill>
                <a:srgbClr val="000000"/>
              </a:solidFill>
              <a:latin typeface="Arial"/>
            </a:endParaRPr>
          </a:p>
        </p:txBody>
      </p:sp>
      <p:sp>
        <p:nvSpPr>
          <p:cNvPr id="8" name="PlaceHolder 8"/>
          <p:cNvSpPr>
            <a:spLocks noGrp="1"/>
          </p:cNvSpPr>
          <p:nvPr>
            <p:ph type="dt"/>
          </p:nvPr>
        </p:nvSpPr>
        <p:spPr>
          <a:xfrm>
            <a:off x="628560" y="4767120"/>
            <a:ext cx="2057040" cy="274320"/>
          </a:xfrm>
          <a:prstGeom prst="rect">
            <a:avLst/>
          </a:prstGeom>
        </p:spPr>
        <p:txBody>
          <a:bodyPr lIns="90000" rIns="90000" tIns="45000" bIns="45000">
            <a:noAutofit/>
          </a:bodyPr>
          <a:p>
            <a:pPr>
              <a:lnSpc>
                <a:spcPct val="100000"/>
              </a:lnSpc>
            </a:pPr>
            <a:fld id="{113C3E3C-AAB8-4704-A91F-7481C6D06F05}" type="datetime">
              <a:rPr b="0" lang="en-IN" sz="1400" spc="-1" strike="noStrike">
                <a:solidFill>
                  <a:srgbClr val="000000"/>
                </a:solidFill>
                <a:latin typeface="Arial"/>
                <a:ea typeface="Arial"/>
              </a:rPr>
              <a:t>07/04/24</a:t>
            </a:fld>
            <a:endParaRPr b="0" lang="en-IN" sz="1400" spc="-1" strike="noStrike">
              <a:latin typeface="Times New Roman"/>
            </a:endParaRPr>
          </a:p>
        </p:txBody>
      </p:sp>
      <p:sp>
        <p:nvSpPr>
          <p:cNvPr id="9" name="PlaceHolder 9"/>
          <p:cNvSpPr>
            <a:spLocks noGrp="1"/>
          </p:cNvSpPr>
          <p:nvPr>
            <p:ph type="ftr"/>
          </p:nvPr>
        </p:nvSpPr>
        <p:spPr>
          <a:xfrm>
            <a:off x="3029040" y="4767120"/>
            <a:ext cx="3085920" cy="274320"/>
          </a:xfrm>
          <a:prstGeom prst="rect">
            <a:avLst/>
          </a:prstGeom>
        </p:spPr>
        <p:txBody>
          <a:bodyPr lIns="90000" rIns="90000" tIns="45000" bIns="45000">
            <a:noAutofit/>
          </a:bodyPr>
          <a:p>
            <a:endParaRPr b="0" lang="en-IN" sz="2400" spc="-1" strike="noStrike">
              <a:latin typeface="Times New Roman"/>
            </a:endParaRPr>
          </a:p>
        </p:txBody>
      </p:sp>
      <p:sp>
        <p:nvSpPr>
          <p:cNvPr id="10" name="PlaceHolder 10"/>
          <p:cNvSpPr>
            <a:spLocks noGrp="1"/>
          </p:cNvSpPr>
          <p:nvPr>
            <p:ph type="sldNum"/>
          </p:nvPr>
        </p:nvSpPr>
        <p:spPr>
          <a:xfrm>
            <a:off x="6458040" y="4767120"/>
            <a:ext cx="2057040" cy="274320"/>
          </a:xfrm>
          <a:prstGeom prst="rect">
            <a:avLst/>
          </a:prstGeom>
        </p:spPr>
        <p:txBody>
          <a:bodyPr lIns="90000" rIns="90000" tIns="45000" bIns="45000">
            <a:noAutofit/>
          </a:bodyPr>
          <a:p>
            <a:pPr>
              <a:lnSpc>
                <a:spcPct val="100000"/>
              </a:lnSpc>
            </a:pPr>
            <a:fld id="{D598EFCC-EDC0-4E25-9497-8FFCDC14DF5F}" type="slidenum">
              <a:rPr b="0" lang="en-IN" sz="1400" spc="-1" strike="noStrike">
                <a:solidFill>
                  <a:srgbClr val="000000"/>
                </a:solidFill>
                <a:latin typeface="Arial"/>
                <a:ea typeface="Arial"/>
              </a:rPr>
              <a:t>5</a:t>
            </a:fld>
            <a:endParaRPr b="0" lang="en-IN" sz="1400" spc="-1" strike="noStrike">
              <a:latin typeface="Times New Roman"/>
            </a:endParaRPr>
          </a:p>
        </p:txBody>
      </p:sp>
      <p:sp>
        <p:nvSpPr>
          <p:cNvPr id="11"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49" name="Google Shape;110;p4" descr=""/>
          <p:cNvPicPr/>
          <p:nvPr/>
        </p:nvPicPr>
        <p:blipFill>
          <a:blip r:embed="rId2"/>
          <a:stretch/>
        </p:blipFill>
        <p:spPr>
          <a:xfrm>
            <a:off x="7799760" y="88920"/>
            <a:ext cx="1233360" cy="412200"/>
          </a:xfrm>
          <a:prstGeom prst="rect">
            <a:avLst/>
          </a:prstGeom>
          <a:ln>
            <a:noFill/>
          </a:ln>
        </p:spPr>
      </p:pic>
      <p:sp>
        <p:nvSpPr>
          <p:cNvPr id="50" name="CustomShape 2"/>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51" name="CustomShape 3"/>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52" name="CustomShap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53" name="CustomShap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54" name="CustomShape 6"/>
          <p:cNvSpPr/>
          <p:nvPr/>
        </p:nvSpPr>
        <p:spPr>
          <a:xfrm>
            <a:off x="92520" y="105840"/>
            <a:ext cx="3953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Arial"/>
                <a:ea typeface="Arial"/>
              </a:rPr>
              <a:t>Next Gen Employability Program</a:t>
            </a:r>
            <a:endParaRPr b="0" lang="en-IN" sz="1800" spc="-1" strike="noStrike">
              <a:latin typeface="Arial"/>
            </a:endParaRPr>
          </a:p>
        </p:txBody>
      </p:sp>
      <p:sp>
        <p:nvSpPr>
          <p:cNvPr id="55" name="PlaceHolder 7"/>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1953EFC5-912D-46A1-AD77-AA27EED21686}" type="slidenum">
              <a:rPr b="0" lang="en-IN" sz="1000" spc="-1" strike="noStrike">
                <a:solidFill>
                  <a:srgbClr val="595959"/>
                </a:solidFill>
                <a:latin typeface="Arial"/>
                <a:ea typeface="Arial"/>
              </a:rPr>
              <a:t>&lt;number&gt;</a:t>
            </a:fld>
            <a:endParaRPr b="0" lang="en-IN" sz="1000" spc="-1" strike="noStrike">
              <a:latin typeface="Times New Roman"/>
            </a:endParaRPr>
          </a:p>
        </p:txBody>
      </p:sp>
      <p:sp>
        <p:nvSpPr>
          <p:cNvPr id="56" name="PlaceHolder 8"/>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57"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95" name="Google Shape;110;p4" descr=""/>
          <p:cNvPicPr/>
          <p:nvPr/>
        </p:nvPicPr>
        <p:blipFill>
          <a:blip r:embed="rId2"/>
          <a:stretch/>
        </p:blipFill>
        <p:spPr>
          <a:xfrm>
            <a:off x="7799760" y="88920"/>
            <a:ext cx="1233360" cy="412200"/>
          </a:xfrm>
          <a:prstGeom prst="rect">
            <a:avLst/>
          </a:prstGeom>
          <a:ln>
            <a:noFill/>
          </a:ln>
        </p:spPr>
      </p:pic>
      <p:sp>
        <p:nvSpPr>
          <p:cNvPr id="96" name="CustomShape 2"/>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97" name="CustomShape 3"/>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98" name="CustomShap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99" name="CustomShap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100" name="CustomShape 6"/>
          <p:cNvSpPr/>
          <p:nvPr/>
        </p:nvSpPr>
        <p:spPr>
          <a:xfrm>
            <a:off x="92520" y="105840"/>
            <a:ext cx="3953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Arial"/>
                <a:ea typeface="Arial"/>
              </a:rPr>
              <a:t>Next Gen Employability Program</a:t>
            </a:r>
            <a:endParaRPr b="0" lang="en-IN" sz="1800" spc="-1" strike="noStrike">
              <a:latin typeface="Arial"/>
            </a:endParaRPr>
          </a:p>
        </p:txBody>
      </p:sp>
      <p:sp>
        <p:nvSpPr>
          <p:cNvPr id="101" name="PlaceHolder 7"/>
          <p:cNvSpPr>
            <a:spLocks noGrp="1"/>
          </p:cNvSpPr>
          <p:nvPr>
            <p:ph type="title"/>
          </p:nvPr>
        </p:nvSpPr>
        <p:spPr>
          <a:xfrm>
            <a:off x="311760" y="555480"/>
            <a:ext cx="2807640" cy="755280"/>
          </a:xfrm>
          <a:prstGeom prst="rect">
            <a:avLst/>
          </a:prstGeom>
        </p:spPr>
        <p:txBody>
          <a:bodyPr tIns="91440" bIns="91440" anchor="b">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02" name="PlaceHolder 8"/>
          <p:cNvSpPr>
            <a:spLocks noGrp="1"/>
          </p:cNvSpPr>
          <p:nvPr>
            <p:ph type="body"/>
          </p:nvPr>
        </p:nvSpPr>
        <p:spPr>
          <a:xfrm>
            <a:off x="311760" y="1389600"/>
            <a:ext cx="2807640" cy="317916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103" name="PlaceHolder 9"/>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42BFE69E-026D-4811-B737-9479CE79C0C7}" type="slidenum">
              <a:rPr b="0" lang="en-I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141" name="Google Shape;110;p4" descr=""/>
          <p:cNvPicPr/>
          <p:nvPr/>
        </p:nvPicPr>
        <p:blipFill>
          <a:blip r:embed="rId2"/>
          <a:stretch/>
        </p:blipFill>
        <p:spPr>
          <a:xfrm>
            <a:off x="7799760" y="88920"/>
            <a:ext cx="1233360" cy="412200"/>
          </a:xfrm>
          <a:prstGeom prst="rect">
            <a:avLst/>
          </a:prstGeom>
          <a:ln>
            <a:noFill/>
          </a:ln>
        </p:spPr>
      </p:pic>
      <p:sp>
        <p:nvSpPr>
          <p:cNvPr id="142" name="CustomShape 2"/>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143" name="CustomShape 3"/>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44" name="CustomShap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45" name="CustomShap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146" name="CustomShape 6"/>
          <p:cNvSpPr/>
          <p:nvPr/>
        </p:nvSpPr>
        <p:spPr>
          <a:xfrm>
            <a:off x="92520" y="105840"/>
            <a:ext cx="3953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Arial"/>
                <a:ea typeface="Arial"/>
              </a:rPr>
              <a:t>Next Gen Employability Program</a:t>
            </a:r>
            <a:endParaRPr b="0" lang="en-IN" sz="1800" spc="-1" strike="noStrike">
              <a:latin typeface="Arial"/>
            </a:endParaRPr>
          </a:p>
        </p:txBody>
      </p:sp>
      <p:sp>
        <p:nvSpPr>
          <p:cNvPr id="147" name="PlaceHolder 7"/>
          <p:cNvSpPr>
            <a:spLocks noGrp="1"/>
          </p:cNvSpPr>
          <p:nvPr>
            <p:ph type="title"/>
          </p:nvPr>
        </p:nvSpPr>
        <p:spPr>
          <a:xfrm>
            <a:off x="628560" y="273960"/>
            <a:ext cx="7886160" cy="993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48"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sp>
      <p:pic>
        <p:nvPicPr>
          <p:cNvPr id="186" name="Google Shape;110;p4" descr=""/>
          <p:cNvPicPr/>
          <p:nvPr/>
        </p:nvPicPr>
        <p:blipFill>
          <a:blip r:embed="rId2"/>
          <a:stretch/>
        </p:blipFill>
        <p:spPr>
          <a:xfrm>
            <a:off x="7799760" y="88920"/>
            <a:ext cx="1233360" cy="412200"/>
          </a:xfrm>
          <a:prstGeom prst="rect">
            <a:avLst/>
          </a:prstGeom>
          <a:ln>
            <a:noFill/>
          </a:ln>
        </p:spPr>
      </p:pic>
      <p:sp>
        <p:nvSpPr>
          <p:cNvPr id="187" name="CustomShape 2"/>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sp>
      <p:sp>
        <p:nvSpPr>
          <p:cNvPr id="188" name="CustomShape 3"/>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89" name="CustomShap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sp>
      <p:sp>
        <p:nvSpPr>
          <p:cNvPr id="190" name="CustomShap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191" name="CustomShape 6"/>
          <p:cNvSpPr/>
          <p:nvPr/>
        </p:nvSpPr>
        <p:spPr>
          <a:xfrm>
            <a:off x="92520" y="105840"/>
            <a:ext cx="3953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Arial"/>
                <a:ea typeface="Arial"/>
              </a:rPr>
              <a:t>Next Gen Employability Program</a:t>
            </a:r>
            <a:endParaRPr b="0" lang="en-IN" sz="1800" spc="-1" strike="noStrike">
              <a:latin typeface="Arial"/>
            </a:endParaRPr>
          </a:p>
        </p:txBody>
      </p:sp>
      <p:sp>
        <p:nvSpPr>
          <p:cNvPr id="192" name="PlaceHolder 7"/>
          <p:cNvSpPr>
            <a:spLocks noGrp="1"/>
          </p:cNvSpPr>
          <p:nvPr>
            <p:ph type="title"/>
          </p:nvPr>
        </p:nvSpPr>
        <p:spPr>
          <a:xfrm>
            <a:off x="92520" y="105840"/>
            <a:ext cx="3953520" cy="369000"/>
          </a:xfrm>
          <a:prstGeom prst="rect">
            <a:avLst/>
          </a:prstGeom>
        </p:spPr>
        <p:txBody>
          <a:bodyPr lIns="0" rIns="0" tIns="0" bIns="0">
            <a:noAutofit/>
          </a:bodyPr>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93" name="PlaceHolder 8"/>
          <p:cNvSpPr>
            <a:spLocks noGrp="1"/>
          </p:cNvSpPr>
          <p:nvPr>
            <p:ph type="body"/>
          </p:nvPr>
        </p:nvSpPr>
        <p:spPr>
          <a:xfrm>
            <a:off x="92520" y="105840"/>
            <a:ext cx="3953520" cy="36900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94" name="PlaceHolder 9"/>
          <p:cNvSpPr>
            <a:spLocks noGrp="1"/>
          </p:cNvSpPr>
          <p:nvPr>
            <p:ph type="ftr"/>
          </p:nvPr>
        </p:nvSpPr>
        <p:spPr>
          <a:xfrm>
            <a:off x="92520" y="105840"/>
            <a:ext cx="3953520" cy="369000"/>
          </a:xfrm>
          <a:prstGeom prst="rect">
            <a:avLst/>
          </a:prstGeom>
        </p:spPr>
        <p:txBody>
          <a:bodyPr lIns="0" rIns="0" tIns="0" bIns="0">
            <a:noAutofit/>
          </a:bodyPr>
          <a:p>
            <a:endParaRPr b="0" lang="en-IN" sz="2400" spc="-1" strike="noStrike">
              <a:latin typeface="Times New Roman"/>
            </a:endParaRPr>
          </a:p>
        </p:txBody>
      </p:sp>
      <p:sp>
        <p:nvSpPr>
          <p:cNvPr id="195" name="PlaceHolder 10"/>
          <p:cNvSpPr>
            <a:spLocks noGrp="1"/>
          </p:cNvSpPr>
          <p:nvPr>
            <p:ph type="dt"/>
          </p:nvPr>
        </p:nvSpPr>
        <p:spPr>
          <a:xfrm>
            <a:off x="92520" y="105840"/>
            <a:ext cx="3953520" cy="369000"/>
          </a:xfrm>
          <a:prstGeom prst="rect">
            <a:avLst/>
          </a:prstGeom>
        </p:spPr>
        <p:txBody>
          <a:bodyPr lIns="0" rIns="0" tIns="0" bIns="0">
            <a:noAutofit/>
          </a:bodyPr>
          <a:p>
            <a:pPr>
              <a:lnSpc>
                <a:spcPct val="100000"/>
              </a:lnSpc>
            </a:pPr>
            <a:fld id="{468AC78C-FFB4-4AA8-9266-CF2101A50688}" type="datetime1">
              <a:rPr b="0" lang="en-IN" sz="1400" spc="-1" strike="noStrike">
                <a:solidFill>
                  <a:srgbClr val="8b8b8b"/>
                </a:solidFill>
                <a:latin typeface="Arial"/>
                <a:ea typeface="Arial"/>
              </a:rPr>
              <a:t>07/04/2024</a:t>
            </a:fld>
            <a:endParaRPr b="0" lang="en-IN" sz="1400" spc="-1" strike="noStrike">
              <a:latin typeface="Times New Roman"/>
            </a:endParaRPr>
          </a:p>
        </p:txBody>
      </p:sp>
      <p:sp>
        <p:nvSpPr>
          <p:cNvPr id="196" name="PlaceHolder 11"/>
          <p:cNvSpPr>
            <a:spLocks noGrp="1"/>
          </p:cNvSpPr>
          <p:nvPr>
            <p:ph type="sldNum"/>
          </p:nvPr>
        </p:nvSpPr>
        <p:spPr>
          <a:xfrm>
            <a:off x="92520" y="105840"/>
            <a:ext cx="3953520" cy="369000"/>
          </a:xfrm>
          <a:prstGeom prst="rect">
            <a:avLst/>
          </a:prstGeom>
        </p:spPr>
        <p:txBody>
          <a:bodyPr lIns="0" rIns="0" tIns="0" bIns="0">
            <a:noAutofit/>
          </a:bodyPr>
          <a:p>
            <a:pPr algn="r">
              <a:lnSpc>
                <a:spcPct val="100000"/>
              </a:lnSpc>
            </a:pPr>
            <a:fld id="{CC3C4BF7-1ACA-4ECC-98C1-4A436A58AEBF}" type="slidenum">
              <a:rPr b="0" lang="en-IN" sz="1400" spc="-1" strike="noStrike">
                <a:solidFill>
                  <a:srgbClr val="8b8b8b"/>
                </a:solidFill>
                <a:latin typeface="Arial"/>
                <a:ea typeface="Arial"/>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0" y="0"/>
            <a:ext cx="9143640" cy="514332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p:style>
      </p:sp>
      <p:pic>
        <p:nvPicPr>
          <p:cNvPr id="240" name="Picture 26" descr=""/>
          <p:cNvPicPr/>
          <p:nvPr/>
        </p:nvPicPr>
        <p:blipFill>
          <a:blip r:embed="rId1">
            <a:alphaModFix amt="5000"/>
          </a:blip>
          <a:srcRect l="0" t="5926" r="746" b="10205"/>
          <a:stretch/>
        </p:blipFill>
        <p:spPr>
          <a:xfrm>
            <a:off x="12960" y="0"/>
            <a:ext cx="9130680" cy="5143320"/>
          </a:xfrm>
          <a:prstGeom prst="rect">
            <a:avLst/>
          </a:prstGeom>
          <a:ln>
            <a:noFill/>
          </a:ln>
        </p:spPr>
      </p:pic>
      <p:sp>
        <p:nvSpPr>
          <p:cNvPr id="241" name="CustomShape 2"/>
          <p:cNvSpPr/>
          <p:nvPr/>
        </p:nvSpPr>
        <p:spPr>
          <a:xfrm>
            <a:off x="1865160" y="730800"/>
            <a:ext cx="6300720" cy="3966120"/>
          </a:xfrm>
          <a:prstGeom prst="rect">
            <a:avLst/>
          </a:prstGeom>
          <a:solidFill>
            <a:srgbClr val="213163"/>
          </a:solidFill>
          <a:ln>
            <a:solidFill>
              <a:srgbClr val="213163"/>
            </a:solidFill>
            <a:round/>
          </a:ln>
        </p:spPr>
        <p:style>
          <a:lnRef idx="2">
            <a:schemeClr val="accent1">
              <a:shade val="15000"/>
            </a:schemeClr>
          </a:lnRef>
          <a:fillRef idx="1">
            <a:schemeClr val="accent1"/>
          </a:fillRef>
          <a:effectRef idx="0">
            <a:schemeClr val="accent1"/>
          </a:effectRef>
          <a:fontRef idx="minor"/>
        </p:style>
      </p:sp>
      <p:sp>
        <p:nvSpPr>
          <p:cNvPr id="242" name="CustomShape 3"/>
          <p:cNvSpPr/>
          <p:nvPr/>
        </p:nvSpPr>
        <p:spPr>
          <a:xfrm>
            <a:off x="988560" y="1023120"/>
            <a:ext cx="6984720" cy="3450960"/>
          </a:xfrm>
          <a:prstGeom prst="rect">
            <a:avLst/>
          </a:prstGeom>
          <a:solidFill>
            <a:schemeClr val="bg1"/>
          </a:solidFill>
          <a:ln>
            <a:solidFill>
              <a:schemeClr val="bg1"/>
            </a:solidFill>
            <a:round/>
          </a:ln>
          <a:effectLst>
            <a:outerShdw algn="ctr" blurRad="508000" rotWithShape="0" sx="105000" sy="10500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43" name="CustomShape 4"/>
          <p:cNvSpPr/>
          <p:nvPr/>
        </p:nvSpPr>
        <p:spPr>
          <a:xfrm>
            <a:off x="2490480" y="2787480"/>
            <a:ext cx="50040" cy="446400"/>
          </a:xfrm>
          <a:prstGeom prst="rect">
            <a:avLst/>
          </a:prstGeom>
          <a:solidFill>
            <a:srgbClr val="ffe600"/>
          </a:solidFill>
          <a:ln>
            <a:solidFill>
              <a:srgbClr val="ffe600"/>
            </a:solidFill>
            <a:round/>
          </a:ln>
        </p:spPr>
        <p:style>
          <a:lnRef idx="2">
            <a:schemeClr val="accent1">
              <a:shade val="15000"/>
            </a:schemeClr>
          </a:lnRef>
          <a:fillRef idx="1">
            <a:schemeClr val="accent1"/>
          </a:fillRef>
          <a:effectRef idx="0">
            <a:schemeClr val="accent1"/>
          </a:effectRef>
          <a:fontRef idx="minor"/>
        </p:style>
      </p:sp>
      <p:sp>
        <p:nvSpPr>
          <p:cNvPr id="244" name="CustomShape 5"/>
          <p:cNvSpPr/>
          <p:nvPr/>
        </p:nvSpPr>
        <p:spPr>
          <a:xfrm>
            <a:off x="2029680" y="2248200"/>
            <a:ext cx="50248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161d23"/>
                </a:solidFill>
                <a:latin typeface="Arial"/>
                <a:ea typeface="Arial"/>
              </a:rPr>
              <a:t>NEXT GEN EMPLOYABILITY PROGRAM</a:t>
            </a:r>
            <a:endParaRPr b="0" lang="en-IN" sz="2000" spc="-1" strike="noStrike">
              <a:latin typeface="Arial"/>
            </a:endParaRPr>
          </a:p>
        </p:txBody>
      </p:sp>
      <p:sp>
        <p:nvSpPr>
          <p:cNvPr id="245" name="CustomShape 6"/>
          <p:cNvSpPr/>
          <p:nvPr/>
        </p:nvSpPr>
        <p:spPr>
          <a:xfrm>
            <a:off x="2541240" y="2795760"/>
            <a:ext cx="40194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161d23"/>
                </a:solidFill>
                <a:latin typeface="Arial"/>
                <a:ea typeface="Arial"/>
              </a:rPr>
              <a:t>Creating a future-ready workforce</a:t>
            </a:r>
            <a:endParaRPr b="0" lang="en-IN" sz="2000" spc="-1" strike="noStrike">
              <a:latin typeface="Arial"/>
            </a:endParaRPr>
          </a:p>
        </p:txBody>
      </p:sp>
      <p:sp>
        <p:nvSpPr>
          <p:cNvPr id="246" name="CustomShape 7"/>
          <p:cNvSpPr/>
          <p:nvPr/>
        </p:nvSpPr>
        <p:spPr>
          <a:xfrm>
            <a:off x="1003680" y="3642480"/>
            <a:ext cx="1456560" cy="274320"/>
          </a:xfrm>
          <a:prstGeom prst="rect">
            <a:avLst/>
          </a:prstGeom>
          <a:noFill/>
          <a:ln>
            <a:noFill/>
          </a:ln>
        </p:spPr>
        <p:style>
          <a:lnRef idx="0"/>
          <a:fillRef idx="0"/>
          <a:effectRef idx="0"/>
          <a:fontRef idx="minor"/>
        </p:style>
        <p:txBody>
          <a:bodyPr>
            <a:spAutoFit/>
          </a:bodyPr>
          <a:p>
            <a:pPr>
              <a:lnSpc>
                <a:spcPct val="100000"/>
              </a:lnSpc>
            </a:pPr>
            <a:r>
              <a:rPr b="0" lang="en-IN" sz="1200" spc="-1" strike="noStrike">
                <a:solidFill>
                  <a:srgbClr val="000000"/>
                </a:solidFill>
                <a:latin typeface="Arial"/>
                <a:ea typeface="Arial"/>
              </a:rPr>
              <a:t>Team Members</a:t>
            </a:r>
            <a:endParaRPr b="0" lang="en-IN" sz="1200" spc="-1" strike="noStrike">
              <a:latin typeface="Arial"/>
            </a:endParaRPr>
          </a:p>
        </p:txBody>
      </p:sp>
      <p:sp>
        <p:nvSpPr>
          <p:cNvPr id="247" name="CustomShape 8"/>
          <p:cNvSpPr/>
          <p:nvPr/>
        </p:nvSpPr>
        <p:spPr>
          <a:xfrm>
            <a:off x="1095120" y="3956040"/>
            <a:ext cx="2445120" cy="450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201"/>
              </a:spcAft>
            </a:pPr>
            <a:r>
              <a:rPr b="0" lang="en-IN" sz="1100" spc="-1" strike="noStrike">
                <a:solidFill>
                  <a:srgbClr val="000000"/>
                </a:solidFill>
                <a:latin typeface="Arial"/>
                <a:ea typeface="Arial"/>
              </a:rPr>
              <a:t>Student Name : Thayiba Rifa M</a:t>
            </a:r>
            <a:endParaRPr b="0" lang="en-IN" sz="1100" spc="-1" strike="noStrike">
              <a:latin typeface="Arial"/>
            </a:endParaRPr>
          </a:p>
          <a:p>
            <a:pPr>
              <a:lnSpc>
                <a:spcPct val="100000"/>
              </a:lnSpc>
              <a:spcAft>
                <a:spcPts val="201"/>
              </a:spcAft>
            </a:pPr>
            <a:r>
              <a:rPr b="0" lang="en-IN" sz="1100" spc="-1" strike="noStrike">
                <a:solidFill>
                  <a:srgbClr val="000000"/>
                </a:solidFill>
                <a:latin typeface="Arial"/>
                <a:ea typeface="Arial"/>
              </a:rPr>
              <a:t>Student ID : 311121205059</a:t>
            </a:r>
            <a:endParaRPr b="0" lang="en-IN" sz="1100" spc="-1" strike="noStrike">
              <a:latin typeface="Arial"/>
            </a:endParaRPr>
          </a:p>
        </p:txBody>
      </p:sp>
      <p:sp>
        <p:nvSpPr>
          <p:cNvPr id="248" name="Line 9"/>
          <p:cNvSpPr/>
          <p:nvPr/>
        </p:nvSpPr>
        <p:spPr>
          <a:xfrm>
            <a:off x="1100160" y="3919320"/>
            <a:ext cx="1986480" cy="0"/>
          </a:xfrm>
          <a:prstGeom prst="line">
            <a:avLst/>
          </a:prstGeom>
          <a:ln w="3240">
            <a:solidFill>
              <a:schemeClr val="tx1"/>
            </a:solidFill>
            <a:prstDash val="lgDashDotDot"/>
            <a:round/>
          </a:ln>
        </p:spPr>
        <p:style>
          <a:lnRef idx="1">
            <a:schemeClr val="accent1"/>
          </a:lnRef>
          <a:fillRef idx="0">
            <a:schemeClr val="accent1"/>
          </a:fillRef>
          <a:effectRef idx="0">
            <a:schemeClr val="accent1"/>
          </a:effectRef>
          <a:fontRef idx="minor"/>
        </p:style>
      </p:sp>
      <p:sp>
        <p:nvSpPr>
          <p:cNvPr id="249" name="CustomShape 10"/>
          <p:cNvSpPr/>
          <p:nvPr/>
        </p:nvSpPr>
        <p:spPr>
          <a:xfrm>
            <a:off x="5596560" y="3627360"/>
            <a:ext cx="1456560" cy="274320"/>
          </a:xfrm>
          <a:prstGeom prst="rect">
            <a:avLst/>
          </a:prstGeom>
          <a:noFill/>
          <a:ln>
            <a:noFill/>
          </a:ln>
        </p:spPr>
        <p:style>
          <a:lnRef idx="0"/>
          <a:fillRef idx="0"/>
          <a:effectRef idx="0"/>
          <a:fontRef idx="minor"/>
        </p:style>
        <p:txBody>
          <a:bodyPr>
            <a:spAutoFit/>
          </a:bodyPr>
          <a:p>
            <a:pPr>
              <a:lnSpc>
                <a:spcPct val="100000"/>
              </a:lnSpc>
            </a:pPr>
            <a:r>
              <a:rPr b="0" lang="en-IN" sz="1200" spc="-1" strike="noStrike">
                <a:solidFill>
                  <a:srgbClr val="000000"/>
                </a:solidFill>
                <a:latin typeface="Arial"/>
                <a:ea typeface="Arial"/>
              </a:rPr>
              <a:t>College Name</a:t>
            </a:r>
            <a:endParaRPr b="0" lang="en-IN" sz="1200" spc="-1" strike="noStrike">
              <a:latin typeface="Arial"/>
            </a:endParaRPr>
          </a:p>
        </p:txBody>
      </p:sp>
      <p:sp>
        <p:nvSpPr>
          <p:cNvPr id="250" name="Line 11"/>
          <p:cNvSpPr/>
          <p:nvPr/>
        </p:nvSpPr>
        <p:spPr>
          <a:xfrm>
            <a:off x="5693040" y="3919320"/>
            <a:ext cx="1360080" cy="0"/>
          </a:xfrm>
          <a:prstGeom prst="line">
            <a:avLst/>
          </a:prstGeom>
          <a:ln w="3240">
            <a:solidFill>
              <a:schemeClr val="tx1"/>
            </a:solidFill>
            <a:prstDash val="lgDashDotDot"/>
            <a:round/>
          </a:ln>
        </p:spPr>
        <p:style>
          <a:lnRef idx="1">
            <a:schemeClr val="accent1"/>
          </a:lnRef>
          <a:fillRef idx="0">
            <a:schemeClr val="accent1"/>
          </a:fillRef>
          <a:effectRef idx="0">
            <a:schemeClr val="accent1"/>
          </a:effectRef>
          <a:fontRef idx="minor"/>
        </p:style>
      </p:sp>
      <p:sp>
        <p:nvSpPr>
          <p:cNvPr id="251" name="CustomShape 12"/>
          <p:cNvSpPr/>
          <p:nvPr/>
        </p:nvSpPr>
        <p:spPr>
          <a:xfrm>
            <a:off x="5693400" y="3956040"/>
            <a:ext cx="2095200" cy="42516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201"/>
              </a:spcAft>
            </a:pPr>
            <a:r>
              <a:rPr b="0" lang="en-IN" sz="1100" spc="-1" strike="noStrike">
                <a:solidFill>
                  <a:srgbClr val="000000"/>
                </a:solidFill>
                <a:latin typeface="Arial"/>
                <a:ea typeface="Arial"/>
              </a:rPr>
              <a:t>Loyola-ICAM College of Engineering and Technology</a:t>
            </a:r>
            <a:endParaRPr b="0" lang="en-IN" sz="1100" spc="-1" strike="noStrike">
              <a:latin typeface="Arial"/>
            </a:endParaRPr>
          </a:p>
        </p:txBody>
      </p:sp>
      <p:pic>
        <p:nvPicPr>
          <p:cNvPr id="252" name="Picture 2" descr=""/>
          <p:cNvPicPr/>
          <p:nvPr/>
        </p:nvPicPr>
        <p:blipFill>
          <a:blip r:embed="rId2"/>
          <a:stretch/>
        </p:blipFill>
        <p:spPr>
          <a:xfrm>
            <a:off x="1834920" y="1249200"/>
            <a:ext cx="1146240" cy="666000"/>
          </a:xfrm>
          <a:prstGeom prst="rect">
            <a:avLst/>
          </a:prstGeom>
          <a:ln>
            <a:noFill/>
          </a:ln>
        </p:spPr>
      </p:pic>
      <p:pic>
        <p:nvPicPr>
          <p:cNvPr id="253" name="Picture 5" descr=""/>
          <p:cNvPicPr/>
          <p:nvPr/>
        </p:nvPicPr>
        <p:blipFill>
          <a:blip r:embed="rId3"/>
          <a:stretch/>
        </p:blipFill>
        <p:spPr>
          <a:xfrm>
            <a:off x="6461280" y="1211760"/>
            <a:ext cx="668160" cy="666000"/>
          </a:xfrm>
          <a:prstGeom prst="rect">
            <a:avLst/>
          </a:prstGeom>
          <a:ln>
            <a:noFill/>
          </a:ln>
        </p:spPr>
      </p:pic>
      <p:pic>
        <p:nvPicPr>
          <p:cNvPr id="254" name="Picture 9" descr=""/>
          <p:cNvPicPr/>
          <p:nvPr/>
        </p:nvPicPr>
        <p:blipFill>
          <a:blip r:embed="rId4"/>
          <a:stretch/>
        </p:blipFill>
        <p:spPr>
          <a:xfrm>
            <a:off x="3927600" y="1286640"/>
            <a:ext cx="1586880" cy="515880"/>
          </a:xfrm>
          <a:prstGeom prst="rect">
            <a:avLst/>
          </a:prstGeom>
          <a:ln>
            <a:noFill/>
          </a:ln>
        </p:spPr>
      </p:pic>
    </p:spTree>
  </p:cSld>
  <mc:AlternateContent>
    <mc:Choice Requires="p14">
      <p:transition spd="slow" advTm="3000" p14:dur="2000"/>
    </mc:Choice>
    <mc:Fallback>
      <p:transition spd="slow" advTm="3000"/>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31040" y="682200"/>
            <a:ext cx="2935800" cy="321840"/>
          </a:xfrm>
          <a:prstGeom prst="rect">
            <a:avLst/>
          </a:prstGeom>
          <a:noFill/>
          <a:ln>
            <a:noFill/>
          </a:ln>
        </p:spPr>
        <p:txBody>
          <a:bodyPr tIns="91440" bIns="91440">
            <a:noAutofit/>
          </a:bodyPr>
          <a:p>
            <a:pPr>
              <a:lnSpc>
                <a:spcPct val="100000"/>
              </a:lnSpc>
            </a:pPr>
            <a:r>
              <a:rPr b="1" lang="en-IN" sz="1600" spc="-1" strike="noStrike">
                <a:solidFill>
                  <a:srgbClr val="213163"/>
                </a:solidFill>
                <a:latin typeface="Arial"/>
                <a:ea typeface="Arial"/>
              </a:rPr>
              <a:t>Modelling &amp; Results</a:t>
            </a:r>
            <a:endParaRPr b="0" lang="en-IN" sz="1600" spc="-1" strike="noStrike">
              <a:solidFill>
                <a:srgbClr val="000000"/>
              </a:solidFill>
              <a:latin typeface="Arial"/>
            </a:endParaRPr>
          </a:p>
        </p:txBody>
      </p:sp>
      <p:sp>
        <p:nvSpPr>
          <p:cNvPr id="299"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300" name="CustomShape 3"/>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pic>
        <p:nvPicPr>
          <p:cNvPr id="301" name="Picture 3" descr=""/>
          <p:cNvPicPr/>
          <p:nvPr/>
        </p:nvPicPr>
        <p:blipFill>
          <a:blip r:embed="rId1"/>
          <a:stretch/>
        </p:blipFill>
        <p:spPr>
          <a:xfrm>
            <a:off x="1263960" y="1096560"/>
            <a:ext cx="6138360" cy="1896120"/>
          </a:xfrm>
          <a:prstGeom prst="rect">
            <a:avLst/>
          </a:prstGeom>
          <a:ln>
            <a:noFill/>
          </a:ln>
        </p:spPr>
      </p:pic>
      <p:pic>
        <p:nvPicPr>
          <p:cNvPr id="302" name="Picture 6" descr=""/>
          <p:cNvPicPr/>
          <p:nvPr/>
        </p:nvPicPr>
        <p:blipFill>
          <a:blip r:embed="rId2"/>
          <a:stretch/>
        </p:blipFill>
        <p:spPr>
          <a:xfrm>
            <a:off x="1674720" y="3081240"/>
            <a:ext cx="5228640" cy="1137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155880" y="613080"/>
            <a:ext cx="8831880" cy="451440"/>
          </a:xfrm>
          <a:prstGeom prst="rect">
            <a:avLst/>
          </a:prstGeom>
          <a:noFill/>
          <a:ln>
            <a:noFill/>
          </a:ln>
        </p:spPr>
        <p:txBody>
          <a:bodyPr tIns="91440" bIns="91440" anchor="b">
            <a:noAutofit/>
          </a:bodyPr>
          <a:p>
            <a:pPr algn="ctr">
              <a:lnSpc>
                <a:spcPct val="100000"/>
              </a:lnSpc>
            </a:pPr>
            <a:r>
              <a:rPr b="0" lang="en-IN" sz="2400" spc="-1" strike="noStrike">
                <a:solidFill>
                  <a:srgbClr val="000000"/>
                </a:solidFill>
                <a:latin typeface="Arial"/>
                <a:ea typeface="Arial"/>
              </a:rPr>
              <a:t>Homepage</a:t>
            </a:r>
            <a:endParaRPr b="0" lang="en-IN" sz="2400" spc="-1" strike="noStrike">
              <a:solidFill>
                <a:srgbClr val="000000"/>
              </a:solidFill>
              <a:latin typeface="Arial"/>
            </a:endParaRPr>
          </a:p>
        </p:txBody>
      </p:sp>
      <p:sp>
        <p:nvSpPr>
          <p:cNvPr id="304" name="TextShape 2"/>
          <p:cNvSpPr txBox="1"/>
          <p:nvPr/>
        </p:nvSpPr>
        <p:spPr>
          <a:xfrm>
            <a:off x="311760" y="1389600"/>
            <a:ext cx="8696520" cy="317916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305" name="Picture 4" descr=""/>
          <p:cNvPicPr/>
          <p:nvPr/>
        </p:nvPicPr>
        <p:blipFill>
          <a:blip r:embed="rId1"/>
          <a:stretch/>
        </p:blipFill>
        <p:spPr>
          <a:xfrm>
            <a:off x="1095120" y="1065240"/>
            <a:ext cx="6202440" cy="3131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628560" y="601200"/>
            <a:ext cx="7886160" cy="666000"/>
          </a:xfrm>
          <a:prstGeom prst="rect">
            <a:avLst/>
          </a:prstGeom>
          <a:noFill/>
          <a:ln>
            <a:noFill/>
          </a:ln>
        </p:spPr>
        <p:txBody>
          <a:bodyPr lIns="0" rIns="0" tIns="0" bIns="0" anchor="ctr">
            <a:noAutofit/>
          </a:bodyPr>
          <a:p>
            <a:pPr algn="ctr">
              <a:lnSpc>
                <a:spcPct val="100000"/>
              </a:lnSpc>
            </a:pPr>
            <a:r>
              <a:rPr b="1" lang="en-IN" sz="1400" spc="-1" strike="noStrike">
                <a:solidFill>
                  <a:srgbClr val="000000"/>
                </a:solidFill>
                <a:latin typeface="Arial"/>
                <a:ea typeface="Arial"/>
              </a:rPr>
              <a:t>Listen Later Section</a:t>
            </a:r>
            <a:endParaRPr b="0" lang="en-IN" sz="1400" spc="-1" strike="noStrike">
              <a:solidFill>
                <a:srgbClr val="000000"/>
              </a:solidFill>
              <a:latin typeface="Arial"/>
            </a:endParaRPr>
          </a:p>
        </p:txBody>
      </p:sp>
      <p:pic>
        <p:nvPicPr>
          <p:cNvPr id="307" name="Picture 3" descr=""/>
          <p:cNvPicPr/>
          <p:nvPr/>
        </p:nvPicPr>
        <p:blipFill>
          <a:blip r:embed="rId1"/>
          <a:stretch/>
        </p:blipFill>
        <p:spPr>
          <a:xfrm>
            <a:off x="1252080" y="1224720"/>
            <a:ext cx="5887800" cy="2693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628560" y="635040"/>
            <a:ext cx="7886160" cy="632160"/>
          </a:xfrm>
          <a:prstGeom prst="rect">
            <a:avLst/>
          </a:prstGeom>
          <a:noFill/>
          <a:ln>
            <a:noFill/>
          </a:ln>
        </p:spPr>
        <p:txBody>
          <a:bodyPr lIns="0" rIns="0" tIns="0" bIns="0" anchor="ctr">
            <a:noAutofit/>
          </a:bodyPr>
          <a:p>
            <a:pPr algn="ctr">
              <a:lnSpc>
                <a:spcPct val="100000"/>
              </a:lnSpc>
            </a:pPr>
            <a:r>
              <a:rPr b="1" lang="en-IN" sz="1400" spc="-1" strike="noStrike">
                <a:solidFill>
                  <a:srgbClr val="000000"/>
                </a:solidFill>
                <a:latin typeface="Arial"/>
                <a:ea typeface="Arial"/>
              </a:rPr>
              <a:t>Signup-Page</a:t>
            </a:r>
            <a:endParaRPr b="0" lang="en-IN" sz="1400" spc="-1" strike="noStrike">
              <a:solidFill>
                <a:srgbClr val="000000"/>
              </a:solidFill>
              <a:latin typeface="Arial"/>
            </a:endParaRPr>
          </a:p>
        </p:txBody>
      </p:sp>
      <p:pic>
        <p:nvPicPr>
          <p:cNvPr id="309" name="Picture 3" descr=""/>
          <p:cNvPicPr/>
          <p:nvPr/>
        </p:nvPicPr>
        <p:blipFill>
          <a:blip r:embed="rId1"/>
          <a:stretch/>
        </p:blipFill>
        <p:spPr>
          <a:xfrm>
            <a:off x="1706400" y="1241640"/>
            <a:ext cx="5404680" cy="28105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628560" y="643320"/>
            <a:ext cx="7886160" cy="623880"/>
          </a:xfrm>
          <a:prstGeom prst="rect">
            <a:avLst/>
          </a:prstGeom>
          <a:noFill/>
          <a:ln>
            <a:noFill/>
          </a:ln>
        </p:spPr>
        <p:txBody>
          <a:bodyPr lIns="0" rIns="0" tIns="0" bIns="0" anchor="ctr">
            <a:noAutofit/>
          </a:bodyPr>
          <a:p>
            <a:pPr algn="ctr">
              <a:lnSpc>
                <a:spcPct val="100000"/>
              </a:lnSpc>
            </a:pPr>
            <a:r>
              <a:rPr b="1" lang="en-IN" sz="1400" spc="-1" strike="noStrike">
                <a:solidFill>
                  <a:srgbClr val="000000"/>
                </a:solidFill>
                <a:latin typeface="Arial"/>
                <a:ea typeface="Arial"/>
              </a:rPr>
              <a:t>Login-Page</a:t>
            </a:r>
            <a:endParaRPr b="0" lang="en-IN" sz="1400" spc="-1" strike="noStrike">
              <a:solidFill>
                <a:srgbClr val="000000"/>
              </a:solidFill>
              <a:latin typeface="Arial"/>
            </a:endParaRPr>
          </a:p>
        </p:txBody>
      </p:sp>
      <p:pic>
        <p:nvPicPr>
          <p:cNvPr id="311" name="Picture 3" descr=""/>
          <p:cNvPicPr/>
          <p:nvPr/>
        </p:nvPicPr>
        <p:blipFill>
          <a:blip r:embed="rId1"/>
          <a:stretch/>
        </p:blipFill>
        <p:spPr>
          <a:xfrm>
            <a:off x="1479240" y="1160280"/>
            <a:ext cx="5695560" cy="2991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28560" y="618120"/>
            <a:ext cx="7886160" cy="649080"/>
          </a:xfrm>
          <a:prstGeom prst="rect">
            <a:avLst/>
          </a:prstGeom>
          <a:noFill/>
          <a:ln>
            <a:noFill/>
          </a:ln>
        </p:spPr>
        <p:txBody>
          <a:bodyPr lIns="0" rIns="0" tIns="0" bIns="0" anchor="ctr">
            <a:noAutofit/>
          </a:bodyPr>
          <a:p>
            <a:pPr algn="ctr">
              <a:lnSpc>
                <a:spcPct val="100000"/>
              </a:lnSpc>
            </a:pPr>
            <a:r>
              <a:rPr b="1" lang="en-IN" sz="1400" spc="-1" strike="noStrike">
                <a:solidFill>
                  <a:srgbClr val="000000"/>
                </a:solidFill>
                <a:latin typeface="Arial"/>
                <a:ea typeface="Arial"/>
              </a:rPr>
              <a:t>Addsong-Page</a:t>
            </a:r>
            <a:endParaRPr b="0" lang="en-IN" sz="1400" spc="-1" strike="noStrike">
              <a:solidFill>
                <a:srgbClr val="000000"/>
              </a:solidFill>
              <a:latin typeface="Arial"/>
            </a:endParaRPr>
          </a:p>
        </p:txBody>
      </p:sp>
      <p:pic>
        <p:nvPicPr>
          <p:cNvPr id="313" name="Picture 3" descr=""/>
          <p:cNvPicPr/>
          <p:nvPr/>
        </p:nvPicPr>
        <p:blipFill>
          <a:blip r:embed="rId1"/>
          <a:stretch/>
        </p:blipFill>
        <p:spPr>
          <a:xfrm>
            <a:off x="1392120" y="1195920"/>
            <a:ext cx="5567400" cy="2937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214920" y="719640"/>
            <a:ext cx="8421480" cy="547560"/>
          </a:xfrm>
          <a:prstGeom prst="rect">
            <a:avLst/>
          </a:prstGeom>
          <a:noFill/>
          <a:ln>
            <a:noFill/>
          </a:ln>
        </p:spPr>
        <p:txBody>
          <a:bodyPr lIns="0" rIns="0" tIns="0" bIns="0" anchor="ctr">
            <a:noAutofit/>
          </a:bodyPr>
          <a:p>
            <a:pPr>
              <a:lnSpc>
                <a:spcPct val="100000"/>
              </a:lnSpc>
            </a:pPr>
            <a:r>
              <a:rPr b="1" lang="en-IN" sz="1600" spc="-1" strike="noStrike">
                <a:solidFill>
                  <a:srgbClr val="213163"/>
                </a:solidFill>
                <a:latin typeface="Arial"/>
                <a:ea typeface="Arial"/>
              </a:rPr>
              <a:t>Future Enhancements</a:t>
            </a:r>
            <a:r>
              <a:rPr b="1" lang="en-IN" sz="1600" spc="-1" strike="noStrike">
                <a:solidFill>
                  <a:srgbClr val="374151"/>
                </a:solidFill>
                <a:latin typeface="Arial"/>
                <a:ea typeface="Arial"/>
              </a:rPr>
              <a:t>:</a:t>
            </a:r>
            <a:br/>
            <a:endParaRPr b="0" lang="en-IN" sz="1600" spc="-1" strike="noStrike">
              <a:solidFill>
                <a:srgbClr val="000000"/>
              </a:solidFill>
              <a:latin typeface="Arial"/>
            </a:endParaRPr>
          </a:p>
        </p:txBody>
      </p:sp>
      <p:sp>
        <p:nvSpPr>
          <p:cNvPr id="315" name="CustomShape 2"/>
          <p:cNvSpPr/>
          <p:nvPr/>
        </p:nvSpPr>
        <p:spPr>
          <a:xfrm>
            <a:off x="138600" y="1190880"/>
            <a:ext cx="8866800" cy="3108240"/>
          </a:xfrm>
          <a:prstGeom prst="rect">
            <a:avLst/>
          </a:prstGeom>
          <a:noFill/>
          <a:ln>
            <a:noFill/>
          </a:ln>
        </p:spPr>
        <p:style>
          <a:lnRef idx="0"/>
          <a:fillRef idx="0"/>
          <a:effectRef idx="0"/>
          <a:fontRef idx="minor"/>
        </p:style>
        <p:txBody>
          <a:bodyPr lIns="90000" rIns="90000" tIns="45000" bIns="45000">
            <a:spAutoFit/>
          </a:bodyPr>
          <a:p>
            <a:pPr marL="216000" indent="-216000">
              <a:lnSpc>
                <a:spcPct val="100000"/>
              </a:lnSpc>
              <a:buClr>
                <a:srgbClr val="000000"/>
              </a:buClr>
              <a:buFont typeface="Arial"/>
              <a:buAutoNum type="arabicPeriod"/>
            </a:pPr>
            <a:r>
              <a:rPr b="0" lang="en-IN" sz="2000" spc="-1" strike="noStrike">
                <a:solidFill>
                  <a:srgbClr val="0d0d0d"/>
                </a:solidFill>
                <a:latin typeface="Söhne"/>
                <a:ea typeface="Arial"/>
              </a:rPr>
              <a:t>Implement advanced machine learning algorithms to refine personalized music recommendations based on user behavior and preferences.</a:t>
            </a:r>
            <a:endParaRPr b="0" lang="en-IN" sz="2000" spc="-1" strike="noStrike">
              <a:latin typeface="Arial"/>
            </a:endParaRPr>
          </a:p>
          <a:p>
            <a:pPr marL="216000" indent="-216000">
              <a:lnSpc>
                <a:spcPct val="100000"/>
              </a:lnSpc>
              <a:buClr>
                <a:srgbClr val="000000"/>
              </a:buClr>
              <a:buFont typeface="Arial"/>
              <a:buAutoNum type="arabicPeriod"/>
            </a:pPr>
            <a:r>
              <a:rPr b="0" lang="en-IN" sz="2000" spc="-1" strike="noStrike">
                <a:solidFill>
                  <a:srgbClr val="0d0d0d"/>
                </a:solidFill>
                <a:latin typeface="Söhne"/>
                <a:ea typeface="Arial"/>
              </a:rPr>
              <a:t>Expand social features to include live chat, collaborative playlist creation, and virtual events, fostering a more interactive user community.</a:t>
            </a:r>
            <a:endParaRPr b="0" lang="en-IN" sz="2000" spc="-1" strike="noStrike">
              <a:latin typeface="Arial"/>
            </a:endParaRPr>
          </a:p>
          <a:p>
            <a:pPr marL="216000" indent="-216000">
              <a:lnSpc>
                <a:spcPct val="100000"/>
              </a:lnSpc>
              <a:buClr>
                <a:srgbClr val="000000"/>
              </a:buClr>
              <a:buFont typeface="Arial"/>
              <a:buAutoNum type="arabicPeriod"/>
            </a:pPr>
            <a:r>
              <a:rPr b="0" lang="en-IN" sz="2000" spc="-1" strike="noStrike">
                <a:solidFill>
                  <a:srgbClr val="0d0d0d"/>
                </a:solidFill>
                <a:latin typeface="Söhne"/>
                <a:ea typeface="Arial"/>
              </a:rPr>
              <a:t>Explore integration with emerging technologies like virtual reality and augmented reality to offer innovative and immersive music experiences.</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131040" y="682200"/>
            <a:ext cx="2935800" cy="321840"/>
          </a:xfrm>
          <a:prstGeom prst="rect">
            <a:avLst/>
          </a:prstGeom>
          <a:noFill/>
          <a:ln>
            <a:noFill/>
          </a:ln>
        </p:spPr>
        <p:txBody>
          <a:bodyPr tIns="91440" bIns="91440">
            <a:noAutofit/>
          </a:bodyPr>
          <a:p>
            <a:pPr>
              <a:lnSpc>
                <a:spcPct val="100000"/>
              </a:lnSpc>
            </a:pPr>
            <a:r>
              <a:rPr b="1" lang="en-IN" sz="1600" spc="-1" strike="noStrike">
                <a:solidFill>
                  <a:srgbClr val="213163"/>
                </a:solidFill>
                <a:latin typeface="Arial"/>
                <a:ea typeface="Arial"/>
              </a:rPr>
              <a:t>Conclusion</a:t>
            </a:r>
            <a:endParaRPr b="0" lang="en-IN" sz="1600" spc="-1" strike="noStrike">
              <a:solidFill>
                <a:srgbClr val="000000"/>
              </a:solidFill>
              <a:latin typeface="Arial"/>
            </a:endParaRPr>
          </a:p>
        </p:txBody>
      </p:sp>
      <p:sp>
        <p:nvSpPr>
          <p:cNvPr id="317"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519840" y="1275120"/>
            <a:ext cx="7612200" cy="1738080"/>
          </a:xfrm>
          <a:prstGeom prst="rect">
            <a:avLst/>
          </a:prstGeom>
          <a:noFill/>
          <a:ln>
            <a:noFill/>
          </a:ln>
        </p:spPr>
        <p:style>
          <a:lnRef idx="0"/>
          <a:fillRef idx="0"/>
          <a:effectRef idx="0"/>
          <a:fontRef idx="minor"/>
        </p:style>
        <p:txBody>
          <a:bodyPr anchor="ctr">
            <a:spAutoFit/>
          </a:bodyPr>
          <a:p>
            <a:pPr>
              <a:lnSpc>
                <a:spcPct val="100000"/>
              </a:lnSpc>
            </a:pPr>
            <a:r>
              <a:rPr b="0" lang="en-IN" sz="1800" spc="-1" strike="noStrike">
                <a:solidFill>
                  <a:srgbClr val="000000"/>
                </a:solidFill>
                <a:latin typeface="Arial"/>
                <a:ea typeface="Arial"/>
              </a:rPr>
              <a:t>Continuously evolving with advancements in technology and user preferences, the music streaming application aims to provide an unparalleled music discovery and streaming experience, prioritizing personalization, community engagement, and innovation to delight users and stay ahead in the dynamic landscape of digital music consumption.</a:t>
            </a:r>
            <a:endParaRPr b="0" lang="en-IN" sz="1800" spc="-1" strike="noStrike">
              <a:latin typeface="Arial"/>
            </a:endParaRPr>
          </a:p>
          <a:p>
            <a:pPr>
              <a:lnSpc>
                <a:spcPct val="100000"/>
              </a:lnSpc>
            </a:pPr>
            <a:endParaRPr b="0" lang="en-IN" sz="1800" spc="-1" strike="noStrike">
              <a:latin typeface="Arial"/>
            </a:endParaRPr>
          </a:p>
        </p:txBody>
      </p:sp>
      <p:sp>
        <p:nvSpPr>
          <p:cNvPr id="319" name="CustomShape 4"/>
          <p:cNvSpPr/>
          <p:nvPr/>
        </p:nvSpPr>
        <p:spPr>
          <a:xfrm>
            <a:off x="0" y="-307440"/>
            <a:ext cx="6908040" cy="640800"/>
          </a:xfrm>
          <a:prstGeom prst="rect">
            <a:avLst/>
          </a:prstGeom>
          <a:noFill/>
          <a:ln>
            <a:noFill/>
          </a:ln>
        </p:spPr>
        <p:style>
          <a:lnRef idx="0"/>
          <a:fillRef idx="0"/>
          <a:effectRef idx="0"/>
          <a:fontRef idx="minor"/>
        </p:style>
        <p:txBody>
          <a:bodyPr anchor="ctr">
            <a:spAutoFit/>
          </a:bodyPr>
          <a:p>
            <a:pPr>
              <a:lnSpc>
                <a:spcPct val="100000"/>
              </a:lnSpc>
            </a:pPr>
            <a:b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3504600" y="2334600"/>
            <a:ext cx="2148480" cy="871560"/>
          </a:xfrm>
          <a:prstGeom prst="rect">
            <a:avLst/>
          </a:prstGeom>
          <a:noFill/>
          <a:ln>
            <a:noFill/>
          </a:ln>
        </p:spPr>
        <p:txBody>
          <a:bodyPr lIns="0" rIns="0" tIns="12600" bIns="0">
            <a:spAutoFit/>
          </a:bodyPr>
          <a:p>
            <a:pPr marL="12600">
              <a:lnSpc>
                <a:spcPct val="100000"/>
              </a:lnSpc>
              <a:spcBef>
                <a:spcPts val="99"/>
              </a:spcBef>
            </a:pPr>
            <a:r>
              <a:rPr b="1" lang="en-IN" sz="3000" spc="-7" strike="noStrike">
                <a:solidFill>
                  <a:srgbClr val="223366"/>
                </a:solidFill>
                <a:latin typeface="Arial MT"/>
                <a:ea typeface="Arial"/>
              </a:rPr>
              <a:t>Thank You!</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Picture 10" descr=""/>
          <p:cNvPicPr/>
          <p:nvPr/>
        </p:nvPicPr>
        <p:blipFill>
          <a:blip r:embed="rId1"/>
          <a:stretch/>
        </p:blipFill>
        <p:spPr>
          <a:xfrm>
            <a:off x="0" y="0"/>
            <a:ext cx="9143640" cy="5143320"/>
          </a:xfrm>
          <a:prstGeom prst="rect">
            <a:avLst/>
          </a:prstGeom>
          <a:ln>
            <a:noFill/>
          </a:ln>
        </p:spPr>
      </p:pic>
      <p:sp>
        <p:nvSpPr>
          <p:cNvPr id="256" name="CustomShape 1"/>
          <p:cNvSpPr/>
          <p:nvPr/>
        </p:nvSpPr>
        <p:spPr>
          <a:xfrm>
            <a:off x="2422800" y="970200"/>
            <a:ext cx="4282920" cy="498600"/>
          </a:xfrm>
          <a:prstGeom prst="rect">
            <a:avLst/>
          </a:prstGeom>
          <a:noFill/>
          <a:ln>
            <a:noFill/>
          </a:ln>
        </p:spPr>
        <p:style>
          <a:lnRef idx="0"/>
          <a:fillRef idx="0"/>
          <a:effectRef idx="0"/>
          <a:fontRef idx="minor"/>
        </p:style>
        <p:txBody>
          <a:bodyPr lIns="0" rIns="0" tIns="0" bIns="0">
            <a:spAutoFit/>
          </a:bodyPr>
          <a:p>
            <a:pPr algn="ctr">
              <a:lnSpc>
                <a:spcPts val="3929"/>
              </a:lnSpc>
            </a:pPr>
            <a:r>
              <a:rPr b="1" lang="en-IN" sz="2000" spc="-1" strike="noStrike">
                <a:solidFill>
                  <a:srgbClr val="213164"/>
                </a:solidFill>
                <a:latin typeface="Arial"/>
              </a:rPr>
              <a:t>CAPSTONE PROJECT SHOWCASE</a:t>
            </a:r>
            <a:endParaRPr b="0" lang="en-IN" sz="2000" spc="-1" strike="noStrike">
              <a:latin typeface="Arial"/>
            </a:endParaRPr>
          </a:p>
        </p:txBody>
      </p:sp>
      <p:sp>
        <p:nvSpPr>
          <p:cNvPr id="257" name="CustomShape 2"/>
          <p:cNvSpPr/>
          <p:nvPr/>
        </p:nvSpPr>
        <p:spPr>
          <a:xfrm>
            <a:off x="956160" y="3037680"/>
            <a:ext cx="7227360" cy="530280"/>
          </a:xfrm>
          <a:prstGeom prst="roundRect">
            <a:avLst>
              <a:gd name="adj" fmla="val 16667"/>
            </a:avLst>
          </a:prstGeom>
          <a:solidFill>
            <a:srgbClr val="dfddfb"/>
          </a:solidFill>
          <a:ln>
            <a:solidFill>
              <a:srgbClr val="dfddfb"/>
            </a:solidFill>
            <a:round/>
          </a:ln>
        </p:spPr>
        <p:style>
          <a:lnRef idx="2">
            <a:schemeClr val="accent1">
              <a:shade val="15000"/>
            </a:schemeClr>
          </a:lnRef>
          <a:fillRef idx="1">
            <a:schemeClr val="accent1"/>
          </a:fillRef>
          <a:effectRef idx="0">
            <a:schemeClr val="accent1"/>
          </a:effectRef>
          <a:fontRef idx="minor"/>
        </p:style>
      </p:sp>
      <p:sp>
        <p:nvSpPr>
          <p:cNvPr id="258" name="CustomShape 3"/>
          <p:cNvSpPr/>
          <p:nvPr/>
        </p:nvSpPr>
        <p:spPr>
          <a:xfrm>
            <a:off x="1571760" y="3183480"/>
            <a:ext cx="5838840" cy="253080"/>
          </a:xfrm>
          <a:prstGeom prst="rect">
            <a:avLst/>
          </a:prstGeom>
          <a:noFill/>
          <a:ln>
            <a:noFill/>
          </a:ln>
        </p:spPr>
        <p:style>
          <a:lnRef idx="0"/>
          <a:fillRef idx="0"/>
          <a:effectRef idx="0"/>
          <a:fontRef idx="minor"/>
        </p:style>
        <p:txBody>
          <a:bodyPr lIns="0" rIns="0" tIns="0" bIns="0">
            <a:spAutoFit/>
          </a:bodyPr>
          <a:p>
            <a:pPr algn="ctr">
              <a:lnSpc>
                <a:spcPts val="1996"/>
              </a:lnSpc>
            </a:pPr>
            <a:r>
              <a:rPr b="1" lang="en-IN" sz="1600" spc="-1" strike="noStrike">
                <a:solidFill>
                  <a:srgbClr val="000000"/>
                </a:solidFill>
                <a:latin typeface="Arial"/>
              </a:rPr>
              <a:t>Music Web Application using Django Framework</a:t>
            </a:r>
            <a:endParaRPr b="0" lang="en-IN" sz="1600" spc="-1" strike="noStrike">
              <a:latin typeface="Arial"/>
            </a:endParaRPr>
          </a:p>
        </p:txBody>
      </p:sp>
      <p:sp>
        <p:nvSpPr>
          <p:cNvPr id="259" name="CustomShape 4"/>
          <p:cNvSpPr/>
          <p:nvPr/>
        </p:nvSpPr>
        <p:spPr>
          <a:xfrm>
            <a:off x="3872160" y="2704680"/>
            <a:ext cx="1399320" cy="253080"/>
          </a:xfrm>
          <a:prstGeom prst="rect">
            <a:avLst/>
          </a:prstGeom>
          <a:noFill/>
          <a:ln>
            <a:noFill/>
          </a:ln>
        </p:spPr>
        <p:style>
          <a:lnRef idx="0"/>
          <a:fillRef idx="0"/>
          <a:effectRef idx="0"/>
          <a:fontRef idx="minor"/>
        </p:style>
        <p:txBody>
          <a:bodyPr lIns="0" rIns="0" tIns="0" bIns="0">
            <a:spAutoFit/>
          </a:bodyPr>
          <a:p>
            <a:pPr algn="ctr">
              <a:lnSpc>
                <a:spcPts val="1996"/>
              </a:lnSpc>
            </a:pPr>
            <a:r>
              <a:rPr b="1" lang="en-IN" sz="1600" spc="-1" strike="noStrike">
                <a:solidFill>
                  <a:srgbClr val="ffffff"/>
                </a:solidFill>
                <a:latin typeface="Arial"/>
              </a:rPr>
              <a:t>Project Title</a:t>
            </a:r>
            <a:endParaRPr b="0" lang="en-IN" sz="1600" spc="-1" strike="noStrike">
              <a:latin typeface="Arial"/>
            </a:endParaRPr>
          </a:p>
        </p:txBody>
      </p:sp>
      <p:sp>
        <p:nvSpPr>
          <p:cNvPr id="260" name="CustomShape 5"/>
          <p:cNvSpPr/>
          <p:nvPr/>
        </p:nvSpPr>
        <p:spPr>
          <a:xfrm>
            <a:off x="1276920" y="4029840"/>
            <a:ext cx="6590160" cy="507240"/>
          </a:xfrm>
          <a:prstGeom prst="rect">
            <a:avLst/>
          </a:prstGeom>
          <a:noFill/>
          <a:ln>
            <a:noFill/>
          </a:ln>
        </p:spPr>
        <p:style>
          <a:lnRef idx="0"/>
          <a:fillRef idx="0"/>
          <a:effectRef idx="0"/>
          <a:fontRef idx="minor"/>
        </p:style>
        <p:txBody>
          <a:bodyPr lIns="0" rIns="0" tIns="0" bIns="0">
            <a:spAutoFit/>
          </a:bodyPr>
          <a:p>
            <a:pPr algn="ctr">
              <a:lnSpc>
                <a:spcPts val="1996"/>
              </a:lnSpc>
            </a:pPr>
            <a:r>
              <a:rPr b="0" lang="en-IN" sz="1600" spc="-1" strike="noStrike">
                <a:solidFill>
                  <a:srgbClr val="ffffff"/>
                </a:solidFill>
                <a:latin typeface="Arial"/>
              </a:rPr>
              <a:t>Abstract | Problem Statement | Project Overview |</a:t>
            </a:r>
            <a:r>
              <a:rPr b="0" lang="en-IN" sz="1600" spc="-1" strike="noStrike">
                <a:solidFill>
                  <a:srgbClr val="ffffff"/>
                </a:solidFill>
                <a:latin typeface="Arial"/>
                <a:ea typeface="Arial"/>
              </a:rPr>
              <a:t> Proposed </a:t>
            </a:r>
            <a:r>
              <a:rPr b="0" lang="en-IN" sz="1600" spc="-1" strike="noStrike">
                <a:solidFill>
                  <a:srgbClr val="ffffff"/>
                </a:solidFill>
                <a:latin typeface="Arial"/>
                <a:ea typeface="Arial"/>
              </a:rPr>
              <a:t>Solution | </a:t>
            </a:r>
            <a:r>
              <a:rPr b="0" lang="en-IN" sz="1600" spc="-1" strike="noStrike">
                <a:solidFill>
                  <a:srgbClr val="ffffff"/>
                </a:solidFill>
                <a:latin typeface="Arial"/>
                <a:ea typeface="Arial"/>
              </a:rPr>
              <a:t>Technology Used | Modelling &amp; Results </a:t>
            </a:r>
            <a:r>
              <a:rPr b="0" lang="en-IN" sz="1600" spc="-1" strike="noStrike">
                <a:solidFill>
                  <a:srgbClr val="ffffff"/>
                </a:solidFill>
                <a:latin typeface="Arial"/>
                <a:ea typeface="Arial"/>
              </a:rPr>
              <a:t>| Conclusion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0" y="682560"/>
            <a:ext cx="2935080" cy="321840"/>
          </a:xfrm>
          <a:prstGeom prst="rect">
            <a:avLst/>
          </a:prstGeom>
          <a:noFill/>
          <a:ln>
            <a:noFill/>
          </a:ln>
        </p:spPr>
        <p:txBody>
          <a:bodyPr tIns="91440" bIns="91440">
            <a:noAutofit/>
          </a:bodyPr>
          <a:p>
            <a:pPr>
              <a:lnSpc>
                <a:spcPct val="100000"/>
              </a:lnSpc>
            </a:pPr>
            <a:r>
              <a:rPr b="1" lang="en-IN" sz="2800" spc="-1" strike="noStrike">
                <a:solidFill>
                  <a:srgbClr val="213163"/>
                </a:solidFill>
                <a:latin typeface="Arial"/>
                <a:ea typeface="Arial"/>
              </a:rPr>
              <a:t>Abstract</a:t>
            </a:r>
            <a:endParaRPr b="0" lang="en-IN" sz="2800" spc="-1" strike="noStrike">
              <a:solidFill>
                <a:srgbClr val="000000"/>
              </a:solidFill>
              <a:latin typeface="Arial"/>
            </a:endParaRPr>
          </a:p>
        </p:txBody>
      </p:sp>
      <p:sp>
        <p:nvSpPr>
          <p:cNvPr id="262"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63" name="CustomShape 3"/>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
        <p:nvSpPr>
          <p:cNvPr id="264" name="CustomShape 4"/>
          <p:cNvSpPr/>
          <p:nvPr/>
        </p:nvSpPr>
        <p:spPr>
          <a:xfrm>
            <a:off x="138600" y="1190880"/>
            <a:ext cx="8866800" cy="283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d0d0d"/>
                </a:solidFill>
                <a:latin typeface="Arial"/>
                <a:ea typeface="Arial"/>
              </a:rPr>
              <a:t>This Music Streaming Application, built on the Django framework, delivers a comprehensive and user-centric platform for seamless music discovery and streaming. Featuring robust user authentication and profile management, the application offers personalized music recommendations, a vast and organized music library, and high-quality audio streaming capabilities. Users can create custom playlists, share tracks, and engage with a community of music enthusiasts through integrated social features. Additionally, an efficient admin dashboard ensures streamlined content management and system oversight. Designed with a responsive interface, the application ensures a consistent and optimal user experience across various devices.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131040" y="682200"/>
            <a:ext cx="3472920" cy="321840"/>
          </a:xfrm>
          <a:prstGeom prst="rect">
            <a:avLst/>
          </a:prstGeom>
          <a:noFill/>
          <a:ln>
            <a:noFill/>
          </a:ln>
        </p:spPr>
        <p:txBody>
          <a:bodyPr tIns="91440" bIns="91440">
            <a:noAutofit/>
          </a:bodyPr>
          <a:p>
            <a:pPr>
              <a:lnSpc>
                <a:spcPct val="100000"/>
              </a:lnSpc>
            </a:pPr>
            <a:r>
              <a:rPr b="1" lang="en-IN" sz="2800" spc="-1" strike="noStrike">
                <a:solidFill>
                  <a:srgbClr val="213163"/>
                </a:solidFill>
                <a:latin typeface="Arial"/>
                <a:ea typeface="Arial"/>
              </a:rPr>
              <a:t>Problem Statement</a:t>
            </a:r>
            <a:endParaRPr b="0" lang="en-IN" sz="2800" spc="-1" strike="noStrike">
              <a:solidFill>
                <a:srgbClr val="000000"/>
              </a:solidFill>
              <a:latin typeface="Arial"/>
            </a:endParaRPr>
          </a:p>
        </p:txBody>
      </p:sp>
      <p:sp>
        <p:nvSpPr>
          <p:cNvPr id="266"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
        <p:nvSpPr>
          <p:cNvPr id="268" name="CustomShape 4"/>
          <p:cNvSpPr/>
          <p:nvPr/>
        </p:nvSpPr>
        <p:spPr>
          <a:xfrm>
            <a:off x="131040" y="2901960"/>
            <a:ext cx="8927640" cy="399600"/>
          </a:xfrm>
          <a:prstGeom prst="rect">
            <a:avLst/>
          </a:prstGeom>
          <a:noFill/>
          <a:ln>
            <a:noFill/>
          </a:ln>
        </p:spPr>
        <p:style>
          <a:lnRef idx="0"/>
          <a:fillRef idx="0"/>
          <a:effectRef idx="0"/>
          <a:fontRef idx="minor"/>
        </p:style>
      </p:sp>
      <p:sp>
        <p:nvSpPr>
          <p:cNvPr id="269" name="CustomShape 5"/>
          <p:cNvSpPr/>
          <p:nvPr/>
        </p:nvSpPr>
        <p:spPr>
          <a:xfrm>
            <a:off x="138600" y="1294200"/>
            <a:ext cx="8728560" cy="3384000"/>
          </a:xfrm>
          <a:prstGeom prst="rect">
            <a:avLst/>
          </a:prstGeom>
          <a:noFill/>
          <a:ln>
            <a:noFill/>
          </a:ln>
        </p:spPr>
        <p:style>
          <a:lnRef idx="0"/>
          <a:fillRef idx="0"/>
          <a:effectRef idx="0"/>
          <a:fontRef idx="minor"/>
        </p:style>
        <p:txBody>
          <a:bodyPr anchor="ctr">
            <a:spAutoFit/>
          </a:bodyPr>
          <a:p>
            <a:pPr>
              <a:lnSpc>
                <a:spcPct val="100000"/>
              </a:lnSpc>
            </a:pPr>
            <a:r>
              <a:rPr b="0" lang="en-IN" sz="1800" spc="-1" strike="noStrike">
                <a:solidFill>
                  <a:srgbClr val="000000"/>
                </a:solidFill>
                <a:latin typeface="Arial"/>
                <a:ea typeface="Arial"/>
              </a:rPr>
              <a:t>Despite the growing demand for digital music streaming services, users often encounter fragmented and inconsistent platforms that lack personalized experiences. According to recent statistics, over 60% of music streaming users express dissatisfaction with generic playlists and limited customization options, while nearly 40% struggle with complex user interfaces that hinder music discovery (Source: Music Streaming User Satisfaction Survey, 2023). Additionally, the lack of integrated social features and community engagement has resulted in reduced user retention rates, with approximately 35% of users discontinuing their subscriptions within the first year due to these limitations (Source: Music Streaming Subscription Retention Analysis, 2023). This highlights a significant gap in the market for a sophisticated, user-friendly, and personalized music streaming application.</a:t>
            </a:r>
            <a:endParaRPr b="0" lang="en-IN" sz="1800" spc="-1" strike="noStrike">
              <a:latin typeface="Arial"/>
            </a:endParaRPr>
          </a:p>
          <a:p>
            <a:pPr>
              <a:lnSpc>
                <a:spcPct val="100000"/>
              </a:lnSpc>
            </a:pPr>
            <a:endParaRPr b="0" lang="en-IN" sz="1800" spc="-1" strike="noStrike">
              <a:latin typeface="Arial"/>
            </a:endParaRPr>
          </a:p>
        </p:txBody>
      </p:sp>
      <p:sp>
        <p:nvSpPr>
          <p:cNvPr id="270" name="CustomShape 6"/>
          <p:cNvSpPr/>
          <p:nvPr/>
        </p:nvSpPr>
        <p:spPr>
          <a:xfrm>
            <a:off x="0" y="1498320"/>
            <a:ext cx="4169880" cy="360"/>
          </a:xfrm>
          <a:prstGeom prst="rect">
            <a:avLst/>
          </a:prstGeom>
          <a:noFill/>
          <a:ln>
            <a:noFill/>
          </a:ln>
        </p:spPr>
        <p:style>
          <a:lnRef idx="0"/>
          <a:fillRef idx="0"/>
          <a:effectRef idx="0"/>
          <a:fontRef idx="minor"/>
        </p:style>
      </p:sp>
      <p:sp>
        <p:nvSpPr>
          <p:cNvPr id="271" name="CustomShape 7"/>
          <p:cNvSpPr/>
          <p:nvPr/>
        </p:nvSpPr>
        <p:spPr>
          <a:xfrm>
            <a:off x="2471400" y="1285200"/>
            <a:ext cx="183960" cy="42660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b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31040" y="682200"/>
            <a:ext cx="3164760" cy="321840"/>
          </a:xfrm>
          <a:prstGeom prst="rect">
            <a:avLst/>
          </a:prstGeom>
          <a:noFill/>
          <a:ln>
            <a:noFill/>
          </a:ln>
        </p:spPr>
        <p:txBody>
          <a:bodyPr tIns="91440" bIns="91440">
            <a:noAutofit/>
          </a:bodyPr>
          <a:p>
            <a:pPr>
              <a:lnSpc>
                <a:spcPct val="100000"/>
              </a:lnSpc>
            </a:pPr>
            <a:r>
              <a:rPr b="1" lang="en-IN" sz="2800" spc="-1" strike="noStrike">
                <a:solidFill>
                  <a:srgbClr val="213163"/>
                </a:solidFill>
                <a:latin typeface="Arial"/>
                <a:ea typeface="Arial"/>
              </a:rPr>
              <a:t>Project Overview</a:t>
            </a:r>
            <a:endParaRPr b="0" lang="en-IN" sz="2800" spc="-1" strike="noStrike">
              <a:solidFill>
                <a:srgbClr val="000000"/>
              </a:solidFill>
              <a:latin typeface="Arial"/>
            </a:endParaRPr>
          </a:p>
        </p:txBody>
      </p:sp>
      <p:sp>
        <p:nvSpPr>
          <p:cNvPr id="273"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74" name="CustomShape 3"/>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
        <p:nvSpPr>
          <p:cNvPr id="275" name="CustomShape 4"/>
          <p:cNvSpPr/>
          <p:nvPr/>
        </p:nvSpPr>
        <p:spPr>
          <a:xfrm>
            <a:off x="138600" y="1307880"/>
            <a:ext cx="883476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d0d0d"/>
                </a:solidFill>
                <a:latin typeface="Arial"/>
                <a:ea typeface="Arial"/>
              </a:rPr>
              <a:t>The proposed project aims to develop a sophisticated Music Streaming Application leveraging the Django framework, designed to address the existing gaps and challenges prevalent in the current digital music streaming landscape. Recognizing the prevalent user dissatisfaction with generic playlists, limited customization options, and complex user interfaces, the application focuses on delivering a personalized, intuitive, and seamless music streaming experience. Key features of the application include robust user authentication and profile management, a comprehensive and organized music library, high-quality audio streaming capabilities, and integrated social features to foster community engagement and music discovery. The project aims to enhance user satisfaction, increase retention rates, and establish a competitive edge in the music streaming market by offering a tailored and responsive platform that aligns with users' preferences and expectations.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131040" y="682200"/>
            <a:ext cx="2935800" cy="321840"/>
          </a:xfrm>
          <a:prstGeom prst="rect">
            <a:avLst/>
          </a:prstGeom>
          <a:noFill/>
          <a:ln>
            <a:noFill/>
          </a:ln>
        </p:spPr>
        <p:txBody>
          <a:bodyPr tIns="91440" bIns="91440">
            <a:noAutofit/>
          </a:bodyPr>
          <a:p>
            <a:pPr>
              <a:lnSpc>
                <a:spcPct val="100000"/>
              </a:lnSpc>
            </a:pPr>
            <a:r>
              <a:rPr b="1" lang="en-IN" sz="1600" spc="-1" strike="noStrike">
                <a:solidFill>
                  <a:srgbClr val="213163"/>
                </a:solidFill>
                <a:latin typeface="Arial"/>
                <a:ea typeface="Arial"/>
              </a:rPr>
              <a:t>Proposed Solution</a:t>
            </a:r>
            <a:endParaRPr b="0" lang="en-IN" sz="1600" spc="-1" strike="noStrike">
              <a:solidFill>
                <a:srgbClr val="000000"/>
              </a:solidFill>
              <a:latin typeface="Arial"/>
            </a:endParaRPr>
          </a:p>
        </p:txBody>
      </p:sp>
      <p:sp>
        <p:nvSpPr>
          <p:cNvPr id="277" name="CustomShape 2"/>
          <p:cNvSpPr/>
          <p:nvPr/>
        </p:nvSpPr>
        <p:spPr>
          <a:xfrm>
            <a:off x="138600" y="1102320"/>
            <a:ext cx="8866440" cy="4093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400" spc="-1" strike="noStrike">
                <a:solidFill>
                  <a:srgbClr val="374151"/>
                </a:solidFill>
                <a:latin typeface="Times New Roman"/>
                <a:ea typeface="Arial"/>
              </a:rPr>
              <a:t>.</a:t>
            </a:r>
            <a:endParaRPr b="0" lang="en-IN" sz="1400" spc="-1" strike="noStrike">
              <a:latin typeface="Arial"/>
            </a:endParaRPr>
          </a:p>
        </p:txBody>
      </p:sp>
      <p:sp>
        <p:nvSpPr>
          <p:cNvPr id="278" name="Line 3"/>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79" name="CustomShape 4"/>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
        <p:nvSpPr>
          <p:cNvPr id="280" name="CustomShape 5"/>
          <p:cNvSpPr/>
          <p:nvPr/>
        </p:nvSpPr>
        <p:spPr>
          <a:xfrm>
            <a:off x="138600" y="1024200"/>
            <a:ext cx="886644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d0d0d"/>
                </a:solidFill>
                <a:latin typeface="Arial"/>
                <a:ea typeface="Arial"/>
              </a:rPr>
              <a:t>To address the existing challenges in the digital music streaming landscape and provide users with a personalized and intuitive music streaming experience, the following features have been designed and integrated into the Music Streaming Application using the Django framework:</a:t>
            </a:r>
            <a:endParaRPr b="0" lang="en-IN" sz="1800" spc="-1" strike="noStrike">
              <a:latin typeface="Arial"/>
            </a:endParaRPr>
          </a:p>
          <a:p>
            <a:pPr>
              <a:lnSpc>
                <a:spcPct val="100000"/>
              </a:lnSpc>
            </a:pPr>
            <a:endParaRPr b="0" lang="en-IN" sz="1800" spc="-1" strike="noStrike">
              <a:latin typeface="Arial"/>
            </a:endParaRPr>
          </a:p>
          <a:p>
            <a:pPr marL="216000" indent="-216000">
              <a:lnSpc>
                <a:spcPct val="100000"/>
              </a:lnSpc>
              <a:buClr>
                <a:srgbClr val="000000"/>
              </a:buClr>
              <a:buFont typeface="Arial"/>
              <a:buAutoNum type="arabicPeriod"/>
            </a:pPr>
            <a:r>
              <a:rPr b="1" lang="en-IN" sz="1800" spc="-1" strike="noStrike">
                <a:solidFill>
                  <a:srgbClr val="0d0d0d"/>
                </a:solidFill>
                <a:latin typeface="Arial"/>
                <a:ea typeface="Arial"/>
              </a:rPr>
              <a:t>Login and Sign Up:</a:t>
            </a:r>
            <a:endParaRPr b="0" lang="en-IN" sz="1800" spc="-1" strike="noStrike">
              <a:latin typeface="Arial"/>
            </a:endParaRPr>
          </a:p>
          <a:p>
            <a:pPr lvl="1" marL="743040" indent="-285480">
              <a:lnSpc>
                <a:spcPct val="100000"/>
              </a:lnSpc>
              <a:buClr>
                <a:srgbClr val="000000"/>
              </a:buClr>
              <a:buFont typeface="Arial"/>
              <a:buChar char="•"/>
            </a:pPr>
            <a:r>
              <a:rPr b="1" lang="en-IN" sz="1800" spc="-1" strike="noStrike">
                <a:solidFill>
                  <a:srgbClr val="0d0d0d"/>
                </a:solidFill>
                <a:latin typeface="Arial"/>
                <a:ea typeface="Arial"/>
              </a:rPr>
              <a:t>User Authentication:</a:t>
            </a:r>
            <a:r>
              <a:rPr b="0" lang="en-IN" sz="1800" spc="-1" strike="noStrike">
                <a:solidFill>
                  <a:srgbClr val="0d0d0d"/>
                </a:solidFill>
                <a:latin typeface="Arial"/>
                <a:ea typeface="Arial"/>
              </a:rPr>
              <a:t> The application provides secure user authentication, allowing users to create accounts and log in securely.</a:t>
            </a:r>
            <a:endParaRPr b="0" lang="en-IN" sz="1800" spc="-1" strike="noStrike">
              <a:latin typeface="Arial"/>
            </a:endParaRPr>
          </a:p>
          <a:p>
            <a:pPr>
              <a:lnSpc>
                <a:spcPct val="100000"/>
              </a:lnSpc>
            </a:pPr>
            <a:endParaRPr b="0" lang="en-IN" sz="1800" spc="-1" strike="noStrike">
              <a:latin typeface="Arial"/>
            </a:endParaRPr>
          </a:p>
          <a:p>
            <a:pPr lvl="1" marL="743040" indent="-285480">
              <a:lnSpc>
                <a:spcPct val="100000"/>
              </a:lnSpc>
              <a:buClr>
                <a:srgbClr val="000000"/>
              </a:buClr>
              <a:buFont typeface="Arial"/>
              <a:buChar char="•"/>
            </a:pPr>
            <a:r>
              <a:rPr b="1" lang="en-IN" sz="1800" spc="-1" strike="noStrike">
                <a:solidFill>
                  <a:srgbClr val="0d0d0d"/>
                </a:solidFill>
                <a:latin typeface="Arial"/>
                <a:ea typeface="Arial"/>
              </a:rPr>
              <a:t>User Profile Management:</a:t>
            </a:r>
            <a:r>
              <a:rPr b="0" lang="en-IN" sz="1800" spc="-1" strike="noStrike">
                <a:solidFill>
                  <a:srgbClr val="0d0d0d"/>
                </a:solidFill>
                <a:latin typeface="Arial"/>
                <a:ea typeface="Arial"/>
              </a:rPr>
              <a:t> Users can manage their profiles and customize their music preferences to receive personalized recommendations.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57200" y="752760"/>
            <a:ext cx="8017560" cy="623160"/>
          </a:xfrm>
          <a:prstGeom prst="rect">
            <a:avLst/>
          </a:prstGeom>
          <a:noFill/>
          <a:ln>
            <a:noFill/>
          </a:ln>
        </p:spPr>
        <p:style>
          <a:lnRef idx="0"/>
          <a:fillRef idx="0"/>
          <a:effectRef idx="0"/>
          <a:fontRef idx="minor"/>
        </p:style>
        <p:txBody>
          <a:bodyPr lIns="90000" rIns="90000" tIns="45000" bIns="45000">
            <a:spAutoFit/>
          </a:bodyPr>
          <a:p>
            <a:pPr marL="457200">
              <a:lnSpc>
                <a:spcPct val="150000"/>
              </a:lnSpc>
            </a:pPr>
            <a:endParaRPr b="0" lang="en-IN" sz="1800" spc="-1" strike="noStrike">
              <a:latin typeface="Arial"/>
            </a:endParaRPr>
          </a:p>
          <a:p>
            <a:pPr>
              <a:lnSpc>
                <a:spcPct val="150000"/>
              </a:lnSpc>
            </a:pPr>
            <a:endParaRPr b="0" lang="en-IN" sz="1800" spc="-1" strike="noStrike">
              <a:latin typeface="Arial"/>
            </a:endParaRPr>
          </a:p>
        </p:txBody>
      </p:sp>
      <p:sp>
        <p:nvSpPr>
          <p:cNvPr id="282"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83" name="CustomShape 3"/>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
        <p:nvSpPr>
          <p:cNvPr id="284" name="CustomShape 4"/>
          <p:cNvSpPr/>
          <p:nvPr/>
        </p:nvSpPr>
        <p:spPr>
          <a:xfrm>
            <a:off x="138600" y="752760"/>
            <a:ext cx="885600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d0d0d"/>
                </a:solidFill>
                <a:latin typeface="Arial"/>
                <a:ea typeface="Arial"/>
              </a:rPr>
              <a:t>2.Search for Songs:</a:t>
            </a:r>
            <a:endParaRPr b="0" lang="en-IN" sz="1800" spc="-1" strike="noStrike">
              <a:latin typeface="Arial"/>
            </a:endParaRPr>
          </a:p>
          <a:p>
            <a:pPr lvl="1" marL="743040" indent="-285480">
              <a:lnSpc>
                <a:spcPct val="100000"/>
              </a:lnSpc>
              <a:buClr>
                <a:srgbClr val="000000"/>
              </a:buClr>
              <a:buFont typeface="Arial"/>
              <a:buChar char="•"/>
            </a:pPr>
            <a:r>
              <a:rPr b="1" lang="en-IN" sz="1800" spc="-1" strike="noStrike">
                <a:solidFill>
                  <a:srgbClr val="0d0d0d"/>
                </a:solidFill>
                <a:latin typeface="Arial"/>
                <a:ea typeface="Arial"/>
              </a:rPr>
              <a:t>Basic Search Functionality:</a:t>
            </a:r>
            <a:r>
              <a:rPr b="0" lang="en-IN" sz="1800" spc="-1" strike="noStrike">
                <a:solidFill>
                  <a:srgbClr val="0d0d0d"/>
                </a:solidFill>
                <a:latin typeface="Arial"/>
                <a:ea typeface="Arial"/>
              </a:rPr>
              <a:t> The application offers a simple search feature that allows users to search for songs by title, artist, or album.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d0d0d"/>
                </a:solidFill>
                <a:latin typeface="Arial"/>
                <a:ea typeface="Arial"/>
              </a:rPr>
              <a:t>3.Listen to Songs:</a:t>
            </a:r>
            <a:endParaRPr b="0" lang="en-IN" sz="1800" spc="-1" strike="noStrike">
              <a:latin typeface="Arial"/>
            </a:endParaRPr>
          </a:p>
          <a:p>
            <a:pPr lvl="1" marL="743040" indent="-285480">
              <a:lnSpc>
                <a:spcPct val="100000"/>
              </a:lnSpc>
              <a:buClr>
                <a:srgbClr val="000000"/>
              </a:buClr>
              <a:buFont typeface="Arial"/>
              <a:buChar char="•"/>
            </a:pPr>
            <a:r>
              <a:rPr b="1" lang="en-IN" sz="1800" spc="-1" strike="noStrike">
                <a:solidFill>
                  <a:srgbClr val="0d0d0d"/>
                </a:solidFill>
                <a:latin typeface="Arial"/>
                <a:ea typeface="Arial"/>
              </a:rPr>
              <a:t>Audio Streaming:</a:t>
            </a:r>
            <a:r>
              <a:rPr b="0" lang="en-IN" sz="1800" spc="-1" strike="noStrike">
                <a:solidFill>
                  <a:srgbClr val="0d0d0d"/>
                </a:solidFill>
                <a:latin typeface="Arial"/>
                <a:ea typeface="Arial"/>
              </a:rPr>
              <a:t> The platform facilitates seamless audio streaming, allowing users to listen to their favorite songs with high-quality playback.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d0d0d"/>
                </a:solidFill>
                <a:latin typeface="Arial"/>
                <a:ea typeface="Arial"/>
              </a:rPr>
              <a:t>4.Add Songs to Listen Later:</a:t>
            </a:r>
            <a:endParaRPr b="0" lang="en-IN" sz="1800" spc="-1" strike="noStrike">
              <a:latin typeface="Arial"/>
            </a:endParaRPr>
          </a:p>
          <a:p>
            <a:pPr lvl="1" marL="743040" indent="-285480">
              <a:lnSpc>
                <a:spcPct val="100000"/>
              </a:lnSpc>
              <a:buClr>
                <a:srgbClr val="000000"/>
              </a:buClr>
              <a:buFont typeface="Arial"/>
              <a:buChar char="•"/>
            </a:pPr>
            <a:r>
              <a:rPr b="1" lang="en-IN" sz="1800" spc="-1" strike="noStrike">
                <a:solidFill>
                  <a:srgbClr val="0d0d0d"/>
                </a:solidFill>
                <a:latin typeface="Arial"/>
                <a:ea typeface="Arial"/>
              </a:rPr>
              <a:t>Save for Later Feature:</a:t>
            </a:r>
            <a:r>
              <a:rPr b="0" lang="en-IN" sz="1800" spc="-1" strike="noStrike">
                <a:solidFill>
                  <a:srgbClr val="0d0d0d"/>
                </a:solidFill>
                <a:latin typeface="Arial"/>
                <a:ea typeface="Arial"/>
              </a:rPr>
              <a:t> Users can add songs to a 'Listen Later' playlist, enabling them to curate a personalized queue of songs to listen to at their convenience.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752760"/>
            <a:ext cx="8017560" cy="623160"/>
          </a:xfrm>
          <a:prstGeom prst="rect">
            <a:avLst/>
          </a:prstGeom>
          <a:noFill/>
          <a:ln>
            <a:noFill/>
          </a:ln>
        </p:spPr>
        <p:style>
          <a:lnRef idx="0"/>
          <a:fillRef idx="0"/>
          <a:effectRef idx="0"/>
          <a:fontRef idx="minor"/>
        </p:style>
        <p:txBody>
          <a:bodyPr lIns="90000" rIns="90000" tIns="45000" bIns="45000">
            <a:spAutoFit/>
          </a:bodyPr>
          <a:p>
            <a:pPr marL="457200">
              <a:lnSpc>
                <a:spcPct val="150000"/>
              </a:lnSpc>
            </a:pPr>
            <a:endParaRPr b="0" lang="en-IN" sz="1800" spc="-1" strike="noStrike">
              <a:latin typeface="Arial"/>
            </a:endParaRPr>
          </a:p>
          <a:p>
            <a:pPr>
              <a:lnSpc>
                <a:spcPct val="150000"/>
              </a:lnSpc>
            </a:pPr>
            <a:endParaRPr b="0" lang="en-IN" sz="1800" spc="-1" strike="noStrike">
              <a:latin typeface="Arial"/>
            </a:endParaRPr>
          </a:p>
        </p:txBody>
      </p:sp>
      <p:sp>
        <p:nvSpPr>
          <p:cNvPr id="286" name="Line 2"/>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87" name="CustomShape 3"/>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
        <p:nvSpPr>
          <p:cNvPr id="288" name="CustomShape 4"/>
          <p:cNvSpPr/>
          <p:nvPr/>
        </p:nvSpPr>
        <p:spPr>
          <a:xfrm>
            <a:off x="138600" y="752760"/>
            <a:ext cx="87710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1" lang="en-IN" sz="1800" spc="-1" strike="noStrike">
                <a:solidFill>
                  <a:srgbClr val="0d0d0d"/>
                </a:solidFill>
                <a:latin typeface="Arial"/>
                <a:ea typeface="Arial"/>
              </a:rPr>
              <a:t>5.Add New Songs:</a:t>
            </a:r>
            <a:endParaRPr b="0" lang="en-IN" sz="1800" spc="-1" strike="noStrike">
              <a:latin typeface="Arial"/>
            </a:endParaRPr>
          </a:p>
          <a:p>
            <a:pPr lvl="1" marL="743040" indent="-285480">
              <a:lnSpc>
                <a:spcPct val="100000"/>
              </a:lnSpc>
              <a:buClr>
                <a:srgbClr val="000000"/>
              </a:buClr>
              <a:buFont typeface="Arial"/>
              <a:buChar char="•"/>
            </a:pPr>
            <a:r>
              <a:rPr b="1" lang="en-IN" sz="1800" spc="-1" strike="noStrike">
                <a:solidFill>
                  <a:srgbClr val="0d0d0d"/>
                </a:solidFill>
                <a:latin typeface="Arial"/>
                <a:ea typeface="Arial"/>
              </a:rPr>
              <a:t>Song Upload and Management:</a:t>
            </a:r>
            <a:r>
              <a:rPr b="0" lang="en-IN" sz="1800" spc="-1" strike="noStrike">
                <a:solidFill>
                  <a:srgbClr val="0d0d0d"/>
                </a:solidFill>
                <a:latin typeface="Arial"/>
                <a:ea typeface="Arial"/>
              </a:rPr>
              <a:t> The platform enables users to upload and add new songs to the music library, providing them with a platform to share and discover new music.</a:t>
            </a:r>
            <a:endParaRPr b="0" lang="en-IN" sz="1800" spc="-1" strike="noStrike">
              <a:latin typeface="Arial"/>
            </a:endParaRPr>
          </a:p>
        </p:txBody>
      </p:sp>
      <p:sp>
        <p:nvSpPr>
          <p:cNvPr id="289" name="CustomShape 5"/>
          <p:cNvSpPr/>
          <p:nvPr/>
        </p:nvSpPr>
        <p:spPr>
          <a:xfrm>
            <a:off x="-296280" y="2340360"/>
            <a:ext cx="8771040" cy="118764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IN" sz="1800" spc="-1" strike="noStrike">
                <a:solidFill>
                  <a:srgbClr val="0d0d0d"/>
                </a:solidFill>
                <a:latin typeface="Arial"/>
                <a:ea typeface="Arial"/>
              </a:rPr>
              <a:t>By integrating these features into the Music Streaming Application, the proposed solution aims to enhance user satisfaction and engagement by offering a tailored, responsive, and user-friendly platform that aligns with users' preferences and expectations.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131040" y="682200"/>
            <a:ext cx="2935800" cy="321840"/>
          </a:xfrm>
          <a:prstGeom prst="rect">
            <a:avLst/>
          </a:prstGeom>
          <a:noFill/>
          <a:ln>
            <a:noFill/>
          </a:ln>
        </p:spPr>
        <p:txBody>
          <a:bodyPr tIns="91440" bIns="91440">
            <a:noAutofit/>
          </a:bodyPr>
          <a:p>
            <a:pPr>
              <a:lnSpc>
                <a:spcPct val="100000"/>
              </a:lnSpc>
            </a:pPr>
            <a:r>
              <a:rPr b="1" lang="en-IN" sz="1600" spc="-1" strike="noStrike">
                <a:solidFill>
                  <a:srgbClr val="213163"/>
                </a:solidFill>
                <a:latin typeface="Arial"/>
                <a:ea typeface="Arial"/>
              </a:rPr>
              <a:t>Technology Used</a:t>
            </a:r>
            <a:endParaRPr b="0" lang="en-IN" sz="1600" spc="-1" strike="noStrike">
              <a:solidFill>
                <a:srgbClr val="000000"/>
              </a:solidFill>
              <a:latin typeface="Arial"/>
            </a:endParaRPr>
          </a:p>
        </p:txBody>
      </p:sp>
      <p:sp>
        <p:nvSpPr>
          <p:cNvPr id="291" name="CustomShape 2"/>
          <p:cNvSpPr/>
          <p:nvPr/>
        </p:nvSpPr>
        <p:spPr>
          <a:xfrm>
            <a:off x="128160" y="1059120"/>
            <a:ext cx="5313960" cy="3789720"/>
          </a:xfrm>
          <a:prstGeom prst="rect">
            <a:avLst/>
          </a:prstGeom>
          <a:noFill/>
          <a:ln>
            <a:noFill/>
          </a:ln>
        </p:spPr>
        <p:style>
          <a:lnRef idx="0"/>
          <a:fillRef idx="0"/>
          <a:effectRef idx="0"/>
          <a:fontRef idx="minor"/>
        </p:style>
        <p:txBody>
          <a:bodyPr tIns="91440" bIns="91440">
            <a:noAutofit/>
          </a:bodyPr>
          <a:p>
            <a:pPr>
              <a:lnSpc>
                <a:spcPct val="100000"/>
              </a:lnSpc>
              <a:spcBef>
                <a:spcPts val="201"/>
              </a:spcBef>
            </a:pPr>
            <a:endParaRPr b="0" lang="en-IN" sz="1800" spc="-1" strike="noStrike">
              <a:latin typeface="Arial"/>
            </a:endParaRPr>
          </a:p>
          <a:p>
            <a:pPr>
              <a:lnSpc>
                <a:spcPct val="100000"/>
              </a:lnSpc>
              <a:spcBef>
                <a:spcPts val="201"/>
              </a:spcBef>
            </a:pPr>
            <a:endParaRPr b="0" lang="en-IN" sz="1800" spc="-1" strike="noStrike">
              <a:latin typeface="Arial"/>
            </a:endParaRPr>
          </a:p>
          <a:p>
            <a:pPr>
              <a:lnSpc>
                <a:spcPct val="100000"/>
              </a:lnSpc>
              <a:spcBef>
                <a:spcPts val="201"/>
              </a:spcBef>
            </a:pPr>
            <a:endParaRPr b="0" lang="en-IN" sz="1800" spc="-1" strike="noStrike">
              <a:latin typeface="Arial"/>
            </a:endParaRPr>
          </a:p>
        </p:txBody>
      </p:sp>
      <p:graphicFrame>
        <p:nvGraphicFramePr>
          <p:cNvPr id="1" name="Diagram1"/>
          <p:cNvGraphicFramePr/>
          <p:nvPr>
            <p:extLst>
              <p:ext uri="{D42A27DB-BD31-4B8C-83A1-F6EECF244321}">
                <p14:modId xmlns:p14="http://schemas.microsoft.com/office/powerpoint/2010/main" val="168687342"/>
              </p:ext>
            </p:extLst>
          </p:nvPr>
        </p:nvGraphicFramePr>
        <p:xfrm>
          <a:off x="-84600" y="615960"/>
          <a:ext cx="8951400" cy="4063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92" name="Picture 8" descr=""/>
          <p:cNvPicPr/>
          <p:nvPr/>
        </p:nvPicPr>
        <p:blipFill>
          <a:blip r:embed="rId5"/>
          <a:stretch/>
        </p:blipFill>
        <p:spPr>
          <a:xfrm>
            <a:off x="1021320" y="1723320"/>
            <a:ext cx="2955960" cy="2572560"/>
          </a:xfrm>
          <a:prstGeom prst="rect">
            <a:avLst/>
          </a:prstGeom>
          <a:ln>
            <a:noFill/>
          </a:ln>
        </p:spPr>
      </p:pic>
      <p:pic>
        <p:nvPicPr>
          <p:cNvPr id="293" name="Picture 10" descr=""/>
          <p:cNvPicPr/>
          <p:nvPr/>
        </p:nvPicPr>
        <p:blipFill>
          <a:blip r:embed="rId6"/>
          <a:stretch/>
        </p:blipFill>
        <p:spPr>
          <a:xfrm>
            <a:off x="4564440" y="1712520"/>
            <a:ext cx="4165200" cy="2090520"/>
          </a:xfrm>
          <a:prstGeom prst="rect">
            <a:avLst/>
          </a:prstGeom>
          <a:ln>
            <a:noFill/>
          </a:ln>
        </p:spPr>
      </p:pic>
      <p:sp>
        <p:nvSpPr>
          <p:cNvPr id="294" name="CustomShape 3"/>
          <p:cNvSpPr/>
          <p:nvPr/>
        </p:nvSpPr>
        <p:spPr>
          <a:xfrm>
            <a:off x="1000440" y="1361520"/>
            <a:ext cx="33181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400" spc="-1" strike="noStrike">
                <a:solidFill>
                  <a:srgbClr val="000000"/>
                </a:solidFill>
                <a:latin typeface="Arial"/>
                <a:ea typeface="Arial"/>
              </a:rPr>
              <a:t>Front-end</a:t>
            </a:r>
            <a:endParaRPr b="0" lang="en-IN" sz="1400" spc="-1" strike="noStrike">
              <a:latin typeface="Arial"/>
            </a:endParaRPr>
          </a:p>
        </p:txBody>
      </p:sp>
      <p:sp>
        <p:nvSpPr>
          <p:cNvPr id="295" name="CustomShape 4"/>
          <p:cNvSpPr/>
          <p:nvPr/>
        </p:nvSpPr>
        <p:spPr>
          <a:xfrm>
            <a:off x="4865760" y="1287360"/>
            <a:ext cx="358056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400" spc="-1" strike="noStrike">
                <a:solidFill>
                  <a:srgbClr val="000000"/>
                </a:solidFill>
                <a:latin typeface="Arial"/>
                <a:ea typeface="Arial"/>
              </a:rPr>
              <a:t>Back-end</a:t>
            </a:r>
            <a:endParaRPr b="0" lang="en-IN" sz="1400" spc="-1" strike="noStrike">
              <a:latin typeface="Arial"/>
            </a:endParaRPr>
          </a:p>
        </p:txBody>
      </p:sp>
      <p:sp>
        <p:nvSpPr>
          <p:cNvPr id="296" name="Line 5"/>
          <p:cNvSpPr/>
          <p:nvPr/>
        </p:nvSpPr>
        <p:spPr>
          <a:xfrm>
            <a:off x="0" y="4675680"/>
            <a:ext cx="9144000" cy="0"/>
          </a:xfrm>
          <a:prstGeom prst="line">
            <a:avLst/>
          </a:prstGeom>
          <a:ln>
            <a:solidFill>
              <a:schemeClr val="bg1">
                <a:lumMod val="75000"/>
              </a:schemeClr>
            </a:solidFill>
            <a:round/>
          </a:ln>
        </p:spPr>
        <p:style>
          <a:lnRef idx="1">
            <a:schemeClr val="accent1"/>
          </a:lnRef>
          <a:fillRef idx="0">
            <a:schemeClr val="accent1"/>
          </a:fillRef>
          <a:effectRef idx="0">
            <a:schemeClr val="accent1"/>
          </a:effectRef>
          <a:fontRef idx="minor"/>
        </p:style>
      </p:sp>
      <p:sp>
        <p:nvSpPr>
          <p:cNvPr id="297" name="CustomShape 6"/>
          <p:cNvSpPr/>
          <p:nvPr/>
        </p:nvSpPr>
        <p:spPr>
          <a:xfrm>
            <a:off x="138600" y="4713120"/>
            <a:ext cx="706680" cy="321840"/>
          </a:xfrm>
          <a:prstGeom prst="rect">
            <a:avLst/>
          </a:prstGeom>
          <a:noFill/>
          <a:ln>
            <a:noFill/>
          </a:ln>
        </p:spPr>
        <p:style>
          <a:lnRef idx="0"/>
          <a:fillRef idx="0"/>
          <a:effectRef idx="0"/>
          <a:fontRef idx="minor"/>
        </p:style>
        <p:txBody>
          <a:bodyPr tIns="91440" bIns="91440">
            <a:noAutofit/>
          </a:bodyPr>
          <a:p>
            <a:pPr>
              <a:lnSpc>
                <a:spcPct val="100000"/>
              </a:lnSpc>
            </a:pPr>
            <a:r>
              <a:rPr b="0" lang="en-IN" sz="1000" spc="-1" strike="noStrike">
                <a:solidFill>
                  <a:srgbClr val="000000"/>
                </a:solidFill>
                <a:latin typeface="Arial"/>
                <a:ea typeface="Arial"/>
              </a:rPr>
              <a:t>Source :</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204</TotalTime>
  <Application>Neat_Office/6.2.8.2$Windows_x86 LibreOffice_project/</Application>
  <Words>862</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en-IN</dc:language>
  <cp:lastModifiedBy/>
  <dcterms:modified xsi:type="dcterms:W3CDTF">2024-04-07T21:13:01Z</dcterms:modified>
  <cp:revision>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