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1"/>
  </p:notesMasterIdLst>
  <p:sldIdLst>
    <p:sldId id="278" r:id="rId2"/>
    <p:sldId id="312" r:id="rId3"/>
    <p:sldId id="257" r:id="rId4"/>
    <p:sldId id="258" r:id="rId5"/>
    <p:sldId id="259" r:id="rId6"/>
    <p:sldId id="260" r:id="rId7"/>
    <p:sldId id="261" r:id="rId8"/>
    <p:sldId id="289" r:id="rId9"/>
    <p:sldId id="272" r:id="rId10"/>
    <p:sldId id="290" r:id="rId11"/>
    <p:sldId id="314" r:id="rId12"/>
    <p:sldId id="315" r:id="rId13"/>
    <p:sldId id="316" r:id="rId14"/>
    <p:sldId id="317" r:id="rId15"/>
    <p:sldId id="318" r:id="rId16"/>
    <p:sldId id="320" r:id="rId17"/>
    <p:sldId id="283" r:id="rId18"/>
    <p:sldId id="284" r:id="rId19"/>
    <p:sldId id="285" r:id="rId20"/>
    <p:sldId id="286" r:id="rId21"/>
    <p:sldId id="287" r:id="rId22"/>
    <p:sldId id="311" r:id="rId23"/>
    <p:sldId id="305" r:id="rId24"/>
    <p:sldId id="307" r:id="rId25"/>
    <p:sldId id="323" r:id="rId26"/>
    <p:sldId id="291" r:id="rId27"/>
    <p:sldId id="295" r:id="rId28"/>
    <p:sldId id="329" r:id="rId29"/>
    <p:sldId id="297" r:id="rId30"/>
    <p:sldId id="325" r:id="rId31"/>
    <p:sldId id="324" r:id="rId32"/>
    <p:sldId id="326" r:id="rId33"/>
    <p:sldId id="262" r:id="rId34"/>
    <p:sldId id="327" r:id="rId35"/>
    <p:sldId id="328" r:id="rId36"/>
    <p:sldId id="303" r:id="rId37"/>
    <p:sldId id="309" r:id="rId38"/>
    <p:sldId id="322" r:id="rId39"/>
    <p:sldId id="32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E7FB8-4CF6-4BA4-B801-04B5B95A8DA6}"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FD9E6-EF52-4C9D-85D5-A1E9DB74D55D}" type="slidenum">
              <a:rPr lang="en-US" smtClean="0"/>
              <a:t>‹#›</a:t>
            </a:fld>
            <a:endParaRPr lang="en-US"/>
          </a:p>
        </p:txBody>
      </p:sp>
    </p:spTree>
    <p:extLst>
      <p:ext uri="{BB962C8B-B14F-4D97-AF65-F5344CB8AC3E}">
        <p14:creationId xmlns:p14="http://schemas.microsoft.com/office/powerpoint/2010/main" val="2910922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noRot="1" noChangeAspect="1"/>
          </p:cNvSpPr>
          <p:nvPr>
            <p:ph type="sldImg"/>
          </p:nvPr>
        </p:nvSpPr>
        <p:spPr>
          <a:xfrm>
            <a:off x="381000" y="685800"/>
            <a:ext cx="6096000" cy="3429000"/>
          </a:xfrm>
          <a:prstGeom prst="rect">
            <a:avLst/>
          </a:prstGeom>
          <a:ln w="0">
            <a:noFill/>
          </a:ln>
        </p:spPr>
      </p:sp>
      <p:sp>
        <p:nvSpPr>
          <p:cNvPr id="330"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noRot="1" noChangeAspect="1"/>
          </p:cNvSpPr>
          <p:nvPr>
            <p:ph type="sldImg"/>
          </p:nvPr>
        </p:nvSpPr>
        <p:spPr>
          <a:xfrm>
            <a:off x="381000" y="685800"/>
            <a:ext cx="6096000" cy="3429000"/>
          </a:xfrm>
          <a:prstGeom prst="rect">
            <a:avLst/>
          </a:prstGeom>
          <a:ln w="0">
            <a:noFill/>
          </a:ln>
        </p:spPr>
      </p:sp>
      <p:sp>
        <p:nvSpPr>
          <p:cNvPr id="354"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1425996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381000" y="685800"/>
            <a:ext cx="6096000" cy="3429000"/>
          </a:xfrm>
          <a:prstGeom prst="rect">
            <a:avLst/>
          </a:prstGeom>
          <a:ln w="0">
            <a:noFill/>
          </a:ln>
        </p:spPr>
      </p:sp>
      <p:sp>
        <p:nvSpPr>
          <p:cNvPr id="356"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4065903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noRot="1" noChangeAspect="1"/>
          </p:cNvSpPr>
          <p:nvPr>
            <p:ph type="sldImg"/>
          </p:nvPr>
        </p:nvSpPr>
        <p:spPr>
          <a:xfrm>
            <a:off x="381000" y="685800"/>
            <a:ext cx="6096000" cy="3429000"/>
          </a:xfrm>
          <a:prstGeom prst="rect">
            <a:avLst/>
          </a:prstGeom>
          <a:ln w="0">
            <a:noFill/>
          </a:ln>
        </p:spPr>
      </p:sp>
      <p:sp>
        <p:nvSpPr>
          <p:cNvPr id="35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84429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noRot="1" noChangeAspect="1"/>
          </p:cNvSpPr>
          <p:nvPr>
            <p:ph type="sldImg"/>
          </p:nvPr>
        </p:nvSpPr>
        <p:spPr>
          <a:xfrm>
            <a:off x="381000" y="685800"/>
            <a:ext cx="6096000" cy="3429000"/>
          </a:xfrm>
          <a:prstGeom prst="rect">
            <a:avLst/>
          </a:prstGeom>
          <a:ln w="0">
            <a:noFill/>
          </a:ln>
        </p:spPr>
      </p:sp>
      <p:sp>
        <p:nvSpPr>
          <p:cNvPr id="36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4209757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noRot="1" noChangeAspect="1"/>
          </p:cNvSpPr>
          <p:nvPr>
            <p:ph type="sldImg"/>
          </p:nvPr>
        </p:nvSpPr>
        <p:spPr>
          <a:xfrm>
            <a:off x="381000" y="685800"/>
            <a:ext cx="6096000" cy="3429000"/>
          </a:xfrm>
          <a:prstGeom prst="rect">
            <a:avLst/>
          </a:prstGeom>
          <a:ln w="0">
            <a:noFill/>
          </a:ln>
        </p:spPr>
      </p:sp>
      <p:sp>
        <p:nvSpPr>
          <p:cNvPr id="370"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1403382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noRot="1" noChangeAspect="1"/>
          </p:cNvSpPr>
          <p:nvPr>
            <p:ph type="sldImg"/>
          </p:nvPr>
        </p:nvSpPr>
        <p:spPr>
          <a:xfrm>
            <a:off x="381000" y="685800"/>
            <a:ext cx="6096000" cy="3429000"/>
          </a:xfrm>
          <a:prstGeom prst="rect">
            <a:avLst/>
          </a:prstGeom>
          <a:ln w="0">
            <a:noFill/>
          </a:ln>
        </p:spPr>
      </p:sp>
      <p:sp>
        <p:nvSpPr>
          <p:cNvPr id="38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noRot="1" noChangeAspect="1"/>
          </p:cNvSpPr>
          <p:nvPr>
            <p:ph type="sldImg"/>
          </p:nvPr>
        </p:nvSpPr>
        <p:spPr>
          <a:xfrm>
            <a:off x="381000" y="685800"/>
            <a:ext cx="6096000" cy="3429000"/>
          </a:xfrm>
          <a:prstGeom prst="rect">
            <a:avLst/>
          </a:prstGeom>
          <a:ln w="0">
            <a:noFill/>
          </a:ln>
        </p:spPr>
      </p:sp>
      <p:sp>
        <p:nvSpPr>
          <p:cNvPr id="384"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noRot="1" noChangeAspect="1"/>
          </p:cNvSpPr>
          <p:nvPr>
            <p:ph type="sldImg"/>
          </p:nvPr>
        </p:nvSpPr>
        <p:spPr>
          <a:xfrm>
            <a:off x="381000" y="685800"/>
            <a:ext cx="6096000" cy="3429000"/>
          </a:xfrm>
          <a:prstGeom prst="rect">
            <a:avLst/>
          </a:prstGeom>
          <a:ln w="0">
            <a:noFill/>
          </a:ln>
        </p:spPr>
      </p:sp>
      <p:sp>
        <p:nvSpPr>
          <p:cNvPr id="386"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noRot="1" noChangeAspect="1"/>
          </p:cNvSpPr>
          <p:nvPr>
            <p:ph type="sldImg"/>
          </p:nvPr>
        </p:nvSpPr>
        <p:spPr>
          <a:xfrm>
            <a:off x="381000" y="685800"/>
            <a:ext cx="6096000" cy="3429000"/>
          </a:xfrm>
          <a:prstGeom prst="rect">
            <a:avLst/>
          </a:prstGeom>
          <a:ln w="0">
            <a:noFill/>
          </a:ln>
        </p:spPr>
      </p:sp>
      <p:sp>
        <p:nvSpPr>
          <p:cNvPr id="38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noRot="1" noChangeAspect="1"/>
          </p:cNvSpPr>
          <p:nvPr>
            <p:ph type="sldImg"/>
          </p:nvPr>
        </p:nvSpPr>
        <p:spPr>
          <a:xfrm>
            <a:off x="381000" y="685800"/>
            <a:ext cx="6096000" cy="3429000"/>
          </a:xfrm>
          <a:prstGeom prst="rect">
            <a:avLst/>
          </a:prstGeom>
          <a:ln w="0">
            <a:noFill/>
          </a:ln>
        </p:spPr>
      </p:sp>
      <p:sp>
        <p:nvSpPr>
          <p:cNvPr id="390"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381000" y="685800"/>
            <a:ext cx="6096000" cy="3429000"/>
          </a:xfrm>
          <a:prstGeom prst="rect">
            <a:avLst/>
          </a:prstGeom>
          <a:ln w="0">
            <a:noFill/>
          </a:ln>
        </p:spPr>
      </p:sp>
      <p:sp>
        <p:nvSpPr>
          <p:cNvPr id="33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1343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381000" y="685800"/>
            <a:ext cx="6096000" cy="3429000"/>
          </a:xfrm>
          <a:prstGeom prst="rect">
            <a:avLst/>
          </a:prstGeom>
          <a:ln w="0">
            <a:noFill/>
          </a:ln>
        </p:spPr>
      </p:sp>
      <p:sp>
        <p:nvSpPr>
          <p:cNvPr id="334"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noRot="1" noChangeAspect="1"/>
          </p:cNvSpPr>
          <p:nvPr>
            <p:ph type="sldImg"/>
          </p:nvPr>
        </p:nvSpPr>
        <p:spPr>
          <a:xfrm>
            <a:off x="381000" y="685800"/>
            <a:ext cx="6096000" cy="3429000"/>
          </a:xfrm>
          <a:prstGeom prst="rect">
            <a:avLst/>
          </a:prstGeom>
          <a:ln w="0">
            <a:noFill/>
          </a:ln>
        </p:spPr>
      </p:sp>
      <p:sp>
        <p:nvSpPr>
          <p:cNvPr id="336"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381000" y="685800"/>
            <a:ext cx="6096000" cy="3429000"/>
          </a:xfrm>
          <a:prstGeom prst="rect">
            <a:avLst/>
          </a:prstGeom>
          <a:ln w="0">
            <a:noFill/>
          </a:ln>
        </p:spPr>
      </p:sp>
      <p:sp>
        <p:nvSpPr>
          <p:cNvPr id="33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381000" y="685800"/>
            <a:ext cx="6096000" cy="3429000"/>
          </a:xfrm>
          <a:prstGeom prst="rect">
            <a:avLst/>
          </a:prstGeom>
          <a:ln w="0">
            <a:noFill/>
          </a:ln>
        </p:spPr>
      </p:sp>
      <p:sp>
        <p:nvSpPr>
          <p:cNvPr id="33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367375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noRot="1" noChangeAspect="1"/>
          </p:cNvSpPr>
          <p:nvPr>
            <p:ph type="sldImg"/>
          </p:nvPr>
        </p:nvSpPr>
        <p:spPr>
          <a:xfrm>
            <a:off x="381000" y="685800"/>
            <a:ext cx="6096000" cy="3429000"/>
          </a:xfrm>
          <a:prstGeom prst="rect">
            <a:avLst/>
          </a:prstGeom>
          <a:ln w="0">
            <a:noFill/>
          </a:ln>
        </p:spPr>
      </p:sp>
      <p:sp>
        <p:nvSpPr>
          <p:cNvPr id="360"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noRot="1" noChangeAspect="1"/>
          </p:cNvSpPr>
          <p:nvPr>
            <p:ph type="sldImg"/>
          </p:nvPr>
        </p:nvSpPr>
        <p:spPr>
          <a:xfrm>
            <a:off x="381000" y="685800"/>
            <a:ext cx="6096000" cy="3429000"/>
          </a:xfrm>
          <a:prstGeom prst="rect">
            <a:avLst/>
          </a:prstGeom>
          <a:ln w="0">
            <a:noFill/>
          </a:ln>
        </p:spPr>
      </p:sp>
      <p:sp>
        <p:nvSpPr>
          <p:cNvPr id="360"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2012922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noRot="1" noChangeAspect="1"/>
          </p:cNvSpPr>
          <p:nvPr>
            <p:ph type="sldImg"/>
          </p:nvPr>
        </p:nvSpPr>
        <p:spPr>
          <a:xfrm>
            <a:off x="381000" y="685800"/>
            <a:ext cx="6096000" cy="3429000"/>
          </a:xfrm>
          <a:prstGeom prst="rect">
            <a:avLst/>
          </a:prstGeom>
          <a:ln w="0">
            <a:noFill/>
          </a:ln>
        </p:spPr>
      </p:sp>
      <p:sp>
        <p:nvSpPr>
          <p:cNvPr id="35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3958078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B51236-D797-4D29-B4B0-F2EA5F5EDC3F}" type="datetime1">
              <a:rPr lang="en-US" smtClean="0"/>
              <a:t>1/14/2025</a:t>
            </a:fld>
            <a:endParaRPr lang="en-US"/>
          </a:p>
        </p:txBody>
      </p:sp>
      <p:sp>
        <p:nvSpPr>
          <p:cNvPr id="5" name="Footer Placeholder 4"/>
          <p:cNvSpPr>
            <a:spLocks noGrp="1"/>
          </p:cNvSpPr>
          <p:nvPr>
            <p:ph type="ftr" sz="quarter" idx="11"/>
          </p:nvPr>
        </p:nvSpPr>
        <p:spPr/>
        <p:txBody>
          <a:bodyPr/>
          <a:lstStyle/>
          <a:p>
            <a:r>
              <a:rPr lang="en-US"/>
              <a:t>Department of CSE, Jagannath University</a:t>
            </a:r>
          </a:p>
        </p:txBody>
      </p:sp>
      <p:sp>
        <p:nvSpPr>
          <p:cNvPr id="6" name="Slide Number Placeholder 5"/>
          <p:cNvSpPr>
            <a:spLocks noGrp="1"/>
          </p:cNvSpPr>
          <p:nvPr>
            <p:ph type="sldNum" sz="quarter" idx="12"/>
          </p:nvPr>
        </p:nvSpPr>
        <p:spPr/>
        <p:txBody>
          <a:bodyPr/>
          <a:lstStyle/>
          <a:p>
            <a:fld id="{C7EE38A7-E291-4846-8EE6-75046924B9C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69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6F9CA-E2B5-49F7-8673-455B971197E1}" type="datetime1">
              <a:rPr lang="en-US" smtClean="0"/>
              <a:t>1/14/2025</a:t>
            </a:fld>
            <a:endParaRPr lang="en-US"/>
          </a:p>
        </p:txBody>
      </p:sp>
      <p:sp>
        <p:nvSpPr>
          <p:cNvPr id="5" name="Footer Placeholder 4"/>
          <p:cNvSpPr>
            <a:spLocks noGrp="1"/>
          </p:cNvSpPr>
          <p:nvPr>
            <p:ph type="ftr" sz="quarter" idx="11"/>
          </p:nvPr>
        </p:nvSpPr>
        <p:spPr/>
        <p:txBody>
          <a:bodyPr/>
          <a:lstStyle/>
          <a:p>
            <a:r>
              <a:rPr lang="en-US"/>
              <a:t>Department of CSE, Jagannath University</a:t>
            </a:r>
          </a:p>
        </p:txBody>
      </p:sp>
      <p:sp>
        <p:nvSpPr>
          <p:cNvPr id="6" name="Slide Number Placeholder 5"/>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316565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FC829-6C22-4D79-A194-EF14C2C2D64B}" type="datetime1">
              <a:rPr lang="en-US" smtClean="0"/>
              <a:t>1/14/2025</a:t>
            </a:fld>
            <a:endParaRPr lang="en-US"/>
          </a:p>
        </p:txBody>
      </p:sp>
      <p:sp>
        <p:nvSpPr>
          <p:cNvPr id="5" name="Footer Placeholder 4"/>
          <p:cNvSpPr>
            <a:spLocks noGrp="1"/>
          </p:cNvSpPr>
          <p:nvPr>
            <p:ph type="ftr" sz="quarter" idx="11"/>
          </p:nvPr>
        </p:nvSpPr>
        <p:spPr/>
        <p:txBody>
          <a:bodyPr/>
          <a:lstStyle/>
          <a:p>
            <a:r>
              <a:rPr lang="en-US"/>
              <a:t>Department of CSE, Jagannath University</a:t>
            </a:r>
          </a:p>
        </p:txBody>
      </p:sp>
      <p:sp>
        <p:nvSpPr>
          <p:cNvPr id="6" name="Slide Number Placeholder 5"/>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390287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50967" y="627533"/>
            <a:ext cx="10290000" cy="733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r>
              <a:rPr lang="en-US"/>
              <a:t>Click to edit Master title style</a:t>
            </a:r>
            <a:endParaRPr/>
          </a:p>
        </p:txBody>
      </p:sp>
      <p:sp>
        <p:nvSpPr>
          <p:cNvPr id="79" name="Google Shape;79;p13"/>
          <p:cNvSpPr txBox="1">
            <a:spLocks noGrp="1"/>
          </p:cNvSpPr>
          <p:nvPr>
            <p:ph type="subTitle" idx="1"/>
          </p:nvPr>
        </p:nvSpPr>
        <p:spPr>
          <a:xfrm>
            <a:off x="258146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80" name="Google Shape;80;p13"/>
          <p:cNvSpPr txBox="1">
            <a:spLocks noGrp="1"/>
          </p:cNvSpPr>
          <p:nvPr>
            <p:ph type="subTitle" idx="2"/>
          </p:nvPr>
        </p:nvSpPr>
        <p:spPr>
          <a:xfrm>
            <a:off x="258146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r>
              <a:rPr lang="en-US"/>
              <a:t>Click to edit Master subtitle style</a:t>
            </a:r>
            <a:endParaRPr/>
          </a:p>
        </p:txBody>
      </p:sp>
      <p:sp>
        <p:nvSpPr>
          <p:cNvPr id="81" name="Google Shape;81;p13"/>
          <p:cNvSpPr txBox="1">
            <a:spLocks noGrp="1"/>
          </p:cNvSpPr>
          <p:nvPr>
            <p:ph type="title" idx="3" hasCustomPrompt="1"/>
          </p:nvPr>
        </p:nvSpPr>
        <p:spPr>
          <a:xfrm>
            <a:off x="1324800"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2" name="Google Shape;82;p13"/>
          <p:cNvSpPr txBox="1">
            <a:spLocks noGrp="1"/>
          </p:cNvSpPr>
          <p:nvPr>
            <p:ph type="subTitle" idx="4"/>
          </p:nvPr>
        </p:nvSpPr>
        <p:spPr>
          <a:xfrm>
            <a:off x="258146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83" name="Google Shape;83;p13"/>
          <p:cNvSpPr txBox="1">
            <a:spLocks noGrp="1"/>
          </p:cNvSpPr>
          <p:nvPr>
            <p:ph type="subTitle" idx="5"/>
          </p:nvPr>
        </p:nvSpPr>
        <p:spPr>
          <a:xfrm>
            <a:off x="258146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r>
              <a:rPr lang="en-US"/>
              <a:t>Click to edit Master subtitle style</a:t>
            </a:r>
            <a:endParaRPr/>
          </a:p>
        </p:txBody>
      </p:sp>
      <p:sp>
        <p:nvSpPr>
          <p:cNvPr id="84" name="Google Shape;84;p13"/>
          <p:cNvSpPr txBox="1">
            <a:spLocks noGrp="1"/>
          </p:cNvSpPr>
          <p:nvPr>
            <p:ph type="title" idx="6" hasCustomPrompt="1"/>
          </p:nvPr>
        </p:nvSpPr>
        <p:spPr>
          <a:xfrm>
            <a:off x="1324800"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5" name="Google Shape;85;p13"/>
          <p:cNvSpPr txBox="1">
            <a:spLocks noGrp="1"/>
          </p:cNvSpPr>
          <p:nvPr>
            <p:ph type="subTitle" idx="7"/>
          </p:nvPr>
        </p:nvSpPr>
        <p:spPr>
          <a:xfrm>
            <a:off x="795942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86" name="Google Shape;86;p13"/>
          <p:cNvSpPr txBox="1">
            <a:spLocks noGrp="1"/>
          </p:cNvSpPr>
          <p:nvPr>
            <p:ph type="subTitle" idx="8"/>
          </p:nvPr>
        </p:nvSpPr>
        <p:spPr>
          <a:xfrm>
            <a:off x="795942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r>
              <a:rPr lang="en-US"/>
              <a:t>Click to edit Master subtitle style</a:t>
            </a:r>
            <a:endParaRPr/>
          </a:p>
        </p:txBody>
      </p:sp>
      <p:sp>
        <p:nvSpPr>
          <p:cNvPr id="87" name="Google Shape;87;p13"/>
          <p:cNvSpPr txBox="1">
            <a:spLocks noGrp="1"/>
          </p:cNvSpPr>
          <p:nvPr>
            <p:ph type="title" idx="9" hasCustomPrompt="1"/>
          </p:nvPr>
        </p:nvSpPr>
        <p:spPr>
          <a:xfrm>
            <a:off x="6711707"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8" name="Google Shape;88;p13"/>
          <p:cNvSpPr txBox="1">
            <a:spLocks noGrp="1"/>
          </p:cNvSpPr>
          <p:nvPr>
            <p:ph type="subTitle" idx="13"/>
          </p:nvPr>
        </p:nvSpPr>
        <p:spPr>
          <a:xfrm>
            <a:off x="795942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r>
              <a:rPr lang="en-US"/>
              <a:t>Click to edit Master subtitle style</a:t>
            </a:r>
            <a:endParaRPr/>
          </a:p>
        </p:txBody>
      </p:sp>
      <p:sp>
        <p:nvSpPr>
          <p:cNvPr id="89" name="Google Shape;89;p13"/>
          <p:cNvSpPr txBox="1">
            <a:spLocks noGrp="1"/>
          </p:cNvSpPr>
          <p:nvPr>
            <p:ph type="subTitle" idx="14"/>
          </p:nvPr>
        </p:nvSpPr>
        <p:spPr>
          <a:xfrm>
            <a:off x="795942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r>
              <a:rPr lang="en-US"/>
              <a:t>Click to edit Master subtitle style</a:t>
            </a:r>
            <a:endParaRPr/>
          </a:p>
        </p:txBody>
      </p:sp>
      <p:sp>
        <p:nvSpPr>
          <p:cNvPr id="90" name="Google Shape;90;p13"/>
          <p:cNvSpPr txBox="1">
            <a:spLocks noGrp="1"/>
          </p:cNvSpPr>
          <p:nvPr>
            <p:ph type="title" idx="15" hasCustomPrompt="1"/>
          </p:nvPr>
        </p:nvSpPr>
        <p:spPr>
          <a:xfrm>
            <a:off x="6711707"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Tree>
    <p:extLst>
      <p:ext uri="{BB962C8B-B14F-4D97-AF65-F5344CB8AC3E}">
        <p14:creationId xmlns:p14="http://schemas.microsoft.com/office/powerpoint/2010/main" val="240115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9248A-F6F9-44A5-9661-ED70FAE9C306}" type="datetime1">
              <a:rPr lang="en-US" smtClean="0"/>
              <a:t>1/14/2025</a:t>
            </a:fld>
            <a:endParaRPr lang="en-US"/>
          </a:p>
        </p:txBody>
      </p:sp>
      <p:sp>
        <p:nvSpPr>
          <p:cNvPr id="5" name="Footer Placeholder 4"/>
          <p:cNvSpPr>
            <a:spLocks noGrp="1"/>
          </p:cNvSpPr>
          <p:nvPr>
            <p:ph type="ftr" sz="quarter" idx="11"/>
          </p:nvPr>
        </p:nvSpPr>
        <p:spPr/>
        <p:txBody>
          <a:bodyPr/>
          <a:lstStyle/>
          <a:p>
            <a:r>
              <a:rPr lang="en-US"/>
              <a:t>Department of CSE, Jagannath University</a:t>
            </a:r>
          </a:p>
        </p:txBody>
      </p:sp>
      <p:sp>
        <p:nvSpPr>
          <p:cNvPr id="6" name="Slide Number Placeholder 5"/>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295143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6F5F0-E2B8-4384-B6B4-E59184A600BB}" type="datetime1">
              <a:rPr lang="en-US" smtClean="0"/>
              <a:t>1/14/2025</a:t>
            </a:fld>
            <a:endParaRPr lang="en-US"/>
          </a:p>
        </p:txBody>
      </p:sp>
      <p:sp>
        <p:nvSpPr>
          <p:cNvPr id="5" name="Footer Placeholder 4"/>
          <p:cNvSpPr>
            <a:spLocks noGrp="1"/>
          </p:cNvSpPr>
          <p:nvPr>
            <p:ph type="ftr" sz="quarter" idx="11"/>
          </p:nvPr>
        </p:nvSpPr>
        <p:spPr/>
        <p:txBody>
          <a:bodyPr/>
          <a:lstStyle/>
          <a:p>
            <a:r>
              <a:rPr lang="en-US"/>
              <a:t>Department of CSE, Jagannath University</a:t>
            </a:r>
          </a:p>
        </p:txBody>
      </p:sp>
      <p:sp>
        <p:nvSpPr>
          <p:cNvPr id="6" name="Slide Number Placeholder 5"/>
          <p:cNvSpPr>
            <a:spLocks noGrp="1"/>
          </p:cNvSpPr>
          <p:nvPr>
            <p:ph type="sldNum" sz="quarter" idx="12"/>
          </p:nvPr>
        </p:nvSpPr>
        <p:spPr/>
        <p:txBody>
          <a:bodyPr/>
          <a:lstStyle/>
          <a:p>
            <a:fld id="{C7EE38A7-E291-4846-8EE6-75046924B9C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50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5A3E5-90A7-4B99-960D-6A37EF013721}" type="datetime1">
              <a:rPr lang="en-US" smtClean="0"/>
              <a:t>1/14/2025</a:t>
            </a:fld>
            <a:endParaRPr lang="en-US"/>
          </a:p>
        </p:txBody>
      </p:sp>
      <p:sp>
        <p:nvSpPr>
          <p:cNvPr id="6" name="Footer Placeholder 5"/>
          <p:cNvSpPr>
            <a:spLocks noGrp="1"/>
          </p:cNvSpPr>
          <p:nvPr>
            <p:ph type="ftr" sz="quarter" idx="11"/>
          </p:nvPr>
        </p:nvSpPr>
        <p:spPr/>
        <p:txBody>
          <a:bodyPr/>
          <a:lstStyle/>
          <a:p>
            <a:r>
              <a:rPr lang="en-US"/>
              <a:t>Department of CSE, Jagannath University</a:t>
            </a:r>
          </a:p>
        </p:txBody>
      </p:sp>
      <p:sp>
        <p:nvSpPr>
          <p:cNvPr id="7" name="Slide Number Placeholder 6"/>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269160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A175DD-F9C1-44DF-830E-1C57C785DD77}" type="datetime1">
              <a:rPr lang="en-US" smtClean="0"/>
              <a:t>1/14/2025</a:t>
            </a:fld>
            <a:endParaRPr lang="en-US"/>
          </a:p>
        </p:txBody>
      </p:sp>
      <p:sp>
        <p:nvSpPr>
          <p:cNvPr id="8" name="Footer Placeholder 7"/>
          <p:cNvSpPr>
            <a:spLocks noGrp="1"/>
          </p:cNvSpPr>
          <p:nvPr>
            <p:ph type="ftr" sz="quarter" idx="11"/>
          </p:nvPr>
        </p:nvSpPr>
        <p:spPr/>
        <p:txBody>
          <a:bodyPr/>
          <a:lstStyle/>
          <a:p>
            <a:r>
              <a:rPr lang="en-US"/>
              <a:t>Department of CSE, Jagannath University</a:t>
            </a:r>
          </a:p>
        </p:txBody>
      </p:sp>
      <p:sp>
        <p:nvSpPr>
          <p:cNvPr id="9" name="Slide Number Placeholder 8"/>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422306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15B039-914B-45A0-B200-585FBF4133DD}" type="datetime1">
              <a:rPr lang="en-US" smtClean="0"/>
              <a:t>1/14/2025</a:t>
            </a:fld>
            <a:endParaRPr lang="en-US"/>
          </a:p>
        </p:txBody>
      </p:sp>
      <p:sp>
        <p:nvSpPr>
          <p:cNvPr id="4" name="Footer Placeholder 3"/>
          <p:cNvSpPr>
            <a:spLocks noGrp="1"/>
          </p:cNvSpPr>
          <p:nvPr>
            <p:ph type="ftr" sz="quarter" idx="11"/>
          </p:nvPr>
        </p:nvSpPr>
        <p:spPr/>
        <p:txBody>
          <a:bodyPr/>
          <a:lstStyle/>
          <a:p>
            <a:r>
              <a:rPr lang="en-US"/>
              <a:t>Department of CSE, Jagannath University</a:t>
            </a:r>
          </a:p>
        </p:txBody>
      </p:sp>
      <p:sp>
        <p:nvSpPr>
          <p:cNvPr id="5" name="Slide Number Placeholder 4"/>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63605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E454A0-67DA-4765-B278-B570DB997747}" type="datetime1">
              <a:rPr lang="en-US" smtClean="0"/>
              <a:t>1/14/2025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CSE, Jagannath University</a:t>
            </a:r>
          </a:p>
        </p:txBody>
      </p:sp>
      <p:sp>
        <p:nvSpPr>
          <p:cNvPr id="9" name="Slide Number Placeholder 8"/>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62078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ADB2E9-CAC2-477C-A14B-122219DFC04A}" type="datetime1">
              <a:rPr lang="en-US" smtClean="0"/>
              <a:t>1/14/2025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CSE, Jagannath University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EE38A7-E291-4846-8EE6-75046924B9CE}" type="slidenum">
              <a:rPr lang="en-US" smtClean="0"/>
              <a:t>‹#›</a:t>
            </a:fld>
            <a:endParaRPr lang="en-US"/>
          </a:p>
        </p:txBody>
      </p:sp>
    </p:spTree>
    <p:extLst>
      <p:ext uri="{BB962C8B-B14F-4D97-AF65-F5344CB8AC3E}">
        <p14:creationId xmlns:p14="http://schemas.microsoft.com/office/powerpoint/2010/main" val="269890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ED4A1-96DC-4B9D-BE7F-D2319FCAB1B4}" type="datetime1">
              <a:rPr lang="en-US" smtClean="0"/>
              <a:t>1/14/2025</a:t>
            </a:fld>
            <a:endParaRPr lang="en-US"/>
          </a:p>
        </p:txBody>
      </p:sp>
      <p:sp>
        <p:nvSpPr>
          <p:cNvPr id="6" name="Footer Placeholder 5"/>
          <p:cNvSpPr>
            <a:spLocks noGrp="1"/>
          </p:cNvSpPr>
          <p:nvPr>
            <p:ph type="ftr" sz="quarter" idx="11"/>
          </p:nvPr>
        </p:nvSpPr>
        <p:spPr/>
        <p:txBody>
          <a:bodyPr/>
          <a:lstStyle/>
          <a:p>
            <a:r>
              <a:rPr lang="en-US"/>
              <a:t>Department of CSE, Jagannath University</a:t>
            </a:r>
          </a:p>
        </p:txBody>
      </p:sp>
      <p:sp>
        <p:nvSpPr>
          <p:cNvPr id="7" name="Slide Number Placeholder 6"/>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4278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6C7DDB-FFB5-4475-B592-47592BC5C352}" type="datetime1">
              <a:rPr lang="en-US" smtClean="0"/>
              <a:t>1/14/2025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CSE, Jagannath University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EE38A7-E291-4846-8EE6-75046924B9C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5583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5"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0E470-947C-2B07-390E-598DFE0C453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97703-CA35-2539-C9E6-891F1B7249A3}"/>
              </a:ext>
            </a:extLst>
          </p:cNvPr>
          <p:cNvSpPr>
            <a:spLocks noGrp="1"/>
          </p:cNvSpPr>
          <p:nvPr>
            <p:ph type="sldNum" sz="quarter" idx="12"/>
          </p:nvPr>
        </p:nvSpPr>
        <p:spPr/>
        <p:txBody>
          <a:bodyPr/>
          <a:lstStyle/>
          <a:p>
            <a:fld id="{C7EE38A7-E291-4846-8EE6-75046924B9CE}" type="slidenum">
              <a:rPr lang="en-US" smtClean="0">
                <a:solidFill>
                  <a:schemeClr val="bg1"/>
                </a:solidFill>
              </a:rPr>
              <a:t>1</a:t>
            </a:fld>
            <a:endParaRPr lang="en-US">
              <a:solidFill>
                <a:schemeClr val="bg1"/>
              </a:solidFill>
            </a:endParaRPr>
          </a:p>
        </p:txBody>
      </p:sp>
      <p:sp>
        <p:nvSpPr>
          <p:cNvPr id="3" name="Subtitle 2">
            <a:extLst>
              <a:ext uri="{FF2B5EF4-FFF2-40B4-BE49-F238E27FC236}">
                <a16:creationId xmlns:a16="http://schemas.microsoft.com/office/drawing/2014/main" id="{53DDEF33-D948-4D75-288E-AC32F33BD15A}"/>
              </a:ext>
            </a:extLst>
          </p:cNvPr>
          <p:cNvSpPr txBox="1">
            <a:spLocks/>
          </p:cNvSpPr>
          <p:nvPr/>
        </p:nvSpPr>
        <p:spPr>
          <a:xfrm>
            <a:off x="2842309" y="1842147"/>
            <a:ext cx="6507368" cy="156473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200" dirty="0">
                <a:solidFill>
                  <a:schemeClr val="tx1"/>
                </a:solidFill>
                <a:latin typeface="Times New Roman" panose="02020603050405020304" pitchFamily="18" charset="0"/>
                <a:cs typeface="Times New Roman" panose="02020603050405020304" pitchFamily="18" charset="0"/>
              </a:rPr>
              <a:t>Presented by:</a:t>
            </a:r>
          </a:p>
          <a:p>
            <a:pPr marL="0" indent="0" algn="ctr">
              <a:buNone/>
            </a:pPr>
            <a:endParaRPr lang="en-US" sz="2200" dirty="0">
              <a:solidFill>
                <a:schemeClr val="tx1"/>
              </a:solidFill>
              <a:latin typeface="Times New Roman" panose="02020603050405020304" pitchFamily="18" charset="0"/>
              <a:cs typeface="Times New Roman" panose="02020603050405020304" pitchFamily="18" charset="0"/>
            </a:endParaRPr>
          </a:p>
          <a:p>
            <a:pPr algn="ctr"/>
            <a:r>
              <a:rPr lang="en-US" sz="2200" dirty="0">
                <a:solidFill>
                  <a:schemeClr val="tx1"/>
                </a:solidFill>
                <a:latin typeface="Times New Roman" panose="02020603050405020304" pitchFamily="18" charset="0"/>
                <a:cs typeface="Times New Roman" panose="02020603050405020304" pitchFamily="18" charset="0"/>
              </a:rPr>
              <a:t>Farhana Akter </a:t>
            </a:r>
            <a:r>
              <a:rPr lang="en-US" sz="2200" dirty="0" err="1">
                <a:solidFill>
                  <a:schemeClr val="tx1"/>
                </a:solidFill>
                <a:latin typeface="Times New Roman" panose="02020603050405020304" pitchFamily="18" charset="0"/>
                <a:cs typeface="Times New Roman" panose="02020603050405020304" pitchFamily="18" charset="0"/>
              </a:rPr>
              <a:t>Suci</a:t>
            </a:r>
            <a:r>
              <a:rPr lang="en-US" sz="2200" dirty="0">
                <a:solidFill>
                  <a:schemeClr val="tx1"/>
                </a:solidFill>
                <a:latin typeface="Times New Roman" panose="02020603050405020304" pitchFamily="18" charset="0"/>
                <a:cs typeface="Times New Roman" panose="02020603050405020304" pitchFamily="18" charset="0"/>
              </a:rPr>
              <a:t> (B190305001)</a:t>
            </a:r>
          </a:p>
          <a:p>
            <a:pPr algn="ctr"/>
            <a:r>
              <a:rPr lang="en-US" sz="2200" dirty="0">
                <a:solidFill>
                  <a:schemeClr val="tx1"/>
                </a:solidFill>
                <a:latin typeface="Times New Roman" panose="02020603050405020304" pitchFamily="18" charset="0"/>
                <a:cs typeface="Times New Roman" panose="02020603050405020304" pitchFamily="18" charset="0"/>
              </a:rPr>
              <a:t>Rifah Sajida Deya (B190305004)</a:t>
            </a:r>
          </a:p>
        </p:txBody>
      </p:sp>
      <p:pic>
        <p:nvPicPr>
          <p:cNvPr id="4" name="Content Placeholder 7">
            <a:extLst>
              <a:ext uri="{FF2B5EF4-FFF2-40B4-BE49-F238E27FC236}">
                <a16:creationId xmlns:a16="http://schemas.microsoft.com/office/drawing/2014/main" id="{F374679E-4F10-E2A6-97B5-F4D9C1213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0475" y="107033"/>
            <a:ext cx="1004205" cy="856528"/>
          </a:xfrm>
          <a:prstGeom prst="rect">
            <a:avLst/>
          </a:prstGeom>
          <a:noFill/>
          <a:ln>
            <a:noFill/>
          </a:ln>
        </p:spPr>
      </p:pic>
      <p:sp>
        <p:nvSpPr>
          <p:cNvPr id="6" name="Title 1">
            <a:extLst>
              <a:ext uri="{FF2B5EF4-FFF2-40B4-BE49-F238E27FC236}">
                <a16:creationId xmlns:a16="http://schemas.microsoft.com/office/drawing/2014/main" id="{550BFAB3-0612-8608-56E6-6DD5EA940E4C}"/>
              </a:ext>
            </a:extLst>
          </p:cNvPr>
          <p:cNvSpPr txBox="1">
            <a:spLocks/>
          </p:cNvSpPr>
          <p:nvPr/>
        </p:nvSpPr>
        <p:spPr>
          <a:xfrm>
            <a:off x="536668" y="1020965"/>
            <a:ext cx="11118653" cy="732253"/>
          </a:xfrm>
          <a:prstGeom prst="rect">
            <a:avLst/>
          </a:prstGeom>
        </p:spPr>
        <p:txBody>
          <a:bodyPr>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solidFill>
                  <a:schemeClr val="tx1"/>
                </a:solidFill>
                <a:latin typeface="Algerian" panose="04020705040A02060702" pitchFamily="82" charset="0"/>
                <a:cs typeface="Times New Roman" panose="02020603050405020304" pitchFamily="18" charset="0"/>
              </a:rPr>
              <a:t> Comparative Analysis On Research Papers</a:t>
            </a:r>
          </a:p>
        </p:txBody>
      </p:sp>
      <p:sp>
        <p:nvSpPr>
          <p:cNvPr id="7" name="Subtitle 2">
            <a:extLst>
              <a:ext uri="{FF2B5EF4-FFF2-40B4-BE49-F238E27FC236}">
                <a16:creationId xmlns:a16="http://schemas.microsoft.com/office/drawing/2014/main" id="{DBAEE968-1A38-990B-FC9C-ADDFC5992A7B}"/>
              </a:ext>
            </a:extLst>
          </p:cNvPr>
          <p:cNvSpPr txBox="1">
            <a:spLocks/>
          </p:cNvSpPr>
          <p:nvPr/>
        </p:nvSpPr>
        <p:spPr>
          <a:xfrm>
            <a:off x="2632289" y="3495806"/>
            <a:ext cx="6927407" cy="217375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dirty="0">
                <a:solidFill>
                  <a:schemeClr val="tx1"/>
                </a:solidFill>
                <a:latin typeface="Times New Roman" panose="02020603050405020304" pitchFamily="18" charset="0"/>
                <a:cs typeface="Times New Roman" panose="02020603050405020304" pitchFamily="18" charset="0"/>
              </a:rPr>
              <a:t>Guided by :</a:t>
            </a:r>
          </a:p>
          <a:p>
            <a:pPr algn="ctr">
              <a:lnSpc>
                <a:spcPts val="1937"/>
              </a:lnSpc>
            </a:pPr>
            <a:r>
              <a:rPr lang="en-US" sz="2200" dirty="0">
                <a:solidFill>
                  <a:schemeClr val="tx1"/>
                </a:solidFill>
                <a:latin typeface="Times New Roman" panose="02020603050405020304" pitchFamily="18" charset="0"/>
                <a:ea typeface="Lora"/>
                <a:cs typeface="Times New Roman" panose="02020603050405020304" pitchFamily="18" charset="0"/>
                <a:sym typeface="Lora"/>
              </a:rPr>
              <a:t>Md. </a:t>
            </a:r>
            <a:r>
              <a:rPr lang="en-US" sz="2200" dirty="0" err="1">
                <a:solidFill>
                  <a:schemeClr val="tx1"/>
                </a:solidFill>
                <a:latin typeface="Times New Roman" panose="02020603050405020304" pitchFamily="18" charset="0"/>
                <a:ea typeface="Lora"/>
                <a:cs typeface="Times New Roman" panose="02020603050405020304" pitchFamily="18" charset="0"/>
                <a:sym typeface="Lora"/>
              </a:rPr>
              <a:t>Aminul</a:t>
            </a:r>
            <a:r>
              <a:rPr lang="en-US" sz="2200" dirty="0">
                <a:solidFill>
                  <a:schemeClr val="tx1"/>
                </a:solidFill>
                <a:latin typeface="Times New Roman" panose="02020603050405020304" pitchFamily="18" charset="0"/>
                <a:ea typeface="Lora"/>
                <a:cs typeface="Times New Roman" panose="02020603050405020304" pitchFamily="18" charset="0"/>
                <a:sym typeface="Lora"/>
              </a:rPr>
              <a:t> Islam, Ph.D.</a:t>
            </a:r>
          </a:p>
          <a:p>
            <a:pPr algn="ctr">
              <a:lnSpc>
                <a:spcPts val="1937"/>
              </a:lnSpc>
            </a:pPr>
            <a:r>
              <a:rPr lang="en-US" sz="2200" dirty="0">
                <a:solidFill>
                  <a:schemeClr val="tx1"/>
                </a:solidFill>
                <a:latin typeface="Times New Roman" panose="02020603050405020304" pitchFamily="18" charset="0"/>
                <a:ea typeface="Lora"/>
                <a:cs typeface="Times New Roman" panose="02020603050405020304" pitchFamily="18" charset="0"/>
                <a:sym typeface="Lora"/>
              </a:rPr>
              <a:t>Associate Professor</a:t>
            </a:r>
          </a:p>
          <a:p>
            <a:pPr algn="ctr">
              <a:lnSpc>
                <a:spcPts val="1937"/>
              </a:lnSpc>
            </a:pPr>
            <a:r>
              <a:rPr lang="en-US" sz="2200" dirty="0">
                <a:solidFill>
                  <a:schemeClr val="tx1"/>
                </a:solidFill>
                <a:latin typeface="Times New Roman" panose="02020603050405020304" pitchFamily="18" charset="0"/>
                <a:ea typeface="Lora"/>
                <a:cs typeface="Times New Roman" panose="02020603050405020304" pitchFamily="18" charset="0"/>
                <a:sym typeface="Lora"/>
              </a:rPr>
              <a:t>Department of Computer Science and Engineering</a:t>
            </a:r>
          </a:p>
          <a:p>
            <a:pPr algn="ctr">
              <a:lnSpc>
                <a:spcPts val="1937"/>
              </a:lnSpc>
            </a:pPr>
            <a:r>
              <a:rPr lang="en-US" sz="2200" dirty="0">
                <a:solidFill>
                  <a:schemeClr val="tx1"/>
                </a:solidFill>
                <a:latin typeface="Times New Roman" panose="02020603050405020304" pitchFamily="18" charset="0"/>
                <a:ea typeface="Lora"/>
                <a:cs typeface="Times New Roman" panose="02020603050405020304" pitchFamily="18" charset="0"/>
                <a:sym typeface="Lora"/>
              </a:rPr>
              <a:t>Jagannath University, Dhaka</a:t>
            </a:r>
          </a:p>
        </p:txBody>
      </p:sp>
      <p:sp>
        <p:nvSpPr>
          <p:cNvPr id="8" name="TextBox 7">
            <a:extLst>
              <a:ext uri="{FF2B5EF4-FFF2-40B4-BE49-F238E27FC236}">
                <a16:creationId xmlns:a16="http://schemas.microsoft.com/office/drawing/2014/main" id="{27D04DB8-3B59-6D5D-28FC-E8CAB4D7C582}"/>
              </a:ext>
            </a:extLst>
          </p:cNvPr>
          <p:cNvSpPr txBox="1"/>
          <p:nvPr/>
        </p:nvSpPr>
        <p:spPr>
          <a:xfrm>
            <a:off x="5028796" y="5824860"/>
            <a:ext cx="2134394" cy="369332"/>
          </a:xfrm>
          <a:prstGeom prst="rect">
            <a:avLst/>
          </a:prstGeom>
          <a:noFill/>
        </p:spPr>
        <p:txBody>
          <a:bodyPr wrap="square" rtlCol="0">
            <a:spAutoFit/>
          </a:bodyPr>
          <a:lstStyle/>
          <a:p>
            <a:pPr algn="ctr"/>
            <a:r>
              <a:rPr lang="en-US" dirty="0"/>
              <a:t>15</a:t>
            </a:r>
            <a:r>
              <a:rPr lang="en-US" baseline="30000" dirty="0"/>
              <a:t>th</a:t>
            </a:r>
            <a:r>
              <a:rPr lang="en-US" dirty="0"/>
              <a:t> January, 2025</a:t>
            </a:r>
          </a:p>
        </p:txBody>
      </p:sp>
      <p:sp>
        <p:nvSpPr>
          <p:cNvPr id="11" name="Footer Placeholder 10">
            <a:extLst>
              <a:ext uri="{FF2B5EF4-FFF2-40B4-BE49-F238E27FC236}">
                <a16:creationId xmlns:a16="http://schemas.microsoft.com/office/drawing/2014/main" id="{BD412C7C-AAAC-D788-737D-B86EED76B480}"/>
              </a:ext>
            </a:extLst>
          </p:cNvPr>
          <p:cNvSpPr>
            <a:spLocks noGrp="1"/>
          </p:cNvSpPr>
          <p:nvPr>
            <p:ph type="ftr" sz="quarter" idx="11"/>
          </p:nvPr>
        </p:nvSpPr>
        <p:spPr>
          <a:xfrm>
            <a:off x="3684598" y="6447069"/>
            <a:ext cx="4822804" cy="365125"/>
          </a:xfrm>
        </p:spPr>
        <p:txBody>
          <a:bodyPr/>
          <a:lstStyle/>
          <a:p>
            <a:r>
              <a:rPr lang="en-US" sz="1600" cap="none" dirty="0">
                <a:solidFill>
                  <a:schemeClr val="bg1"/>
                </a:solidFill>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319895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Content Placeholder 7"/>
          <p:cNvPicPr/>
          <p:nvPr/>
        </p:nvPicPr>
        <p:blipFill>
          <a:blip r:embed="rId3"/>
          <a:stretch/>
        </p:blipFill>
        <p:spPr>
          <a:xfrm>
            <a:off x="11078640" y="8280"/>
            <a:ext cx="1105200" cy="942480"/>
          </a:xfrm>
          <a:prstGeom prst="rect">
            <a:avLst/>
          </a:prstGeom>
          <a:ln w="0">
            <a:noFill/>
          </a:ln>
        </p:spPr>
      </p:pic>
      <p:sp>
        <p:nvSpPr>
          <p:cNvPr id="2" name="Slide Number Placeholder 1">
            <a:extLst>
              <a:ext uri="{FF2B5EF4-FFF2-40B4-BE49-F238E27FC236}">
                <a16:creationId xmlns:a16="http://schemas.microsoft.com/office/drawing/2014/main" id="{36DA188E-A8B2-FE06-B2B3-91AB1716021F}"/>
              </a:ext>
            </a:extLst>
          </p:cNvPr>
          <p:cNvSpPr>
            <a:spLocks noGrp="1"/>
          </p:cNvSpPr>
          <p:nvPr>
            <p:ph type="sldNum" sz="quarter" idx="12"/>
          </p:nvPr>
        </p:nvSpPr>
        <p:spPr/>
        <p:txBody>
          <a:bodyPr/>
          <a:lstStyle/>
          <a:p>
            <a:fld id="{C7EE38A7-E291-4846-8EE6-75046924B9CE}" type="slidenum">
              <a:rPr lang="en-US" smtClean="0"/>
              <a:t>10</a:t>
            </a:fld>
            <a:endParaRPr lang="en-US"/>
          </a:p>
        </p:txBody>
      </p:sp>
      <p:sp>
        <p:nvSpPr>
          <p:cNvPr id="207" name="PlaceHolder 2"/>
          <p:cNvSpPr>
            <a:spLocks noGrp="1"/>
          </p:cNvSpPr>
          <p:nvPr>
            <p:ph type="subTitle" idx="4294967295"/>
          </p:nvPr>
        </p:nvSpPr>
        <p:spPr>
          <a:xfrm>
            <a:off x="521110" y="1117191"/>
            <a:ext cx="9601200" cy="773778"/>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r>
              <a:rPr lang="en-US" sz="2400" b="1" u="none" strike="noStrike" dirty="0">
                <a:solidFill>
                  <a:schemeClr val="dk1"/>
                </a:solidFill>
                <a:uFillTx/>
                <a:latin typeface="Calibri"/>
              </a:rPr>
              <a:t> Multi-level stacking ensemble model  Development</a:t>
            </a:r>
            <a:endParaRPr lang="en-US" sz="2400" b="0" u="none" strike="noStrike" dirty="0">
              <a:solidFill>
                <a:srgbClr val="000000"/>
              </a:solidFill>
              <a:uFillTx/>
              <a:latin typeface="Arial"/>
            </a:endParaRPr>
          </a:p>
          <a:p>
            <a:pPr indent="0" defTabSz="914400">
              <a:lnSpc>
                <a:spcPct val="115000"/>
              </a:lnSpc>
              <a:buNone/>
              <a:tabLst>
                <a:tab pos="0" algn="l"/>
              </a:tabLst>
            </a:pP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br>
              <a:rPr sz="2400" dirty="0"/>
            </a:br>
            <a:endParaRPr lang="en-US" sz="206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a:p>
            <a:pPr marL="685800" indent="-228600" algn="r" defTabSz="914400">
              <a:lnSpc>
                <a:spcPct val="115000"/>
              </a:lnSpc>
              <a:buNone/>
              <a:tabLst>
                <a:tab pos="0" algn="l"/>
              </a:tabLst>
            </a:pPr>
            <a:endParaRPr lang="en-US" sz="2800" b="0" u="none" strike="noStrike" dirty="0">
              <a:solidFill>
                <a:srgbClr val="000000"/>
              </a:solidFill>
              <a:uFillTx/>
              <a:latin typeface="Arial"/>
            </a:endParaRPr>
          </a:p>
          <a:p>
            <a:pPr marL="228600" indent="-228600">
              <a:lnSpc>
                <a:spcPct val="115000"/>
              </a:lnSpc>
              <a:buNone/>
              <a:tabLst>
                <a:tab pos="0" algn="l"/>
              </a:tabLst>
            </a:pPr>
            <a:r>
              <a:rPr lang="en-US" sz="2400" b="1" dirty="0">
                <a:solidFill>
                  <a:schemeClr val="accent5"/>
                </a:solidFill>
              </a:rPr>
              <a:t>              </a:t>
            </a:r>
            <a:r>
              <a:rPr lang="en-US" b="1" dirty="0">
                <a:solidFill>
                  <a:srgbClr val="0070C0"/>
                </a:solidFill>
                <a:latin typeface="Times New Roman" panose="02020603050405020304" pitchFamily="18" charset="0"/>
                <a:cs typeface="Times New Roman" panose="02020603050405020304" pitchFamily="18" charset="0"/>
              </a:rPr>
              <a:t>Figure 1.3   : Multi-level stacking ensemble model development</a:t>
            </a:r>
            <a:endParaRPr lang="en-US" dirty="0">
              <a:solidFill>
                <a:srgbClr val="0070C0"/>
              </a:solidFill>
              <a:latin typeface="Times New Roman" panose="02020603050405020304" pitchFamily="18" charset="0"/>
              <a:cs typeface="Times New Roman" panose="02020603050405020304" pitchFamily="18" charset="0"/>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p:txBody>
      </p:sp>
      <p:sp>
        <p:nvSpPr>
          <p:cNvPr id="3" name="PlaceHolder 1">
            <a:extLst>
              <a:ext uri="{FF2B5EF4-FFF2-40B4-BE49-F238E27FC236}">
                <a16:creationId xmlns:a16="http://schemas.microsoft.com/office/drawing/2014/main" id="{F938F331-2D14-9E61-701F-DE8A356C9E7B}"/>
              </a:ext>
            </a:extLst>
          </p:cNvPr>
          <p:cNvSpPr txBox="1">
            <a:spLocks/>
          </p:cNvSpPr>
          <p:nvPr/>
        </p:nvSpPr>
        <p:spPr>
          <a:xfrm>
            <a:off x="157316" y="176982"/>
            <a:ext cx="6034088" cy="773778"/>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sz="3600" b="1" dirty="0">
                <a:solidFill>
                  <a:schemeClr val="dk1"/>
                </a:solidFill>
                <a:latin typeface="Times New Roman" panose="02020603050405020304" pitchFamily="18" charset="0"/>
                <a:cs typeface="Times New Roman" panose="02020603050405020304" pitchFamily="18" charset="0"/>
              </a:rPr>
              <a:t>Materials &amp; Methods (cont..) :</a:t>
            </a:r>
            <a:endParaRPr lang="en-US" sz="3600" dirty="0">
              <a:solidFill>
                <a:schemeClr val="dk1"/>
              </a:solidFill>
              <a:latin typeface="Times New Roman" panose="02020603050405020304" pitchFamily="18" charset="0"/>
              <a:cs typeface="Times New Roman" panose="02020603050405020304" pitchFamily="18" charset="0"/>
            </a:endParaRPr>
          </a:p>
        </p:txBody>
      </p:sp>
      <p:sp>
        <p:nvSpPr>
          <p:cNvPr id="7" name="Footer Placeholder 10">
            <a:extLst>
              <a:ext uri="{FF2B5EF4-FFF2-40B4-BE49-F238E27FC236}">
                <a16:creationId xmlns:a16="http://schemas.microsoft.com/office/drawing/2014/main" id="{5BB7AE73-393C-BACC-61A1-B8B275A671CB}"/>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pic>
        <p:nvPicPr>
          <p:cNvPr id="4" name="Picture 3"/>
          <p:cNvPicPr>
            <a:picLocks noChangeAspect="1"/>
          </p:cNvPicPr>
          <p:nvPr/>
        </p:nvPicPr>
        <p:blipFill>
          <a:blip r:embed="rId4"/>
          <a:stretch>
            <a:fillRect/>
          </a:stretch>
        </p:blipFill>
        <p:spPr>
          <a:xfrm>
            <a:off x="2273199" y="1816506"/>
            <a:ext cx="6544588" cy="3467584"/>
          </a:xfrm>
          <a:prstGeom prst="rect">
            <a:avLst/>
          </a:prstGeom>
        </p:spPr>
      </p:pic>
    </p:spTree>
    <p:extLst>
      <p:ext uri="{BB962C8B-B14F-4D97-AF65-F5344CB8AC3E}">
        <p14:creationId xmlns:p14="http://schemas.microsoft.com/office/powerpoint/2010/main" val="422870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Content Placeholder 7"/>
          <p:cNvPicPr/>
          <p:nvPr/>
        </p:nvPicPr>
        <p:blipFill>
          <a:blip r:embed="rId3"/>
          <a:stretch/>
        </p:blipFill>
        <p:spPr>
          <a:xfrm>
            <a:off x="11078640" y="8280"/>
            <a:ext cx="1105200" cy="942480"/>
          </a:xfrm>
          <a:prstGeom prst="rect">
            <a:avLst/>
          </a:prstGeom>
          <a:ln w="0">
            <a:noFill/>
          </a:ln>
        </p:spPr>
      </p:pic>
      <p:sp>
        <p:nvSpPr>
          <p:cNvPr id="182" name="PlaceHolder 1"/>
          <p:cNvSpPr>
            <a:spLocks noGrp="1"/>
          </p:cNvSpPr>
          <p:nvPr>
            <p:ph type="title" idx="4294967295"/>
          </p:nvPr>
        </p:nvSpPr>
        <p:spPr>
          <a:xfrm>
            <a:off x="147483" y="176982"/>
            <a:ext cx="6034088" cy="773778"/>
          </a:xfrm>
          <a:prstGeom prst="rect">
            <a:avLst/>
          </a:prstGeom>
          <a:noFill/>
          <a:ln w="0">
            <a:noFill/>
          </a:ln>
        </p:spPr>
        <p:txBody>
          <a:bodyPr lIns="122040" tIns="122040" rIns="122040" bIns="122040" anchor="t">
            <a:noAutofit/>
          </a:bodyPr>
          <a:lstStyle/>
          <a:p>
            <a:pPr indent="0" defTabSz="914400">
              <a:lnSpc>
                <a:spcPct val="90000"/>
              </a:lnSpc>
              <a:buNone/>
            </a:pPr>
            <a:r>
              <a:rPr lang="en" sz="3200" b="1" u="none" strike="noStrike" dirty="0">
                <a:solidFill>
                  <a:schemeClr val="dk1"/>
                </a:solidFill>
                <a:uFillTx/>
                <a:latin typeface="Times New Roman" panose="02020603050405020304" pitchFamily="18" charset="0"/>
                <a:cs typeface="Times New Roman" panose="02020603050405020304" pitchFamily="18" charset="0"/>
              </a:rPr>
              <a:t>Materials &amp; Methods </a:t>
            </a:r>
            <a:r>
              <a:rPr lang="en" sz="3200" b="1" dirty="0">
                <a:solidFill>
                  <a:schemeClr val="dk1"/>
                </a:solidFill>
                <a:latin typeface="Times New Roman" panose="02020603050405020304" pitchFamily="18" charset="0"/>
                <a:cs typeface="Times New Roman" panose="02020603050405020304" pitchFamily="18" charset="0"/>
              </a:rPr>
              <a:t>(cont..)</a:t>
            </a:r>
            <a:r>
              <a:rPr lang="en" sz="3200" b="1" u="none" strike="noStrike" dirty="0">
                <a:solidFill>
                  <a:schemeClr val="dk1"/>
                </a:solidFill>
                <a:uFillTx/>
                <a:latin typeface="Times New Roman" panose="02020603050405020304" pitchFamily="18" charset="0"/>
                <a:cs typeface="Times New Roman" panose="02020603050405020304" pitchFamily="18" charset="0"/>
              </a:rPr>
              <a:t>:</a:t>
            </a:r>
            <a:endParaRPr lang="en-US" sz="32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183" name="PlaceHolder 2"/>
          <p:cNvSpPr>
            <a:spLocks noGrp="1"/>
          </p:cNvSpPr>
          <p:nvPr>
            <p:ph type="subTitle" idx="4294967295"/>
          </p:nvPr>
        </p:nvSpPr>
        <p:spPr>
          <a:xfrm>
            <a:off x="599767" y="865084"/>
            <a:ext cx="10205081" cy="5383469"/>
          </a:xfrm>
          <a:prstGeom prst="rect">
            <a:avLst/>
          </a:prstGeom>
          <a:noFill/>
          <a:ln w="0">
            <a:noFill/>
          </a:ln>
        </p:spPr>
        <p:txBody>
          <a:bodyPr lIns="122040" tIns="122040" rIns="122040" bIns="122040" anchor="t">
            <a:noAutofit/>
          </a:bodyPr>
          <a:lstStyle/>
          <a:p>
            <a:pPr marL="343080" indent="-343080" defTabSz="914400">
              <a:lnSpc>
                <a:spcPct val="115000"/>
              </a:lnSpc>
              <a:buClr>
                <a:srgbClr val="000000"/>
              </a:buClr>
              <a:buFont typeface="Wingdings" charset="2"/>
              <a:buChar char=""/>
            </a:pPr>
            <a:r>
              <a:rPr lang="en-US" b="1" u="none" strike="noStrike" dirty="0">
                <a:solidFill>
                  <a:schemeClr val="dk1"/>
                </a:solidFill>
                <a:uFillTx/>
                <a:latin typeface="Calibri"/>
              </a:rPr>
              <a:t> Particle Swarm Optimization ( PSO )</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a:t>
            </a:r>
            <a:r>
              <a:rPr lang="en-US" b="1" u="none" strike="noStrike" dirty="0">
                <a:solidFill>
                  <a:schemeClr val="dk1"/>
                </a:solidFill>
                <a:uFillTx/>
                <a:latin typeface="Calibri"/>
              </a:rPr>
              <a:t>Algorithm</a:t>
            </a:r>
            <a:r>
              <a:rPr lang="en-US" b="0" u="none" strike="noStrike" dirty="0">
                <a:solidFill>
                  <a:schemeClr val="dk1"/>
                </a:solidFill>
                <a:uFillTx/>
                <a:latin typeface="Calibri"/>
              </a:rPr>
              <a:t> </a:t>
            </a:r>
            <a:endParaRPr lang="en-US" b="0" u="none" strike="noStrike" dirty="0">
              <a:solidFill>
                <a:srgbClr val="000000"/>
              </a:solidFill>
              <a:uFillTx/>
              <a:latin typeface="Arial"/>
            </a:endParaRPr>
          </a:p>
          <a:p>
            <a:pPr indent="0" defTabSz="914400">
              <a:lnSpc>
                <a:spcPct val="115000"/>
              </a:lnSpc>
              <a:buNone/>
              <a:tabLst>
                <a:tab pos="0" algn="l"/>
              </a:tabLst>
            </a:pPr>
            <a:r>
              <a:rPr lang="en-US" b="1" u="none" strike="noStrike" dirty="0">
                <a:solidFill>
                  <a:schemeClr val="dk1"/>
                </a:solidFill>
                <a:uFillTx/>
                <a:latin typeface="Calibri"/>
              </a:rPr>
              <a:t> Input</a:t>
            </a:r>
            <a:r>
              <a:rPr lang="en-US" b="0" u="none" strike="noStrike" dirty="0">
                <a:solidFill>
                  <a:schemeClr val="dk1"/>
                </a:solidFill>
                <a:uFillTx/>
                <a:latin typeface="Calibri"/>
              </a:rPr>
              <a:t>: N: sample size</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p:problem dimension</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M:Maximum iterations</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a:t>
            </a:r>
            <a:r>
              <a:rPr lang="en-US" b="0" u="none" strike="noStrike" dirty="0" err="1">
                <a:solidFill>
                  <a:schemeClr val="dk1"/>
                </a:solidFill>
                <a:uFillTx/>
                <a:latin typeface="Calibri"/>
              </a:rPr>
              <a:t>LS:the</a:t>
            </a:r>
            <a:r>
              <a:rPr lang="en-US" b="0" u="none" strike="noStrike" dirty="0">
                <a:solidFill>
                  <a:schemeClr val="dk1"/>
                </a:solidFill>
                <a:uFillTx/>
                <a:latin typeface="Calibri"/>
              </a:rPr>
              <a:t> lower bound of the search space</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a:t>
            </a:r>
            <a:r>
              <a:rPr lang="en-US" b="0" u="none" strike="noStrike" dirty="0" err="1">
                <a:solidFill>
                  <a:schemeClr val="dk1"/>
                </a:solidFill>
                <a:uFillTx/>
                <a:latin typeface="Calibri"/>
              </a:rPr>
              <a:t>US:the</a:t>
            </a:r>
            <a:r>
              <a:rPr lang="en-US" b="0" u="none" strike="noStrike" dirty="0">
                <a:solidFill>
                  <a:schemeClr val="dk1"/>
                </a:solidFill>
                <a:uFillTx/>
                <a:latin typeface="Calibri"/>
              </a:rPr>
              <a:t> upper bound of the search space</a:t>
            </a:r>
            <a:endParaRPr lang="en-US" b="0" u="none" strike="noStrike" dirty="0">
              <a:solidFill>
                <a:srgbClr val="000000"/>
              </a:solidFill>
              <a:uFillTx/>
              <a:latin typeface="Arial"/>
            </a:endParaRPr>
          </a:p>
          <a:p>
            <a:pPr indent="0" defTabSz="914400">
              <a:lnSpc>
                <a:spcPct val="115000"/>
              </a:lnSpc>
              <a:buNone/>
              <a:tabLst>
                <a:tab pos="0" algn="l"/>
              </a:tabLst>
            </a:pPr>
            <a:r>
              <a:rPr lang="en-US" b="1" u="none" strike="noStrike" dirty="0">
                <a:solidFill>
                  <a:schemeClr val="dk1"/>
                </a:solidFill>
                <a:uFillTx/>
                <a:latin typeface="Calibri"/>
              </a:rPr>
              <a:t> Output</a:t>
            </a:r>
            <a:r>
              <a:rPr lang="en-US" b="0" u="none" strike="noStrike" dirty="0">
                <a:solidFill>
                  <a:schemeClr val="dk1"/>
                </a:solidFill>
                <a:uFillTx/>
                <a:latin typeface="Calibri"/>
              </a:rPr>
              <a:t>: </a:t>
            </a:r>
            <a:r>
              <a:rPr lang="en-US" b="0" u="none" strike="noStrike" dirty="0" err="1">
                <a:solidFill>
                  <a:schemeClr val="dk1"/>
                </a:solidFill>
                <a:uFillTx/>
                <a:latin typeface="Calibri"/>
              </a:rPr>
              <a:t>S</a:t>
            </a:r>
            <a:r>
              <a:rPr lang="en-US" b="0" u="none" strike="noStrike" baseline="-25000" dirty="0" err="1">
                <a:solidFill>
                  <a:schemeClr val="dk1"/>
                </a:solidFill>
                <a:uFillTx/>
                <a:latin typeface="Calibri"/>
              </a:rPr>
              <a:t>best</a:t>
            </a:r>
            <a:r>
              <a:rPr lang="en-US" b="0" u="none" strike="noStrike" dirty="0">
                <a:solidFill>
                  <a:schemeClr val="dk1"/>
                </a:solidFill>
                <a:uFillTx/>
                <a:latin typeface="Calibri"/>
              </a:rPr>
              <a:t> :the best solution</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1 Start</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2 Initialize the search process randomly.</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a:t>
            </a:r>
            <a:endParaRPr lang="en-US" b="0" u="none" strike="noStrike" dirty="0">
              <a:solidFill>
                <a:srgbClr val="000000"/>
              </a:solidFill>
              <a:uFillTx/>
              <a:latin typeface="Arial"/>
            </a:endParaRPr>
          </a:p>
          <a:p>
            <a:pPr marL="685800" indent="-228600" algn="r" defTabSz="914400">
              <a:lnSpc>
                <a:spcPct val="115000"/>
              </a:lnSpc>
              <a:buNone/>
              <a:tabLst>
                <a:tab pos="0" algn="l"/>
              </a:tabLst>
            </a:pPr>
            <a:r>
              <a:rPr lang="en-US" sz="2400" b="0" u="none" strike="noStrike" dirty="0">
                <a:solidFill>
                  <a:schemeClr val="dk1"/>
                </a:solidFill>
                <a:uFillTx/>
                <a:latin typeface="Calibri"/>
              </a:rPr>
              <a:t>.</a:t>
            </a:r>
            <a:endParaRPr lang="en-US" sz="2400" b="0" u="none" strike="noStrike" dirty="0">
              <a:solidFill>
                <a:srgbClr val="000000"/>
              </a:solidFill>
              <a:uFillTx/>
              <a:latin typeface="Arial"/>
            </a:endParaRPr>
          </a:p>
          <a:p>
            <a:pPr marL="228600" indent="-228600" defTabSz="914400">
              <a:lnSpc>
                <a:spcPct val="115000"/>
              </a:lnSpc>
              <a:buNone/>
              <a:tabLst>
                <a:tab pos="0" algn="l"/>
              </a:tabLst>
            </a:pPr>
            <a:br>
              <a:rPr dirty="0"/>
            </a:br>
            <a:endParaRPr lang="en-US"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5DE891BA-3133-0E33-8308-F76F7935AEDE}"/>
              </a:ext>
            </a:extLst>
          </p:cNvPr>
          <p:cNvSpPr>
            <a:spLocks noGrp="1"/>
          </p:cNvSpPr>
          <p:nvPr>
            <p:ph type="sldNum" sz="quarter" idx="12"/>
          </p:nvPr>
        </p:nvSpPr>
        <p:spPr/>
        <p:txBody>
          <a:bodyPr/>
          <a:lstStyle/>
          <a:p>
            <a:fld id="{C7EE38A7-E291-4846-8EE6-75046924B9CE}" type="slidenum">
              <a:rPr lang="en-US" smtClean="0"/>
              <a:t>11</a:t>
            </a:fld>
            <a:endParaRPr lang="en-US"/>
          </a:p>
        </p:txBody>
      </p:sp>
      <p:sp>
        <p:nvSpPr>
          <p:cNvPr id="7" name="Footer Placeholder 10">
            <a:extLst>
              <a:ext uri="{FF2B5EF4-FFF2-40B4-BE49-F238E27FC236}">
                <a16:creationId xmlns:a16="http://schemas.microsoft.com/office/drawing/2014/main" id="{A7AEA040-62E8-3CF3-D8CB-38C02AFDE48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371517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Content Placeholder 7"/>
          <p:cNvPicPr/>
          <p:nvPr/>
        </p:nvPicPr>
        <p:blipFill>
          <a:blip r:embed="rId3"/>
          <a:stretch/>
        </p:blipFill>
        <p:spPr>
          <a:xfrm>
            <a:off x="11078640" y="8280"/>
            <a:ext cx="1105200" cy="942480"/>
          </a:xfrm>
          <a:prstGeom prst="rect">
            <a:avLst/>
          </a:prstGeom>
          <a:ln w="0">
            <a:noFill/>
          </a:ln>
        </p:spPr>
      </p:pic>
      <p:sp>
        <p:nvSpPr>
          <p:cNvPr id="189" name="PlaceHolder 2"/>
          <p:cNvSpPr>
            <a:spLocks noGrp="1"/>
          </p:cNvSpPr>
          <p:nvPr>
            <p:ph type="subTitle" idx="4294967295"/>
          </p:nvPr>
        </p:nvSpPr>
        <p:spPr>
          <a:xfrm>
            <a:off x="284814" y="950760"/>
            <a:ext cx="11346426" cy="5294978"/>
          </a:xfrm>
          <a:prstGeom prst="rect">
            <a:avLst/>
          </a:prstGeom>
          <a:noFill/>
          <a:ln w="0">
            <a:noFill/>
          </a:ln>
        </p:spPr>
        <p:txBody>
          <a:bodyPr lIns="122040" tIns="122040" rIns="122040" bIns="122040" anchor="t">
            <a:noAutofit/>
          </a:bodyPr>
          <a:lstStyle/>
          <a:p>
            <a:pPr marL="343080" indent="-343080" defTabSz="914400">
              <a:lnSpc>
                <a:spcPct val="115000"/>
              </a:lnSpc>
              <a:buClr>
                <a:srgbClr val="000000"/>
              </a:buClr>
              <a:buFont typeface="Wingdings" charset="2"/>
              <a:buChar char=""/>
            </a:pPr>
            <a:r>
              <a:rPr lang="en-US" b="1" u="none" strike="noStrike" dirty="0">
                <a:solidFill>
                  <a:schemeClr val="dk1"/>
                </a:solidFill>
                <a:uFillTx/>
                <a:latin typeface="Calibri"/>
              </a:rPr>
              <a:t> Particle Swarm Optimization ( PSO )</a:t>
            </a:r>
            <a:endParaRPr lang="en-US" b="0" u="none" strike="noStrike" dirty="0">
              <a:solidFill>
                <a:srgbClr val="000000"/>
              </a:solidFill>
              <a:uFillTx/>
              <a:latin typeface="Arial"/>
            </a:endParaRPr>
          </a:p>
          <a:p>
            <a:pPr indent="0">
              <a:lnSpc>
                <a:spcPct val="115000"/>
              </a:lnSpc>
              <a:buNone/>
              <a:tabLst>
                <a:tab pos="0" algn="l"/>
              </a:tabLst>
            </a:pPr>
            <a:r>
              <a:rPr lang="en-US" dirty="0">
                <a:solidFill>
                  <a:schemeClr val="dk1"/>
                </a:solidFill>
              </a:rPr>
              <a:t> 3. for i←1 to N do</a:t>
            </a:r>
            <a:endParaRPr lang="en-US" dirty="0">
              <a:solidFill>
                <a:srgbClr val="000000"/>
              </a:solidFill>
              <a:latin typeface="Arial"/>
            </a:endParaRPr>
          </a:p>
          <a:p>
            <a:pPr indent="0">
              <a:lnSpc>
                <a:spcPct val="115000"/>
              </a:lnSpc>
              <a:buNone/>
              <a:tabLst>
                <a:tab pos="0" algn="l"/>
              </a:tabLst>
            </a:pPr>
            <a:r>
              <a:rPr lang="en-US" dirty="0">
                <a:solidFill>
                  <a:schemeClr val="dk1"/>
                </a:solidFill>
              </a:rPr>
              <a:t> 4 .    v</a:t>
            </a:r>
            <a:r>
              <a:rPr lang="en-US" baseline="-25000" dirty="0">
                <a:solidFill>
                  <a:schemeClr val="dk1"/>
                </a:solidFill>
              </a:rPr>
              <a:t>i</a:t>
            </a:r>
            <a:r>
              <a:rPr lang="en-US" baseline="30000" dirty="0">
                <a:solidFill>
                  <a:schemeClr val="dk1"/>
                </a:solidFill>
              </a:rPr>
              <a:t>0</a:t>
            </a:r>
            <a:r>
              <a:rPr lang="en-US" dirty="0">
                <a:solidFill>
                  <a:schemeClr val="dk1"/>
                </a:solidFill>
              </a:rPr>
              <a:t>← random </a:t>
            </a:r>
            <a:r>
              <a:rPr lang="en-US" dirty="0" err="1">
                <a:solidFill>
                  <a:schemeClr val="dk1"/>
                </a:solidFill>
              </a:rPr>
              <a:t>volicty</a:t>
            </a:r>
            <a:r>
              <a:rPr lang="en-US" dirty="0">
                <a:solidFill>
                  <a:schemeClr val="dk1"/>
                </a:solidFill>
              </a:rPr>
              <a:t> vector [LS∪US]</a:t>
            </a:r>
            <a:r>
              <a:rPr lang="en-US" baseline="30000" dirty="0">
                <a:solidFill>
                  <a:schemeClr val="dk1"/>
                </a:solidFill>
              </a:rPr>
              <a:t>p</a:t>
            </a:r>
            <a:endParaRPr lang="en-US" dirty="0">
              <a:solidFill>
                <a:srgbClr val="000000"/>
              </a:solidFill>
              <a:latin typeface="Arial"/>
            </a:endParaRPr>
          </a:p>
          <a:p>
            <a:pPr indent="0" defTabSz="914400">
              <a:lnSpc>
                <a:spcPct val="115000"/>
              </a:lnSpc>
              <a:buNone/>
              <a:tabLst>
                <a:tab pos="0" algn="l"/>
              </a:tabLst>
            </a:pPr>
            <a:r>
              <a:rPr lang="en-US" b="0" u="none" strike="noStrike" dirty="0">
                <a:solidFill>
                  <a:schemeClr val="dk1"/>
                </a:solidFill>
                <a:uFillTx/>
                <a:latin typeface="Calibri"/>
              </a:rPr>
              <a:t>5.     x</a:t>
            </a:r>
            <a:r>
              <a:rPr lang="en-US" b="0" u="none" strike="noStrike" baseline="-25000" dirty="0">
                <a:solidFill>
                  <a:schemeClr val="dk1"/>
                </a:solidFill>
                <a:uFillTx/>
                <a:latin typeface="Calibri"/>
              </a:rPr>
              <a:t>i</a:t>
            </a:r>
            <a:r>
              <a:rPr lang="en-US" b="0" u="none" strike="noStrike" baseline="30000" dirty="0">
                <a:solidFill>
                  <a:schemeClr val="dk1"/>
                </a:solidFill>
                <a:uFillTx/>
                <a:latin typeface="Calibri"/>
              </a:rPr>
              <a:t>0</a:t>
            </a:r>
            <a:r>
              <a:rPr lang="en-US" b="0" u="none" strike="noStrike" dirty="0">
                <a:solidFill>
                  <a:schemeClr val="dk1"/>
                </a:solidFill>
                <a:uFillTx/>
                <a:latin typeface="Calibri"/>
              </a:rPr>
              <a:t>←random position [LS∪US]</a:t>
            </a:r>
            <a:r>
              <a:rPr lang="en-US" b="0" u="none" strike="noStrike" baseline="30000" dirty="0">
                <a:solidFill>
                  <a:schemeClr val="dk1"/>
                </a:solidFill>
                <a:uFillTx/>
                <a:latin typeface="Calibri"/>
              </a:rPr>
              <a:t>p</a:t>
            </a:r>
            <a:endParaRPr lang="en-US" b="0" u="none" strike="noStrike" dirty="0">
              <a:solidFill>
                <a:srgbClr val="000000"/>
              </a:solidFill>
              <a:uFillTx/>
              <a:latin typeface="Arial"/>
            </a:endParaRPr>
          </a:p>
          <a:p>
            <a:pPr marL="548640" indent="-457200" defTabSz="914400">
              <a:lnSpc>
                <a:spcPct val="115000"/>
              </a:lnSpc>
              <a:buAutoNum type="arabicPeriod" startAt="6"/>
              <a:tabLst>
                <a:tab pos="0" algn="l"/>
              </a:tabLst>
            </a:pPr>
            <a:r>
              <a:rPr lang="en-US" b="0" u="none" strike="noStrike" dirty="0">
                <a:solidFill>
                  <a:schemeClr val="dk1"/>
                </a:solidFill>
                <a:uFillTx/>
                <a:latin typeface="Calibri"/>
              </a:rPr>
              <a:t>p</a:t>
            </a:r>
            <a:r>
              <a:rPr lang="en-US" b="0" u="none" strike="noStrike" baseline="-25000" dirty="0">
                <a:solidFill>
                  <a:schemeClr val="dk1"/>
                </a:solidFill>
                <a:uFillTx/>
                <a:latin typeface="Calibri"/>
              </a:rPr>
              <a:t>best</a:t>
            </a:r>
            <a:r>
              <a:rPr lang="en-US" b="0" u="none" strike="noStrike" baseline="30000" dirty="0">
                <a:solidFill>
                  <a:schemeClr val="dk1"/>
                </a:solidFill>
                <a:uFillTx/>
                <a:latin typeface="Calibri"/>
              </a:rPr>
              <a:t>0</a:t>
            </a:r>
            <a:r>
              <a:rPr lang="en-US" b="0" u="none" strike="noStrike" dirty="0">
                <a:solidFill>
                  <a:schemeClr val="dk1"/>
                </a:solidFill>
                <a:uFillTx/>
                <a:latin typeface="Calibri"/>
              </a:rPr>
              <a:t>←x</a:t>
            </a:r>
            <a:r>
              <a:rPr lang="en-US" b="0" u="none" strike="noStrike" baseline="-25000" dirty="0">
                <a:solidFill>
                  <a:schemeClr val="dk1"/>
                </a:solidFill>
                <a:uFillTx/>
                <a:latin typeface="Calibri"/>
              </a:rPr>
              <a:t>i</a:t>
            </a:r>
            <a:r>
              <a:rPr lang="en-US" b="0" u="none" strike="noStrike" baseline="30000" dirty="0">
                <a:solidFill>
                  <a:schemeClr val="dk1"/>
                </a:solidFill>
                <a:uFillTx/>
                <a:latin typeface="Calibri"/>
              </a:rPr>
              <a:t>0</a:t>
            </a:r>
            <a:r>
              <a:rPr lang="en-US" b="0" u="none" strike="noStrike" dirty="0">
                <a:solidFill>
                  <a:schemeClr val="dk1"/>
                </a:solidFill>
                <a:uFillTx/>
                <a:latin typeface="Calibri"/>
              </a:rPr>
              <a:t>   </a:t>
            </a:r>
          </a:p>
          <a:p>
            <a:pPr marL="548640" indent="-457200" defTabSz="914400">
              <a:lnSpc>
                <a:spcPct val="115000"/>
              </a:lnSpc>
              <a:buAutoNum type="arabicPeriod" startAt="6"/>
              <a:tabLst>
                <a:tab pos="0" algn="l"/>
              </a:tabLst>
            </a:pPr>
            <a:r>
              <a:rPr lang="en-US" dirty="0">
                <a:solidFill>
                  <a:schemeClr val="dk1"/>
                </a:solidFill>
                <a:latin typeface="Calibri"/>
              </a:rPr>
              <a:t>End for</a:t>
            </a:r>
            <a:endParaRPr lang="en-US" b="0" u="none" strike="noStrike" dirty="0">
              <a:solidFill>
                <a:schemeClr val="dk1"/>
              </a:solidFill>
              <a:uFillTx/>
              <a:latin typeface="Calibri"/>
            </a:endParaRPr>
          </a:p>
          <a:p>
            <a:pPr indent="0" defTabSz="914400">
              <a:lnSpc>
                <a:spcPct val="115000"/>
              </a:lnSpc>
              <a:buNone/>
              <a:tabLst>
                <a:tab pos="0" algn="l"/>
              </a:tabLst>
            </a:pPr>
            <a:r>
              <a:rPr lang="en-US" dirty="0">
                <a:solidFill>
                  <a:schemeClr val="dk1"/>
                </a:solidFill>
                <a:latin typeface="Calibri"/>
              </a:rPr>
              <a:t>8</a:t>
            </a:r>
            <a:r>
              <a:rPr lang="en-US" b="0" u="none" strike="noStrike" dirty="0">
                <a:solidFill>
                  <a:schemeClr val="dk1"/>
                </a:solidFill>
                <a:uFillTx/>
                <a:latin typeface="Calibri"/>
              </a:rPr>
              <a:t>. Apply </a:t>
            </a:r>
            <a:r>
              <a:rPr lang="en-US" dirty="0" err="1">
                <a:solidFill>
                  <a:schemeClr val="dk1"/>
                </a:solidFill>
                <a:latin typeface="Calibri"/>
              </a:rPr>
              <a:t>eqn</a:t>
            </a:r>
            <a:r>
              <a:rPr lang="en-US" dirty="0">
                <a:solidFill>
                  <a:schemeClr val="dk1"/>
                </a:solidFill>
                <a:latin typeface="Calibri"/>
              </a:rPr>
              <a:t>(2)</a:t>
            </a:r>
            <a:r>
              <a:rPr lang="en-US" b="0" u="none" strike="noStrike" dirty="0">
                <a:solidFill>
                  <a:schemeClr val="dk1"/>
                </a:solidFill>
                <a:uFillTx/>
                <a:latin typeface="Calibri"/>
              </a:rPr>
              <a:t> to get </a:t>
            </a:r>
            <a:r>
              <a:rPr lang="en-US" dirty="0">
                <a:solidFill>
                  <a:schemeClr val="dk1"/>
                </a:solidFill>
                <a:latin typeface="Calibri"/>
              </a:rPr>
              <a:t>g</a:t>
            </a:r>
            <a:r>
              <a:rPr lang="en-US" baseline="-25000" dirty="0">
                <a:solidFill>
                  <a:schemeClr val="dk1"/>
                </a:solidFill>
                <a:latin typeface="Calibri"/>
              </a:rPr>
              <a:t>best</a:t>
            </a:r>
            <a:r>
              <a:rPr lang="en-US" baseline="30000" dirty="0">
                <a:solidFill>
                  <a:schemeClr val="dk1"/>
                </a:solidFill>
                <a:latin typeface="Calibri"/>
              </a:rPr>
              <a:t>0</a:t>
            </a:r>
            <a:endParaRPr lang="en-US" b="0" u="none" strike="noStrike" baseline="30000" dirty="0">
              <a:solidFill>
                <a:srgbClr val="000000"/>
              </a:solidFill>
              <a:uFillTx/>
              <a:latin typeface="Arial"/>
            </a:endParaRPr>
          </a:p>
          <a:p>
            <a:pPr indent="0" defTabSz="914400">
              <a:lnSpc>
                <a:spcPct val="115000"/>
              </a:lnSpc>
              <a:buNone/>
              <a:tabLst>
                <a:tab pos="0" algn="l"/>
              </a:tabLst>
            </a:pPr>
            <a:r>
              <a:rPr lang="en-US" dirty="0">
                <a:solidFill>
                  <a:schemeClr val="dk1"/>
                </a:solidFill>
                <a:latin typeface="Calibri"/>
              </a:rPr>
              <a:t>9</a:t>
            </a:r>
            <a:r>
              <a:rPr lang="en-US" b="0" u="none" strike="noStrike" dirty="0">
                <a:solidFill>
                  <a:schemeClr val="dk1"/>
                </a:solidFill>
                <a:uFillTx/>
                <a:latin typeface="Calibri"/>
              </a:rPr>
              <a:t>. m←1</a:t>
            </a:r>
            <a:endParaRPr lang="en-US" b="0" u="none" strike="noStrike" dirty="0">
              <a:solidFill>
                <a:srgbClr val="000000"/>
              </a:solidFill>
              <a:uFillTx/>
              <a:latin typeface="Arial"/>
            </a:endParaRPr>
          </a:p>
          <a:p>
            <a:pPr indent="0" defTabSz="914400">
              <a:lnSpc>
                <a:spcPct val="115000"/>
              </a:lnSpc>
              <a:buNone/>
              <a:tabLst>
                <a:tab pos="0" algn="l"/>
              </a:tabLst>
            </a:pPr>
            <a:endParaRPr lang="en-US" b="0" u="none" strike="noStrike" dirty="0">
              <a:solidFill>
                <a:srgbClr val="000000"/>
              </a:solidFill>
              <a:uFillTx/>
              <a:latin typeface="Arial"/>
            </a:endParaRPr>
          </a:p>
          <a:p>
            <a:pPr indent="0" defTabSz="914400">
              <a:lnSpc>
                <a:spcPct val="115000"/>
              </a:lnSpc>
              <a:buNone/>
              <a:tabLst>
                <a:tab pos="0" algn="l"/>
              </a:tabLst>
            </a:pPr>
            <a:r>
              <a:rPr lang="en-US" b="1" u="none" strike="noStrike" dirty="0">
                <a:solidFill>
                  <a:schemeClr val="dk1"/>
                </a:solidFill>
                <a:uFillTx/>
                <a:latin typeface="Calibri"/>
              </a:rPr>
              <a:t> </a:t>
            </a:r>
            <a:br>
              <a:rPr dirty="0"/>
            </a:br>
            <a:endParaRPr lang="en-US" b="0" u="none" strike="noStrike" dirty="0">
              <a:solidFill>
                <a:srgbClr val="000000"/>
              </a:solidFill>
              <a:uFillTx/>
              <a:latin typeface="Arial"/>
            </a:endParaRPr>
          </a:p>
          <a:p>
            <a:pPr marL="685800" indent="-228600" algn="r" defTabSz="914400">
              <a:lnSpc>
                <a:spcPct val="115000"/>
              </a:lnSpc>
              <a:buNone/>
              <a:tabLst>
                <a:tab pos="0" algn="l"/>
              </a:tabLst>
            </a:pPr>
            <a:r>
              <a:rPr lang="en-US" b="0" u="none" strike="noStrike" dirty="0">
                <a:solidFill>
                  <a:schemeClr val="dk1"/>
                </a:solidFill>
                <a:uFillTx/>
                <a:latin typeface="Calibri"/>
              </a:rPr>
              <a:t>.</a:t>
            </a:r>
            <a:endParaRPr lang="en-US" b="0" u="none" strike="noStrike" dirty="0">
              <a:solidFill>
                <a:srgbClr val="000000"/>
              </a:solidFill>
              <a:uFillTx/>
              <a:latin typeface="Arial"/>
            </a:endParaRPr>
          </a:p>
          <a:p>
            <a:pPr marL="228600" indent="-228600" defTabSz="914400">
              <a:lnSpc>
                <a:spcPct val="115000"/>
              </a:lnSpc>
              <a:buNone/>
              <a:tabLst>
                <a:tab pos="0" algn="l"/>
              </a:tabLst>
            </a:pPr>
            <a:br>
              <a:rPr dirty="0"/>
            </a:br>
            <a:endParaRPr lang="en-US"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12A5142C-B5A1-FC2C-4315-E39A2F00BDFE}"/>
              </a:ext>
            </a:extLst>
          </p:cNvPr>
          <p:cNvSpPr>
            <a:spLocks noGrp="1"/>
          </p:cNvSpPr>
          <p:nvPr>
            <p:ph type="sldNum" sz="quarter" idx="12"/>
          </p:nvPr>
        </p:nvSpPr>
        <p:spPr/>
        <p:txBody>
          <a:bodyPr/>
          <a:lstStyle/>
          <a:p>
            <a:fld id="{C7EE38A7-E291-4846-8EE6-75046924B9CE}" type="slidenum">
              <a:rPr lang="en-US" smtClean="0"/>
              <a:t>12</a:t>
            </a:fld>
            <a:endParaRPr lang="en-US"/>
          </a:p>
        </p:txBody>
      </p:sp>
      <p:sp>
        <p:nvSpPr>
          <p:cNvPr id="3" name="PlaceHolder 1">
            <a:extLst>
              <a:ext uri="{FF2B5EF4-FFF2-40B4-BE49-F238E27FC236}">
                <a16:creationId xmlns:a16="http://schemas.microsoft.com/office/drawing/2014/main" id="{A3A5562E-4C97-7203-6CEB-60694E0A0A79}"/>
              </a:ext>
            </a:extLst>
          </p:cNvPr>
          <p:cNvSpPr txBox="1">
            <a:spLocks/>
          </p:cNvSpPr>
          <p:nvPr/>
        </p:nvSpPr>
        <p:spPr>
          <a:xfrm>
            <a:off x="147483" y="176982"/>
            <a:ext cx="6034088" cy="773778"/>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sz="3200" b="1" dirty="0">
                <a:solidFill>
                  <a:schemeClr val="dk1"/>
                </a:solidFill>
                <a:latin typeface="Times New Roman" panose="02020603050405020304" pitchFamily="18" charset="0"/>
                <a:cs typeface="Times New Roman" panose="02020603050405020304" pitchFamily="18" charset="0"/>
              </a:rPr>
              <a:t>Materials &amp; Methods (cont..) :</a:t>
            </a:r>
            <a:endParaRPr lang="en-US" sz="3200" dirty="0">
              <a:solidFill>
                <a:schemeClr val="dk1"/>
              </a:solidFill>
              <a:latin typeface="Times New Roman" panose="02020603050405020304" pitchFamily="18" charset="0"/>
              <a:cs typeface="Times New Roman" panose="02020603050405020304" pitchFamily="18" charset="0"/>
            </a:endParaRPr>
          </a:p>
        </p:txBody>
      </p:sp>
      <p:sp>
        <p:nvSpPr>
          <p:cNvPr id="7" name="Footer Placeholder 10">
            <a:extLst>
              <a:ext uri="{FF2B5EF4-FFF2-40B4-BE49-F238E27FC236}">
                <a16:creationId xmlns:a16="http://schemas.microsoft.com/office/drawing/2014/main" id="{35518C7F-19BE-F0EF-1E74-E6D84A258BBF}"/>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pic>
        <p:nvPicPr>
          <p:cNvPr id="8" name="Picture 7"/>
          <p:cNvPicPr>
            <a:picLocks noChangeAspect="1"/>
          </p:cNvPicPr>
          <p:nvPr/>
        </p:nvPicPr>
        <p:blipFill>
          <a:blip r:embed="rId4"/>
          <a:stretch>
            <a:fillRect/>
          </a:stretch>
        </p:blipFill>
        <p:spPr>
          <a:xfrm>
            <a:off x="4952306" y="1371601"/>
            <a:ext cx="6916234" cy="2934912"/>
          </a:xfrm>
          <a:prstGeom prst="rect">
            <a:avLst/>
          </a:prstGeom>
        </p:spPr>
      </p:pic>
    </p:spTree>
    <p:extLst>
      <p:ext uri="{BB962C8B-B14F-4D97-AF65-F5344CB8AC3E}">
        <p14:creationId xmlns:p14="http://schemas.microsoft.com/office/powerpoint/2010/main" val="49753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Content Placeholder 7"/>
          <p:cNvPicPr/>
          <p:nvPr/>
        </p:nvPicPr>
        <p:blipFill>
          <a:blip r:embed="rId3"/>
          <a:stretch/>
        </p:blipFill>
        <p:spPr>
          <a:xfrm>
            <a:off x="11078640" y="8280"/>
            <a:ext cx="1105200" cy="942480"/>
          </a:xfrm>
          <a:prstGeom prst="rect">
            <a:avLst/>
          </a:prstGeom>
          <a:ln w="0">
            <a:noFill/>
          </a:ln>
        </p:spPr>
      </p:pic>
      <p:sp>
        <p:nvSpPr>
          <p:cNvPr id="195" name="PlaceHolder 2"/>
          <p:cNvSpPr>
            <a:spLocks noGrp="1"/>
          </p:cNvSpPr>
          <p:nvPr>
            <p:ph type="subTitle" idx="4294967295"/>
          </p:nvPr>
        </p:nvSpPr>
        <p:spPr>
          <a:xfrm>
            <a:off x="462115" y="1538973"/>
            <a:ext cx="11229141" cy="4367213"/>
          </a:xfrm>
          <a:prstGeom prst="rect">
            <a:avLst/>
          </a:prstGeom>
          <a:noFill/>
          <a:ln w="0">
            <a:noFill/>
          </a:ln>
        </p:spPr>
        <p:txBody>
          <a:bodyPr lIns="122040" tIns="122040" rIns="122040" bIns="122040" anchor="t">
            <a:noAutofit/>
          </a:bodyPr>
          <a:lstStyle/>
          <a:p>
            <a:pPr marL="343080" indent="-343080" defTabSz="914400">
              <a:lnSpc>
                <a:spcPct val="115000"/>
              </a:lnSpc>
              <a:buClr>
                <a:srgbClr val="000000"/>
              </a:buClr>
              <a:buFont typeface="Wingdings" charset="2"/>
              <a:buChar char=""/>
            </a:pPr>
            <a:r>
              <a:rPr lang="en-US" sz="2400" b="1" u="none" strike="noStrike" dirty="0">
                <a:solidFill>
                  <a:schemeClr val="dk1"/>
                </a:solidFill>
                <a:uFillTx/>
                <a:latin typeface="Calibri"/>
              </a:rPr>
              <a:t> Particle Swarm Optimization ( PSO )</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9. While m ≤ M do</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10.     For </a:t>
            </a:r>
            <a:r>
              <a:rPr lang="en-US" sz="2400" b="0" u="none" strike="noStrike" dirty="0" err="1">
                <a:solidFill>
                  <a:schemeClr val="dk1"/>
                </a:solidFill>
                <a:uFillTx/>
                <a:latin typeface="Calibri"/>
              </a:rPr>
              <a:t>i</a:t>
            </a:r>
            <a:r>
              <a:rPr lang="en-US" sz="2400" b="0" u="none" strike="noStrike" dirty="0">
                <a:solidFill>
                  <a:schemeClr val="dk1"/>
                </a:solidFill>
                <a:uFillTx/>
                <a:latin typeface="Calibri"/>
              </a:rPr>
              <a:t>=1 to N do</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11.     r</a:t>
            </a:r>
            <a:r>
              <a:rPr lang="en-US" sz="2400" b="0" u="none" strike="noStrike" baseline="30000" dirty="0">
                <a:solidFill>
                  <a:schemeClr val="dk1"/>
                </a:solidFill>
                <a:uFillTx/>
                <a:latin typeface="Calibri"/>
              </a:rPr>
              <a:t>1</a:t>
            </a:r>
            <a:r>
              <a:rPr lang="en-US" sz="2400" b="0" u="none" strike="noStrike" dirty="0">
                <a:solidFill>
                  <a:schemeClr val="dk1"/>
                </a:solidFill>
                <a:uFillTx/>
                <a:latin typeface="Calibri"/>
              </a:rPr>
              <a:t> r</a:t>
            </a:r>
            <a:r>
              <a:rPr lang="en-US" sz="2400" b="0" u="none" strike="noStrike" baseline="30000" dirty="0">
                <a:solidFill>
                  <a:schemeClr val="dk1"/>
                </a:solidFill>
                <a:uFillTx/>
                <a:latin typeface="Calibri"/>
              </a:rPr>
              <a:t>2</a:t>
            </a:r>
            <a:r>
              <a:rPr lang="en-US" sz="2400" b="0" u="none" strike="noStrike" dirty="0">
                <a:solidFill>
                  <a:schemeClr val="dk1"/>
                </a:solidFill>
                <a:uFillTx/>
                <a:latin typeface="Calibri"/>
              </a:rPr>
              <a:t>←are two independent vectors that</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           generated randomly [0.1]</a:t>
            </a:r>
            <a:r>
              <a:rPr lang="en-US" sz="2400" b="0" u="none" strike="noStrike" baseline="30000" dirty="0">
                <a:solidFill>
                  <a:schemeClr val="dk1"/>
                </a:solidFill>
                <a:uFillTx/>
                <a:latin typeface="Calibri"/>
              </a:rPr>
              <a:t>D</a:t>
            </a:r>
            <a:endParaRPr lang="en-US" sz="2400" b="0" u="none" strike="noStrike" baseline="30000"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12.     Apply </a:t>
            </a:r>
            <a:r>
              <a:rPr lang="en-US" sz="2400" dirty="0" err="1">
                <a:solidFill>
                  <a:schemeClr val="dk1"/>
                </a:solidFill>
                <a:latin typeface="Calibri"/>
              </a:rPr>
              <a:t>eqn</a:t>
            </a:r>
            <a:r>
              <a:rPr lang="en-US" sz="2400" dirty="0">
                <a:solidFill>
                  <a:schemeClr val="dk1"/>
                </a:solidFill>
                <a:latin typeface="Calibri"/>
              </a:rPr>
              <a:t>(3)</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13.      Apply </a:t>
            </a:r>
            <a:r>
              <a:rPr lang="en-US" sz="2400" dirty="0" err="1">
                <a:solidFill>
                  <a:schemeClr val="dk1"/>
                </a:solidFill>
                <a:latin typeface="Calibri"/>
              </a:rPr>
              <a:t>eqn</a:t>
            </a:r>
            <a:r>
              <a:rPr lang="en-US" sz="2400" dirty="0">
                <a:solidFill>
                  <a:schemeClr val="dk1"/>
                </a:solidFill>
                <a:latin typeface="Calibri"/>
              </a:rPr>
              <a:t>(4)</a:t>
            </a:r>
            <a:endParaRPr lang="en-US" sz="240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3ED00B35-4E63-9229-BB21-34361D744B41}"/>
              </a:ext>
            </a:extLst>
          </p:cNvPr>
          <p:cNvSpPr>
            <a:spLocks noGrp="1"/>
          </p:cNvSpPr>
          <p:nvPr>
            <p:ph type="sldNum" sz="quarter" idx="12"/>
          </p:nvPr>
        </p:nvSpPr>
        <p:spPr/>
        <p:txBody>
          <a:bodyPr/>
          <a:lstStyle/>
          <a:p>
            <a:fld id="{C7EE38A7-E291-4846-8EE6-75046924B9CE}" type="slidenum">
              <a:rPr lang="en-US" smtClean="0"/>
              <a:t>13</a:t>
            </a:fld>
            <a:endParaRPr lang="en-US"/>
          </a:p>
        </p:txBody>
      </p:sp>
      <p:sp>
        <p:nvSpPr>
          <p:cNvPr id="3" name="PlaceHolder 1">
            <a:extLst>
              <a:ext uri="{FF2B5EF4-FFF2-40B4-BE49-F238E27FC236}">
                <a16:creationId xmlns:a16="http://schemas.microsoft.com/office/drawing/2014/main" id="{B0D532E8-5B52-5BBF-1BD3-F7A109E6312E}"/>
              </a:ext>
            </a:extLst>
          </p:cNvPr>
          <p:cNvSpPr txBox="1">
            <a:spLocks/>
          </p:cNvSpPr>
          <p:nvPr/>
        </p:nvSpPr>
        <p:spPr>
          <a:xfrm>
            <a:off x="265470" y="479520"/>
            <a:ext cx="6034088" cy="773778"/>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sz="3600" b="1" dirty="0">
                <a:solidFill>
                  <a:schemeClr val="dk1"/>
                </a:solidFill>
                <a:latin typeface="Times New Roman" panose="02020603050405020304" pitchFamily="18" charset="0"/>
                <a:cs typeface="Times New Roman" panose="02020603050405020304" pitchFamily="18" charset="0"/>
              </a:rPr>
              <a:t>Materials &amp; Methods (cont..) :</a:t>
            </a:r>
            <a:endParaRPr lang="en-US" sz="3600" dirty="0">
              <a:solidFill>
                <a:schemeClr val="dk1"/>
              </a:solidFill>
              <a:latin typeface="Times New Roman" panose="02020603050405020304" pitchFamily="18" charset="0"/>
              <a:cs typeface="Times New Roman" panose="02020603050405020304" pitchFamily="18" charset="0"/>
            </a:endParaRPr>
          </a:p>
        </p:txBody>
      </p:sp>
      <p:sp>
        <p:nvSpPr>
          <p:cNvPr id="8" name="Footer Placeholder 10">
            <a:extLst>
              <a:ext uri="{FF2B5EF4-FFF2-40B4-BE49-F238E27FC236}">
                <a16:creationId xmlns:a16="http://schemas.microsoft.com/office/drawing/2014/main" id="{4F0200C0-72A1-48F2-1F6D-042A3BBCF729}"/>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pic>
        <p:nvPicPr>
          <p:cNvPr id="4" name="Picture 3"/>
          <p:cNvPicPr>
            <a:picLocks noChangeAspect="1"/>
          </p:cNvPicPr>
          <p:nvPr/>
        </p:nvPicPr>
        <p:blipFill>
          <a:blip r:embed="rId4"/>
          <a:stretch>
            <a:fillRect/>
          </a:stretch>
        </p:blipFill>
        <p:spPr>
          <a:xfrm>
            <a:off x="4924447" y="4198776"/>
            <a:ext cx="6990745" cy="1984210"/>
          </a:xfrm>
          <a:prstGeom prst="rect">
            <a:avLst/>
          </a:prstGeom>
        </p:spPr>
      </p:pic>
    </p:spTree>
    <p:extLst>
      <p:ext uri="{BB962C8B-B14F-4D97-AF65-F5344CB8AC3E}">
        <p14:creationId xmlns:p14="http://schemas.microsoft.com/office/powerpoint/2010/main" val="185642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Content Placeholder 7"/>
          <p:cNvPicPr/>
          <p:nvPr/>
        </p:nvPicPr>
        <p:blipFill>
          <a:blip r:embed="rId3"/>
          <a:stretch/>
        </p:blipFill>
        <p:spPr>
          <a:xfrm>
            <a:off x="11078640" y="8280"/>
            <a:ext cx="1105200" cy="942480"/>
          </a:xfrm>
          <a:prstGeom prst="rect">
            <a:avLst/>
          </a:prstGeom>
          <a:ln w="0">
            <a:noFill/>
          </a:ln>
        </p:spPr>
      </p:pic>
      <p:sp>
        <p:nvSpPr>
          <p:cNvPr id="201" name="PlaceHolder 2"/>
          <p:cNvSpPr>
            <a:spLocks noGrp="1"/>
          </p:cNvSpPr>
          <p:nvPr>
            <p:ph type="subTitle" idx="4294967295"/>
          </p:nvPr>
        </p:nvSpPr>
        <p:spPr>
          <a:xfrm>
            <a:off x="825908" y="1474237"/>
            <a:ext cx="10902671" cy="4348065"/>
          </a:xfrm>
          <a:prstGeom prst="rect">
            <a:avLst/>
          </a:prstGeom>
          <a:noFill/>
          <a:ln w="0">
            <a:noFill/>
          </a:ln>
        </p:spPr>
        <p:txBody>
          <a:bodyPr lIns="122040" tIns="122040" rIns="122040" bIns="122040" anchor="t">
            <a:noAutofit/>
          </a:bodyPr>
          <a:lstStyle/>
          <a:p>
            <a:pPr marL="343080" indent="-343080" defTabSz="914400">
              <a:lnSpc>
                <a:spcPct val="115000"/>
              </a:lnSpc>
              <a:buClr>
                <a:srgbClr val="000000"/>
              </a:buClr>
              <a:buFont typeface="Wingdings" charset="2"/>
              <a:buChar char=""/>
            </a:pPr>
            <a:r>
              <a:rPr lang="en-US" sz="2400" b="1" u="none" strike="noStrike" dirty="0">
                <a:solidFill>
                  <a:schemeClr val="dk1"/>
                </a:solidFill>
                <a:uFillTx/>
                <a:latin typeface="Calibri"/>
              </a:rPr>
              <a:t> Particle Swarm Optimization ( PSO )</a:t>
            </a:r>
          </a:p>
          <a:p>
            <a:pPr marL="548640" indent="-457200">
              <a:lnSpc>
                <a:spcPct val="115000"/>
              </a:lnSpc>
              <a:buAutoNum type="arabicPeriod" startAt="14"/>
              <a:tabLst>
                <a:tab pos="0" algn="l"/>
              </a:tabLst>
            </a:pPr>
            <a:r>
              <a:rPr lang="en-US" sz="2400" dirty="0">
                <a:solidFill>
                  <a:schemeClr val="dk1"/>
                </a:solidFill>
              </a:rPr>
              <a:t>Apply </a:t>
            </a:r>
            <a:r>
              <a:rPr lang="en-US" sz="2400" dirty="0" err="1">
                <a:solidFill>
                  <a:schemeClr val="dk1"/>
                </a:solidFill>
              </a:rPr>
              <a:t>eqn</a:t>
            </a:r>
            <a:r>
              <a:rPr lang="en-US" sz="2400" dirty="0">
                <a:solidFill>
                  <a:schemeClr val="dk1"/>
                </a:solidFill>
              </a:rPr>
              <a:t>(2)  to get the best solution     </a:t>
            </a:r>
          </a:p>
          <a:p>
            <a:pPr marL="548640" indent="-457200">
              <a:lnSpc>
                <a:spcPct val="115000"/>
              </a:lnSpc>
              <a:buAutoNum type="arabicPeriod" startAt="14"/>
              <a:tabLst>
                <a:tab pos="0" algn="l"/>
              </a:tabLst>
            </a:pPr>
            <a:r>
              <a:rPr lang="en-US" sz="2400" dirty="0">
                <a:solidFill>
                  <a:schemeClr val="dk1"/>
                </a:solidFill>
              </a:rPr>
              <a:t>m←m+1</a:t>
            </a:r>
            <a:endParaRPr lang="en-US" sz="2400" dirty="0">
              <a:solidFill>
                <a:srgbClr val="000000"/>
              </a:solidFill>
              <a:latin typeface="Arial"/>
            </a:endParaRPr>
          </a:p>
          <a:p>
            <a:pPr indent="0">
              <a:lnSpc>
                <a:spcPct val="115000"/>
              </a:lnSpc>
              <a:buNone/>
              <a:tabLst>
                <a:tab pos="0" algn="l"/>
              </a:tabLst>
            </a:pPr>
            <a:r>
              <a:rPr lang="en-US" sz="2400" dirty="0">
                <a:solidFill>
                  <a:schemeClr val="dk1"/>
                </a:solidFill>
              </a:rPr>
              <a:t>16. </a:t>
            </a:r>
            <a:r>
              <a:rPr lang="en-US" sz="2400" b="1" dirty="0">
                <a:solidFill>
                  <a:schemeClr val="dk1"/>
                </a:solidFill>
              </a:rPr>
              <a:t>If</a:t>
            </a:r>
            <a:r>
              <a:rPr lang="en-US" sz="2400" dirty="0">
                <a:solidFill>
                  <a:schemeClr val="dk1"/>
                </a:solidFill>
              </a:rPr>
              <a:t> f(</a:t>
            </a:r>
            <a:r>
              <a:rPr lang="en-US" sz="2400" dirty="0" err="1">
                <a:solidFill>
                  <a:schemeClr val="dk1"/>
                </a:solidFill>
              </a:rPr>
              <a:t>x</a:t>
            </a:r>
            <a:r>
              <a:rPr lang="en-US" sz="2400" baseline="30000" dirty="0" err="1">
                <a:solidFill>
                  <a:schemeClr val="dk1"/>
                </a:solidFill>
              </a:rPr>
              <a:t>t</a:t>
            </a:r>
            <a:r>
              <a:rPr lang="en-US" sz="2400" baseline="-25000" dirty="0" err="1">
                <a:solidFill>
                  <a:schemeClr val="dk1"/>
                </a:solidFill>
              </a:rPr>
              <a:t>i</a:t>
            </a:r>
            <a:r>
              <a:rPr lang="en-US" sz="2400" dirty="0">
                <a:solidFill>
                  <a:schemeClr val="dk1"/>
                </a:solidFill>
              </a:rPr>
              <a:t>)&lt;f(x</a:t>
            </a:r>
            <a:r>
              <a:rPr lang="en-US" sz="2400" baseline="30000" dirty="0">
                <a:solidFill>
                  <a:schemeClr val="dk1"/>
                </a:solidFill>
              </a:rPr>
              <a:t>t-1</a:t>
            </a:r>
            <a:r>
              <a:rPr lang="en-US" sz="2400" baseline="-25000" dirty="0">
                <a:solidFill>
                  <a:schemeClr val="dk1"/>
                </a:solidFill>
              </a:rPr>
              <a:t>best</a:t>
            </a:r>
            <a:r>
              <a:rPr lang="en-US" sz="2400" dirty="0">
                <a:solidFill>
                  <a:schemeClr val="dk1"/>
                </a:solidFill>
              </a:rPr>
              <a:t>) then</a:t>
            </a:r>
            <a:endParaRPr lang="en-US" sz="2400" b="0" u="none" strike="noStrike" dirty="0">
              <a:solidFill>
                <a:srgbClr val="000000"/>
              </a:solidFill>
              <a:uFillTx/>
              <a:latin typeface="Arial"/>
            </a:endParaRPr>
          </a:p>
          <a:p>
            <a:pPr marL="548640" indent="-457200" defTabSz="914400">
              <a:lnSpc>
                <a:spcPct val="115000"/>
              </a:lnSpc>
              <a:buAutoNum type="arabicPeriod" startAt="15"/>
              <a:tabLst>
                <a:tab pos="0" algn="l"/>
              </a:tabLst>
            </a:pPr>
            <a:r>
              <a:rPr lang="en-US" sz="2400" b="0" u="none" strike="noStrike" dirty="0">
                <a:solidFill>
                  <a:schemeClr val="dk1"/>
                </a:solidFill>
                <a:uFillTx/>
                <a:latin typeface="Calibri"/>
              </a:rPr>
              <a:t>( </a:t>
            </a:r>
            <a:r>
              <a:rPr lang="en-US" sz="2400" b="0" u="none" strike="noStrike" dirty="0" err="1">
                <a:solidFill>
                  <a:schemeClr val="dk1"/>
                </a:solidFill>
                <a:uFillTx/>
                <a:latin typeface="Calibri"/>
              </a:rPr>
              <a:t>x</a:t>
            </a:r>
            <a:r>
              <a:rPr lang="en-US" sz="2400" b="0" u="none" strike="noStrike" baseline="30000" dirty="0" err="1">
                <a:solidFill>
                  <a:schemeClr val="dk1"/>
                </a:solidFill>
                <a:uFillTx/>
                <a:latin typeface="Calibri"/>
              </a:rPr>
              <a:t>t</a:t>
            </a:r>
            <a:r>
              <a:rPr lang="en-US" sz="2400" b="0" u="none" strike="noStrike" baseline="-25000" dirty="0" err="1">
                <a:solidFill>
                  <a:schemeClr val="dk1"/>
                </a:solidFill>
                <a:uFillTx/>
                <a:latin typeface="Calibri"/>
              </a:rPr>
              <a:t>best_i</a:t>
            </a:r>
            <a:r>
              <a:rPr lang="en-US" sz="2400" b="0" u="none" strike="noStrike" dirty="0">
                <a:solidFill>
                  <a:schemeClr val="dk1"/>
                </a:solidFill>
                <a:uFillTx/>
                <a:latin typeface="Calibri"/>
              </a:rPr>
              <a:t> )←f(</a:t>
            </a:r>
            <a:r>
              <a:rPr lang="en-US" sz="2400" b="0" u="none" strike="noStrike" dirty="0" err="1">
                <a:solidFill>
                  <a:schemeClr val="dk1"/>
                </a:solidFill>
                <a:uFillTx/>
                <a:latin typeface="Calibri"/>
              </a:rPr>
              <a:t>x</a:t>
            </a:r>
            <a:r>
              <a:rPr lang="en-US" sz="2400" b="0" u="none" strike="noStrike" baseline="30000" dirty="0" err="1">
                <a:solidFill>
                  <a:schemeClr val="dk1"/>
                </a:solidFill>
                <a:uFillTx/>
                <a:latin typeface="Calibri"/>
              </a:rPr>
              <a:t>t</a:t>
            </a:r>
            <a:r>
              <a:rPr lang="en-US" sz="2400" b="0" u="none" strike="noStrike" baseline="-25000" dirty="0" err="1">
                <a:solidFill>
                  <a:schemeClr val="dk1"/>
                </a:solidFill>
                <a:uFillTx/>
                <a:latin typeface="Calibri"/>
              </a:rPr>
              <a:t>best_i</a:t>
            </a:r>
            <a:r>
              <a:rPr lang="en-US" sz="2400" b="0" u="none" strike="noStrike" dirty="0">
                <a:solidFill>
                  <a:schemeClr val="dk1"/>
                </a:solidFill>
                <a:uFillTx/>
                <a:latin typeface="Calibri"/>
              </a:rPr>
              <a:t>)</a:t>
            </a:r>
          </a:p>
          <a:p>
            <a:pPr marL="548640" indent="-457200" defTabSz="914400">
              <a:lnSpc>
                <a:spcPct val="115000"/>
              </a:lnSpc>
              <a:buAutoNum type="arabicPeriod" startAt="15"/>
              <a:tabLst>
                <a:tab pos="0" algn="l"/>
              </a:tabLst>
            </a:pPr>
            <a:r>
              <a:rPr lang="en-US" sz="2400" dirty="0">
                <a:solidFill>
                  <a:schemeClr val="dk1"/>
                </a:solidFill>
                <a:latin typeface="Calibri"/>
              </a:rPr>
              <a:t>End if</a:t>
            </a:r>
          </a:p>
          <a:p>
            <a:pPr marL="548640" indent="-457200" defTabSz="914400">
              <a:lnSpc>
                <a:spcPct val="115000"/>
              </a:lnSpc>
              <a:buAutoNum type="arabicPeriod" startAt="15"/>
              <a:tabLst>
                <a:tab pos="0" algn="l"/>
              </a:tabLst>
            </a:pPr>
            <a:r>
              <a:rPr lang="en-US" sz="2400" dirty="0">
                <a:solidFill>
                  <a:schemeClr val="dk1"/>
                </a:solidFill>
                <a:latin typeface="Calibri"/>
              </a:rPr>
              <a:t>End for</a:t>
            </a:r>
            <a:endParaRPr lang="en-US" sz="2400" b="0" u="none" strike="noStrike" dirty="0">
              <a:solidFill>
                <a:srgbClr val="000000"/>
              </a:solidFill>
              <a:uFillTx/>
              <a:latin typeface="Arial"/>
            </a:endParaRPr>
          </a:p>
          <a:p>
            <a:pPr marL="228600" indent="-228600" defTabSz="914400">
              <a:lnSpc>
                <a:spcPct val="115000"/>
              </a:lnSpc>
              <a:buNone/>
              <a:tabLst>
                <a:tab pos="0" algn="l"/>
              </a:tabLst>
            </a:pPr>
            <a:br>
              <a:rPr sz="2060" dirty="0"/>
            </a:br>
            <a:br>
              <a:rPr sz="2400" dirty="0"/>
            </a:br>
            <a:endParaRPr lang="en-US" sz="206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a:p>
            <a:pPr marL="685800" indent="-228600" algn="r" defTabSz="914400">
              <a:lnSpc>
                <a:spcPct val="115000"/>
              </a:lnSpc>
              <a:buNone/>
              <a:tabLst>
                <a:tab pos="0" algn="l"/>
              </a:tabLst>
            </a:pPr>
            <a:r>
              <a:rPr lang="en-US" sz="2800" b="0" u="none" strike="noStrike" dirty="0">
                <a:solidFill>
                  <a:schemeClr val="dk1"/>
                </a:solidFill>
                <a:uFillTx/>
                <a:latin typeface="Calibri"/>
              </a:rPr>
              <a:t>.</a:t>
            </a: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5385948E-EA13-1C0E-6698-E64DE26F1E9A}"/>
              </a:ext>
            </a:extLst>
          </p:cNvPr>
          <p:cNvSpPr>
            <a:spLocks noGrp="1"/>
          </p:cNvSpPr>
          <p:nvPr>
            <p:ph type="sldNum" sz="quarter" idx="12"/>
          </p:nvPr>
        </p:nvSpPr>
        <p:spPr/>
        <p:txBody>
          <a:bodyPr/>
          <a:lstStyle/>
          <a:p>
            <a:fld id="{C7EE38A7-E291-4846-8EE6-75046924B9CE}" type="slidenum">
              <a:rPr lang="en-US" smtClean="0"/>
              <a:t>14</a:t>
            </a:fld>
            <a:endParaRPr lang="en-US"/>
          </a:p>
        </p:txBody>
      </p:sp>
      <p:sp>
        <p:nvSpPr>
          <p:cNvPr id="3" name="PlaceHolder 1">
            <a:extLst>
              <a:ext uri="{FF2B5EF4-FFF2-40B4-BE49-F238E27FC236}">
                <a16:creationId xmlns:a16="http://schemas.microsoft.com/office/drawing/2014/main" id="{199568A6-92A0-EB07-6C74-960E4F0D5861}"/>
              </a:ext>
            </a:extLst>
          </p:cNvPr>
          <p:cNvSpPr txBox="1">
            <a:spLocks/>
          </p:cNvSpPr>
          <p:nvPr/>
        </p:nvSpPr>
        <p:spPr>
          <a:xfrm>
            <a:off x="265470" y="479520"/>
            <a:ext cx="6034088" cy="773778"/>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sz="3600" b="1" dirty="0">
                <a:solidFill>
                  <a:schemeClr val="dk1"/>
                </a:solidFill>
                <a:latin typeface="Times New Roman" panose="02020603050405020304" pitchFamily="18" charset="0"/>
                <a:cs typeface="Times New Roman" panose="02020603050405020304" pitchFamily="18" charset="0"/>
              </a:rPr>
              <a:t>Materials &amp; Methods (cont..) :</a:t>
            </a:r>
            <a:endParaRPr lang="en-US" sz="3600" dirty="0">
              <a:solidFill>
                <a:schemeClr val="dk1"/>
              </a:solidFill>
              <a:latin typeface="Times New Roman" panose="02020603050405020304" pitchFamily="18" charset="0"/>
              <a:cs typeface="Times New Roman" panose="02020603050405020304" pitchFamily="18" charset="0"/>
            </a:endParaRPr>
          </a:p>
        </p:txBody>
      </p:sp>
      <p:sp>
        <p:nvSpPr>
          <p:cNvPr id="7" name="Footer Placeholder 10">
            <a:extLst>
              <a:ext uri="{FF2B5EF4-FFF2-40B4-BE49-F238E27FC236}">
                <a16:creationId xmlns:a16="http://schemas.microsoft.com/office/drawing/2014/main" id="{80DB9A7C-3D6D-9B65-E67D-7061DE315015}"/>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01655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Content Placeholder 7"/>
          <p:cNvPicPr/>
          <p:nvPr/>
        </p:nvPicPr>
        <p:blipFill>
          <a:blip r:embed="rId3"/>
          <a:stretch/>
        </p:blipFill>
        <p:spPr>
          <a:xfrm>
            <a:off x="11078640" y="8280"/>
            <a:ext cx="1105200" cy="942480"/>
          </a:xfrm>
          <a:prstGeom prst="rect">
            <a:avLst/>
          </a:prstGeom>
          <a:ln w="0">
            <a:noFill/>
          </a:ln>
        </p:spPr>
      </p:pic>
      <p:pic>
        <p:nvPicPr>
          <p:cNvPr id="2" name="Picture 1"/>
          <p:cNvPicPr>
            <a:picLocks noChangeAspect="1"/>
          </p:cNvPicPr>
          <p:nvPr/>
        </p:nvPicPr>
        <p:blipFill>
          <a:blip r:embed="rId4"/>
          <a:stretch>
            <a:fillRect/>
          </a:stretch>
        </p:blipFill>
        <p:spPr>
          <a:xfrm>
            <a:off x="2754111" y="782880"/>
            <a:ext cx="6683778" cy="5538828"/>
          </a:xfrm>
          <a:prstGeom prst="rect">
            <a:avLst/>
          </a:prstGeom>
        </p:spPr>
      </p:pic>
      <p:sp>
        <p:nvSpPr>
          <p:cNvPr id="3" name="Slide Number Placeholder 2">
            <a:extLst>
              <a:ext uri="{FF2B5EF4-FFF2-40B4-BE49-F238E27FC236}">
                <a16:creationId xmlns:a16="http://schemas.microsoft.com/office/drawing/2014/main" id="{4DAEAD77-479F-F7E1-885B-C7E0B3D5913C}"/>
              </a:ext>
            </a:extLst>
          </p:cNvPr>
          <p:cNvSpPr>
            <a:spLocks noGrp="1"/>
          </p:cNvSpPr>
          <p:nvPr>
            <p:ph type="sldNum" sz="quarter" idx="12"/>
          </p:nvPr>
        </p:nvSpPr>
        <p:spPr/>
        <p:txBody>
          <a:bodyPr/>
          <a:lstStyle/>
          <a:p>
            <a:fld id="{C7EE38A7-E291-4846-8EE6-75046924B9CE}" type="slidenum">
              <a:rPr lang="en-US" smtClean="0"/>
              <a:t>15</a:t>
            </a:fld>
            <a:endParaRPr lang="en-US"/>
          </a:p>
        </p:txBody>
      </p:sp>
      <p:sp>
        <p:nvSpPr>
          <p:cNvPr id="4" name="PlaceHolder 1">
            <a:extLst>
              <a:ext uri="{FF2B5EF4-FFF2-40B4-BE49-F238E27FC236}">
                <a16:creationId xmlns:a16="http://schemas.microsoft.com/office/drawing/2014/main" id="{9B35B2F3-5DF0-C85E-6C6A-3D249EEC6ECE}"/>
              </a:ext>
            </a:extLst>
          </p:cNvPr>
          <p:cNvSpPr txBox="1">
            <a:spLocks/>
          </p:cNvSpPr>
          <p:nvPr/>
        </p:nvSpPr>
        <p:spPr>
          <a:xfrm>
            <a:off x="1757816" y="121255"/>
            <a:ext cx="8504544" cy="661625"/>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90000"/>
              </a:lnSpc>
            </a:pPr>
            <a:r>
              <a:rPr lang="en-US" sz="3600" b="1" dirty="0">
                <a:solidFill>
                  <a:schemeClr val="dk1"/>
                </a:solidFill>
                <a:latin typeface="Times New Roman" panose="02020603050405020304" pitchFamily="18" charset="0"/>
                <a:cs typeface="Times New Roman" panose="02020603050405020304" pitchFamily="18" charset="0"/>
              </a:rPr>
              <a:t>Results and Analysis  </a:t>
            </a:r>
            <a:endParaRPr lang="en-US" sz="3600" dirty="0">
              <a:solidFill>
                <a:schemeClr val="dk1"/>
              </a:solidFill>
              <a:latin typeface="Times New Roman" panose="02020603050405020304" pitchFamily="18" charset="0"/>
              <a:cs typeface="Times New Roman" panose="02020603050405020304" pitchFamily="18" charset="0"/>
            </a:endParaRPr>
          </a:p>
        </p:txBody>
      </p:sp>
      <p:sp>
        <p:nvSpPr>
          <p:cNvPr id="8" name="Footer Placeholder 10">
            <a:extLst>
              <a:ext uri="{FF2B5EF4-FFF2-40B4-BE49-F238E27FC236}">
                <a16:creationId xmlns:a16="http://schemas.microsoft.com/office/drawing/2014/main" id="{33C283E1-BC73-F9C5-3999-ED8D938060FC}"/>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847018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 name="Content Placeholder 7"/>
          <p:cNvPicPr/>
          <p:nvPr/>
        </p:nvPicPr>
        <p:blipFill>
          <a:blip r:embed="rId3"/>
          <a:stretch/>
        </p:blipFill>
        <p:spPr>
          <a:xfrm>
            <a:off x="11078640" y="8280"/>
            <a:ext cx="1105200" cy="942480"/>
          </a:xfrm>
          <a:prstGeom prst="rect">
            <a:avLst/>
          </a:prstGeom>
          <a:ln w="0">
            <a:noFill/>
          </a:ln>
        </p:spPr>
      </p:pic>
      <p:sp>
        <p:nvSpPr>
          <p:cNvPr id="243" name="PlaceHolder 1"/>
          <p:cNvSpPr>
            <a:spLocks noGrp="1"/>
          </p:cNvSpPr>
          <p:nvPr>
            <p:ph type="title" idx="4294967295"/>
          </p:nvPr>
        </p:nvSpPr>
        <p:spPr>
          <a:xfrm>
            <a:off x="325989" y="150812"/>
            <a:ext cx="6034088" cy="771525"/>
          </a:xfrm>
          <a:prstGeom prst="rect">
            <a:avLst/>
          </a:prstGeom>
          <a:noFill/>
          <a:ln w="0">
            <a:noFill/>
          </a:ln>
        </p:spPr>
        <p:txBody>
          <a:bodyPr lIns="122040" tIns="122040" rIns="122040" bIns="122040" anchor="t">
            <a:noAutofit/>
          </a:bodyPr>
          <a:lstStyle/>
          <a:p>
            <a:pPr indent="0" defTabSz="914400">
              <a:lnSpc>
                <a:spcPct val="90000"/>
              </a:lnSpc>
              <a:buNone/>
            </a:pPr>
            <a:r>
              <a:rPr lang="en-US" sz="3200" b="1" u="none" strike="noStrike" dirty="0">
                <a:solidFill>
                  <a:schemeClr val="dk1"/>
                </a:solidFill>
                <a:uFillTx/>
                <a:latin typeface="Times New Roman" panose="02020603050405020304" pitchFamily="18" charset="0"/>
                <a:cs typeface="Times New Roman" panose="02020603050405020304" pitchFamily="18" charset="0"/>
              </a:rPr>
              <a:t>Visual Comparison:</a:t>
            </a:r>
            <a:endParaRPr lang="en-US" sz="32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244" name="PlaceHolder 2"/>
          <p:cNvSpPr>
            <a:spLocks noGrp="1"/>
          </p:cNvSpPr>
          <p:nvPr>
            <p:ph type="subTitle" idx="4294967295"/>
          </p:nvPr>
        </p:nvSpPr>
        <p:spPr>
          <a:xfrm>
            <a:off x="325988" y="771525"/>
            <a:ext cx="10886495" cy="5549900"/>
          </a:xfrm>
          <a:prstGeom prst="rect">
            <a:avLst/>
          </a:prstGeom>
          <a:noFill/>
          <a:ln w="0">
            <a:noFill/>
          </a:ln>
        </p:spPr>
        <p:txBody>
          <a:bodyPr lIns="122040" tIns="122040" rIns="122040" bIns="122040" anchor="t">
            <a:noAutofit/>
          </a:bodyPr>
          <a:lstStyle/>
          <a:p>
            <a:pPr marL="457200" indent="-457200" defTabSz="914400">
              <a:lnSpc>
                <a:spcPct val="115000"/>
              </a:lnSpc>
              <a:buClr>
                <a:srgbClr val="000000"/>
              </a:buClr>
              <a:buFont typeface="Wingdings" charset="2"/>
              <a:buChar char=""/>
            </a:pPr>
            <a:r>
              <a:rPr lang="en-US" sz="2800" b="0" u="none" strike="noStrike" dirty="0">
                <a:solidFill>
                  <a:schemeClr val="dk1"/>
                </a:solidFill>
                <a:uFillTx/>
                <a:latin typeface="Calibri"/>
              </a:rPr>
              <a:t>The results of two classes AD and CN</a:t>
            </a:r>
            <a:br>
              <a:rPr sz="2060" dirty="0"/>
            </a:br>
            <a:r>
              <a:rPr lang="en-US" sz="2400" b="0" u="none" strike="noStrike" dirty="0">
                <a:solidFill>
                  <a:schemeClr val="dk1"/>
                </a:solidFill>
                <a:uFillTx/>
                <a:latin typeface="Calibri"/>
              </a:rPr>
              <a:t>The best models for each modality </a:t>
            </a:r>
            <a:endParaRPr lang="en-US" sz="2400" b="0" u="none" strike="noStrike" dirty="0">
              <a:solidFill>
                <a:srgbClr val="000000"/>
              </a:solidFill>
              <a:uFillTx/>
              <a:latin typeface="Arial"/>
            </a:endParaRPr>
          </a:p>
        </p:txBody>
      </p:sp>
      <p:sp>
        <p:nvSpPr>
          <p:cNvPr id="245" name="Rectangle 7"/>
          <p:cNvSpPr/>
          <p:nvPr/>
        </p:nvSpPr>
        <p:spPr>
          <a:xfrm>
            <a:off x="1724528" y="5343212"/>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a:ea typeface="+mn-ea"/>
                <a:cs typeface="+mn-cs"/>
              </a:rPr>
              <a:t>Figure 1.4  : </a:t>
            </a:r>
            <a:r>
              <a:rPr kumimoji="0" lang="en-US" sz="2000" b="0" i="0" u="none" strike="noStrike" kern="1200" cap="none" spc="0" normalizeH="0" baseline="0" noProof="0" dirty="0">
                <a:ln>
                  <a:noFill/>
                </a:ln>
                <a:solidFill>
                  <a:srgbClr val="5B9BD5"/>
                </a:solidFill>
                <a:effectLst/>
                <a:uLnTx/>
                <a:uFillTx/>
                <a:latin typeface="Calibri"/>
                <a:ea typeface="+mn-ea"/>
                <a:cs typeface="+mn-cs"/>
              </a:rPr>
              <a:t>The best models for each modality with two classes and selected features</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46" name="Picture 8"/>
          <p:cNvPicPr/>
          <p:nvPr/>
        </p:nvPicPr>
        <p:blipFill>
          <a:blip r:embed="rId4"/>
          <a:stretch/>
        </p:blipFill>
        <p:spPr>
          <a:xfrm>
            <a:off x="6360077" y="1791452"/>
            <a:ext cx="4653720" cy="3551760"/>
          </a:xfrm>
          <a:prstGeom prst="rect">
            <a:avLst/>
          </a:prstGeom>
          <a:ln w="0">
            <a:noFill/>
          </a:ln>
        </p:spPr>
      </p:pic>
      <p:pic>
        <p:nvPicPr>
          <p:cNvPr id="247" name="Picture 9"/>
          <p:cNvPicPr/>
          <p:nvPr/>
        </p:nvPicPr>
        <p:blipFill>
          <a:blip r:embed="rId5"/>
          <a:stretch/>
        </p:blipFill>
        <p:spPr>
          <a:xfrm>
            <a:off x="979517" y="2127602"/>
            <a:ext cx="5380560" cy="3278880"/>
          </a:xfrm>
          <a:prstGeom prst="rect">
            <a:avLst/>
          </a:prstGeom>
          <a:ln w="0">
            <a:noFill/>
          </a:ln>
        </p:spPr>
      </p:pic>
      <p:sp>
        <p:nvSpPr>
          <p:cNvPr id="2" name="Slide Number Placeholder 1">
            <a:extLst>
              <a:ext uri="{FF2B5EF4-FFF2-40B4-BE49-F238E27FC236}">
                <a16:creationId xmlns:a16="http://schemas.microsoft.com/office/drawing/2014/main" id="{8C04843B-2F9F-39B1-FB31-D7BD7C9B2DB6}"/>
              </a:ext>
            </a:extLst>
          </p:cNvPr>
          <p:cNvSpPr>
            <a:spLocks noGrp="1"/>
          </p:cNvSpPr>
          <p:nvPr>
            <p:ph type="sldNum" sz="quarter" idx="12"/>
          </p:nvPr>
        </p:nvSpPr>
        <p:spPr/>
        <p:txBody>
          <a:bodyPr/>
          <a:lstStyle/>
          <a:p>
            <a:fld id="{C7EE38A7-E291-4846-8EE6-75046924B9CE}" type="slidenum">
              <a:rPr lang="en-US" smtClean="0"/>
              <a:t>16</a:t>
            </a:fld>
            <a:endParaRPr lang="en-US"/>
          </a:p>
        </p:txBody>
      </p:sp>
      <p:sp>
        <p:nvSpPr>
          <p:cNvPr id="6" name="Footer Placeholder 10">
            <a:extLst>
              <a:ext uri="{FF2B5EF4-FFF2-40B4-BE49-F238E27FC236}">
                <a16:creationId xmlns:a16="http://schemas.microsoft.com/office/drawing/2014/main" id="{B2F87527-BE8E-9265-1B69-5170EEF7786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135699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Content Placeholder 7"/>
          <p:cNvPicPr/>
          <p:nvPr/>
        </p:nvPicPr>
        <p:blipFill>
          <a:blip r:embed="rId3"/>
          <a:stretch/>
        </p:blipFill>
        <p:spPr>
          <a:xfrm>
            <a:off x="11078640" y="8280"/>
            <a:ext cx="1105200" cy="942480"/>
          </a:xfrm>
          <a:prstGeom prst="rect">
            <a:avLst/>
          </a:prstGeom>
          <a:ln w="0">
            <a:noFill/>
          </a:ln>
        </p:spPr>
      </p:pic>
      <p:sp>
        <p:nvSpPr>
          <p:cNvPr id="293" name="PlaceHolder 1"/>
          <p:cNvSpPr>
            <a:spLocks noGrp="1"/>
          </p:cNvSpPr>
          <p:nvPr>
            <p:ph type="title" idx="4294967295"/>
          </p:nvPr>
        </p:nvSpPr>
        <p:spPr>
          <a:xfrm>
            <a:off x="511278" y="357944"/>
            <a:ext cx="6034088" cy="701949"/>
          </a:xfrm>
          <a:prstGeom prst="rect">
            <a:avLst/>
          </a:prstGeom>
          <a:noFill/>
          <a:ln w="0">
            <a:noFill/>
          </a:ln>
        </p:spPr>
        <p:txBody>
          <a:bodyPr lIns="122040" tIns="122040" rIns="122040" bIns="122040" anchor="t">
            <a:noAutofit/>
          </a:bodyPr>
          <a:lstStyle/>
          <a:p>
            <a:pPr indent="0" defTabSz="914400">
              <a:lnSpc>
                <a:spcPct val="90000"/>
              </a:lnSpc>
              <a:buNone/>
            </a:pPr>
            <a:r>
              <a:rPr lang="en-US" sz="3200" b="1" u="none" strike="noStrike" dirty="0">
                <a:solidFill>
                  <a:schemeClr val="dk1"/>
                </a:solidFill>
                <a:uFillTx/>
                <a:latin typeface="Times New Roman" panose="02020603050405020304" pitchFamily="18" charset="0"/>
                <a:cs typeface="Times New Roman" panose="02020603050405020304" pitchFamily="18" charset="0"/>
              </a:rPr>
              <a:t>Comparison (Previous studies</a:t>
            </a:r>
            <a:r>
              <a:rPr lang="en-US" sz="4000" b="1" u="none" strike="noStrike" dirty="0">
                <a:solidFill>
                  <a:schemeClr val="dk1"/>
                </a:solidFill>
                <a:uFillTx/>
                <a:latin typeface="Times New Roman" panose="02020603050405020304" pitchFamily="18" charset="0"/>
                <a:cs typeface="Times New Roman" panose="02020603050405020304" pitchFamily="18" charset="0"/>
              </a:rPr>
              <a:t>):</a:t>
            </a:r>
            <a:br>
              <a:rPr lang="en-US" sz="4000" b="1" u="none" strike="noStrike" dirty="0">
                <a:solidFill>
                  <a:schemeClr val="dk1"/>
                </a:solidFill>
                <a:uFillTx/>
                <a:latin typeface="Times New Roman" panose="02020603050405020304" pitchFamily="18" charset="0"/>
                <a:cs typeface="Times New Roman" panose="02020603050405020304" pitchFamily="18" charset="0"/>
              </a:rPr>
            </a:br>
            <a:endParaRPr lang="en-US" sz="40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294" name="PlaceHolder 2"/>
          <p:cNvSpPr>
            <a:spLocks noGrp="1"/>
          </p:cNvSpPr>
          <p:nvPr>
            <p:ph type="subTitle" idx="4294967295"/>
          </p:nvPr>
        </p:nvSpPr>
        <p:spPr>
          <a:xfrm>
            <a:off x="793102" y="1306094"/>
            <a:ext cx="10207690" cy="5057499"/>
          </a:xfrm>
          <a:prstGeom prst="rect">
            <a:avLst/>
          </a:prstGeom>
          <a:noFill/>
          <a:ln w="0">
            <a:noFill/>
          </a:ln>
        </p:spPr>
        <p:txBody>
          <a:bodyPr lIns="122040" tIns="122040" rIns="122040" bIns="122040" anchor="t">
            <a:noAutofit/>
          </a:bodyPr>
          <a:lstStyle/>
          <a:p>
            <a:pPr marL="685800" indent="-228600" algn="r" defTabSz="914400">
              <a:lnSpc>
                <a:spcPct val="115000"/>
              </a:lnSpc>
              <a:buNone/>
              <a:tabLst>
                <a:tab pos="0" algn="l"/>
              </a:tabLst>
            </a:pPr>
            <a:endParaRPr lang="en-US" sz="2800"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8FFCB968-1841-AE84-9486-2D6DC48B20CC}"/>
              </a:ext>
            </a:extLst>
          </p:cNvPr>
          <p:cNvSpPr>
            <a:spLocks noGrp="1"/>
          </p:cNvSpPr>
          <p:nvPr>
            <p:ph type="sldNum" sz="quarter" idx="12"/>
          </p:nvPr>
        </p:nvSpPr>
        <p:spPr/>
        <p:txBody>
          <a:bodyPr/>
          <a:lstStyle/>
          <a:p>
            <a:fld id="{C7EE38A7-E291-4846-8EE6-75046924B9CE}" type="slidenum">
              <a:rPr lang="en-US" smtClean="0"/>
              <a:t>17</a:t>
            </a:fld>
            <a:endParaRPr lang="en-US"/>
          </a:p>
        </p:txBody>
      </p:sp>
      <p:sp>
        <p:nvSpPr>
          <p:cNvPr id="6" name="Footer Placeholder 10">
            <a:extLst>
              <a:ext uri="{FF2B5EF4-FFF2-40B4-BE49-F238E27FC236}">
                <a16:creationId xmlns:a16="http://schemas.microsoft.com/office/drawing/2014/main" id="{EF27B1AE-A159-2DE6-D7AD-4998582FCD0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pic>
        <p:nvPicPr>
          <p:cNvPr id="3" name="Picture 2"/>
          <p:cNvPicPr>
            <a:picLocks noChangeAspect="1"/>
          </p:cNvPicPr>
          <p:nvPr/>
        </p:nvPicPr>
        <p:blipFill>
          <a:blip r:embed="rId4"/>
          <a:stretch>
            <a:fillRect/>
          </a:stretch>
        </p:blipFill>
        <p:spPr>
          <a:xfrm>
            <a:off x="926946" y="1306094"/>
            <a:ext cx="10285537" cy="41367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Content Placeholder 7"/>
          <p:cNvPicPr/>
          <p:nvPr/>
        </p:nvPicPr>
        <p:blipFill>
          <a:blip r:embed="rId3"/>
          <a:stretch/>
        </p:blipFill>
        <p:spPr>
          <a:xfrm>
            <a:off x="11078640" y="8280"/>
            <a:ext cx="1105200" cy="942480"/>
          </a:xfrm>
          <a:prstGeom prst="rect">
            <a:avLst/>
          </a:prstGeom>
          <a:ln w="0">
            <a:noFill/>
          </a:ln>
        </p:spPr>
      </p:pic>
      <p:sp>
        <p:nvSpPr>
          <p:cNvPr id="301" name="PlaceHolder 1"/>
          <p:cNvSpPr>
            <a:spLocks noGrp="1"/>
          </p:cNvSpPr>
          <p:nvPr>
            <p:ph type="title" idx="4294967295"/>
          </p:nvPr>
        </p:nvSpPr>
        <p:spPr>
          <a:xfrm>
            <a:off x="1284267" y="645480"/>
            <a:ext cx="9623466" cy="803684"/>
          </a:xfrm>
          <a:prstGeom prst="rect">
            <a:avLst/>
          </a:prstGeom>
          <a:noFill/>
          <a:ln w="0">
            <a:noFill/>
          </a:ln>
        </p:spPr>
        <p:txBody>
          <a:bodyPr lIns="122040" tIns="122040" rIns="122040" bIns="122040" anchor="t">
            <a:noAutofit/>
          </a:bodyPr>
          <a:lstStyle/>
          <a:p>
            <a:pPr indent="0" algn="ctr" defTabSz="914400">
              <a:lnSpc>
                <a:spcPct val="90000"/>
              </a:lnSpc>
              <a:buNone/>
            </a:pPr>
            <a:r>
              <a:rPr lang="en-US" sz="3200" b="1" u="none" strike="noStrike" dirty="0">
                <a:solidFill>
                  <a:schemeClr val="dk1"/>
                </a:solidFill>
                <a:uFillTx/>
                <a:latin typeface="Times New Roman" panose="02020603050405020304" pitchFamily="18" charset="0"/>
                <a:cs typeface="Times New Roman" panose="02020603050405020304" pitchFamily="18" charset="0"/>
              </a:rPr>
              <a:t>SHAP Analysis</a:t>
            </a:r>
          </a:p>
        </p:txBody>
      </p:sp>
      <p:sp>
        <p:nvSpPr>
          <p:cNvPr id="302" name="PlaceHolder 2"/>
          <p:cNvSpPr>
            <a:spLocks noGrp="1"/>
          </p:cNvSpPr>
          <p:nvPr>
            <p:ph type="subTitle" idx="4294967295"/>
          </p:nvPr>
        </p:nvSpPr>
        <p:spPr>
          <a:xfrm>
            <a:off x="540773" y="1198025"/>
            <a:ext cx="11454581" cy="4557559"/>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endParaRPr lang="en-US" sz="28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Times New Roman"/>
              </a:rPr>
              <a:t>SHAP (</a:t>
            </a:r>
            <a:r>
              <a:rPr lang="en-US" sz="2400" b="0" u="none" strike="noStrike" dirty="0" err="1">
                <a:solidFill>
                  <a:schemeClr val="dk1"/>
                </a:solidFill>
                <a:uFillTx/>
                <a:latin typeface="Times New Roman"/>
              </a:rPr>
              <a:t>SHapley</a:t>
            </a:r>
            <a:r>
              <a:rPr lang="en-US" sz="2400" b="0" u="none" strike="noStrike" dirty="0">
                <a:solidFill>
                  <a:schemeClr val="dk1"/>
                </a:solidFill>
                <a:uFillTx/>
                <a:latin typeface="Times New Roman"/>
              </a:rPr>
              <a:t> Additive </a:t>
            </a:r>
            <a:r>
              <a:rPr lang="en-US" sz="2400" b="0" u="none" strike="noStrike" dirty="0" err="1">
                <a:solidFill>
                  <a:schemeClr val="dk1"/>
                </a:solidFill>
                <a:uFillTx/>
                <a:latin typeface="Times New Roman"/>
              </a:rPr>
              <a:t>exPlanations</a:t>
            </a:r>
            <a:r>
              <a:rPr lang="en-US" sz="2400" b="0" u="none" strike="noStrike" dirty="0">
                <a:solidFill>
                  <a:schemeClr val="dk1"/>
                </a:solidFill>
                <a:uFillTx/>
                <a:latin typeface="Times New Roman"/>
              </a:rPr>
              <a:t>) values are a way to explain the output of any machine learning model.</a:t>
            </a:r>
            <a:endParaRPr lang="en-US" sz="2400" b="0" u="none" strike="noStrike" dirty="0">
              <a:solidFill>
                <a:srgbClr val="000000"/>
              </a:solidFill>
              <a:uFillTx/>
              <a:latin typeface="Arial"/>
            </a:endParaRPr>
          </a:p>
          <a:p>
            <a:pPr marL="343080" indent="-343080" defTabSz="914400">
              <a:lnSpc>
                <a:spcPct val="100000"/>
              </a:lnSpc>
              <a:buClr>
                <a:srgbClr val="000000"/>
              </a:buClr>
              <a:buFont typeface="Wingdings" charset="2"/>
              <a:buChar char=""/>
              <a:tabLst>
                <a:tab pos="0" algn="l"/>
              </a:tabLst>
            </a:pPr>
            <a:r>
              <a:rPr lang="en-US" sz="2400" b="1" u="none" strike="noStrike" dirty="0">
                <a:solidFill>
                  <a:schemeClr val="dk1"/>
                </a:solidFill>
                <a:uFillTx/>
                <a:latin typeface="Times New Roman"/>
              </a:rPr>
              <a:t>Model Interpretation</a:t>
            </a:r>
            <a:endParaRPr lang="en-US" sz="2400" dirty="0">
              <a:solidFill>
                <a:srgbClr val="000000"/>
              </a:solidFill>
              <a:latin typeface="Arial"/>
            </a:endParaRPr>
          </a:p>
          <a:p>
            <a:pPr marL="0" indent="0" defTabSz="914400">
              <a:lnSpc>
                <a:spcPct val="100000"/>
              </a:lnSpc>
              <a:buClr>
                <a:srgbClr val="000000"/>
              </a:buClr>
              <a:buNone/>
              <a:tabLst>
                <a:tab pos="0" algn="l"/>
              </a:tabLst>
            </a:pPr>
            <a:r>
              <a:rPr lang="en-US" sz="2400" b="0" u="none" strike="noStrike" dirty="0">
                <a:solidFill>
                  <a:schemeClr val="dk1"/>
                </a:solidFill>
                <a:uFillTx/>
                <a:latin typeface="Times New Roman"/>
              </a:rPr>
              <a:t> Used to make the machine learning model more interpretable.</a:t>
            </a:r>
            <a:r>
              <a:rPr lang="en-US" sz="2400" dirty="0"/>
              <a:t> </a:t>
            </a:r>
            <a:r>
              <a:rPr lang="en-US" sz="2400" dirty="0">
                <a:latin typeface="Times New Roman" panose="02020603050405020304" pitchFamily="18" charset="0"/>
                <a:cs typeface="Times New Roman" panose="02020603050405020304" pitchFamily="18" charset="0"/>
              </a:rPr>
              <a:t>Designed to enhance        understanding of how the machine learning model operates.</a:t>
            </a:r>
            <a:endParaRPr lang="en-US" sz="2400" b="0" u="none" strike="noStrike" dirty="0">
              <a:solidFill>
                <a:srgbClr val="000000"/>
              </a:solidFill>
              <a:uFillTx/>
              <a:latin typeface="Times New Roman" panose="02020603050405020304" pitchFamily="18" charset="0"/>
              <a:cs typeface="Times New Roman" panose="02020603050405020304" pitchFamily="18" charset="0"/>
            </a:endParaRPr>
          </a:p>
          <a:p>
            <a:pPr marL="228600" indent="-228600" defTabSz="914400">
              <a:lnSpc>
                <a:spcPct val="115000"/>
              </a:lnSpc>
              <a:buNone/>
              <a:tabLst>
                <a:tab pos="0" algn="l"/>
              </a:tabLst>
            </a:pPr>
            <a:endParaRPr lang="en-US" sz="2400" b="0" u="none" strike="noStrike" dirty="0">
              <a:solidFill>
                <a:srgbClr val="000000"/>
              </a:solidFill>
              <a:uFillTx/>
              <a:latin typeface="Arial"/>
            </a:endParaRPr>
          </a:p>
        </p:txBody>
      </p:sp>
      <p:sp>
        <p:nvSpPr>
          <p:cNvPr id="303" name="Rectangle 7"/>
          <p:cNvSpPr/>
          <p:nvPr/>
        </p:nvSpPr>
        <p:spPr>
          <a:xfrm>
            <a:off x="1591560" y="5413680"/>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2000"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94CEA4A4-1E87-78FF-447C-E4287C4CF784}"/>
              </a:ext>
            </a:extLst>
          </p:cNvPr>
          <p:cNvSpPr>
            <a:spLocks noGrp="1"/>
          </p:cNvSpPr>
          <p:nvPr>
            <p:ph type="sldNum" sz="quarter" idx="12"/>
          </p:nvPr>
        </p:nvSpPr>
        <p:spPr/>
        <p:txBody>
          <a:bodyPr/>
          <a:lstStyle/>
          <a:p>
            <a:fld id="{C7EE38A7-E291-4846-8EE6-75046924B9CE}" type="slidenum">
              <a:rPr lang="en-US" smtClean="0"/>
              <a:t>18</a:t>
            </a:fld>
            <a:endParaRPr lang="en-US"/>
          </a:p>
        </p:txBody>
      </p:sp>
      <p:sp>
        <p:nvSpPr>
          <p:cNvPr id="6" name="Footer Placeholder 10">
            <a:extLst>
              <a:ext uri="{FF2B5EF4-FFF2-40B4-BE49-F238E27FC236}">
                <a16:creationId xmlns:a16="http://schemas.microsoft.com/office/drawing/2014/main" id="{BC07E13E-7D71-F0AC-6A8C-A1378A6C6A47}"/>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 name="Content Placeholder 7"/>
          <p:cNvPicPr/>
          <p:nvPr/>
        </p:nvPicPr>
        <p:blipFill>
          <a:blip r:embed="rId3"/>
          <a:stretch/>
        </p:blipFill>
        <p:spPr>
          <a:xfrm>
            <a:off x="11078640" y="8280"/>
            <a:ext cx="1105200" cy="942480"/>
          </a:xfrm>
          <a:prstGeom prst="rect">
            <a:avLst/>
          </a:prstGeom>
          <a:ln w="0">
            <a:noFill/>
          </a:ln>
        </p:spPr>
      </p:pic>
      <p:sp>
        <p:nvSpPr>
          <p:cNvPr id="308" name="PlaceHolder 1"/>
          <p:cNvSpPr>
            <a:spLocks noGrp="1"/>
          </p:cNvSpPr>
          <p:nvPr>
            <p:ph type="title" idx="4294967295"/>
          </p:nvPr>
        </p:nvSpPr>
        <p:spPr>
          <a:xfrm>
            <a:off x="123826" y="86092"/>
            <a:ext cx="6034088" cy="556419"/>
          </a:xfrm>
          <a:prstGeom prst="rect">
            <a:avLst/>
          </a:prstGeom>
          <a:noFill/>
          <a:ln w="0">
            <a:noFill/>
          </a:ln>
        </p:spPr>
        <p:txBody>
          <a:bodyPr lIns="122040" tIns="122040" rIns="122040" bIns="122040" anchor="t">
            <a:noAutofit/>
          </a:bodyPr>
          <a:lstStyle/>
          <a:p>
            <a:pPr indent="0" defTabSz="914400">
              <a:lnSpc>
                <a:spcPct val="90000"/>
              </a:lnSpc>
              <a:buNone/>
            </a:pPr>
            <a:r>
              <a:rPr lang="en-US" sz="3600" b="1" u="none" strike="noStrike" dirty="0">
                <a:solidFill>
                  <a:schemeClr val="dk1"/>
                </a:solidFill>
                <a:uFillTx/>
                <a:latin typeface="Times New Roman" panose="02020603050405020304" pitchFamily="18" charset="0"/>
                <a:cs typeface="Times New Roman" panose="02020603050405020304" pitchFamily="18" charset="0"/>
              </a:rPr>
              <a:t>SHAP Analysis (Cont..):</a:t>
            </a:r>
            <a:endParaRPr lang="en-US" sz="36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309" name="PlaceHolder 2"/>
          <p:cNvSpPr>
            <a:spLocks noGrp="1"/>
          </p:cNvSpPr>
          <p:nvPr>
            <p:ph type="subTitle" idx="4294967295"/>
          </p:nvPr>
        </p:nvSpPr>
        <p:spPr>
          <a:xfrm>
            <a:off x="0" y="771525"/>
            <a:ext cx="9666288" cy="5549900"/>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endParaRPr lang="en-US" sz="2800" b="0" u="none" strike="noStrike" dirty="0">
              <a:solidFill>
                <a:srgbClr val="000000"/>
              </a:solidFill>
              <a:uFillTx/>
              <a:latin typeface="Arial"/>
            </a:endParaRPr>
          </a:p>
          <a:p>
            <a:pPr marL="685800" indent="-228600" algn="r" defTabSz="914400">
              <a:lnSpc>
                <a:spcPct val="115000"/>
              </a:lnSpc>
              <a:buNone/>
              <a:tabLst>
                <a:tab pos="0" algn="l"/>
              </a:tabLst>
            </a:pPr>
            <a:r>
              <a:rPr lang="en-US" sz="2800" b="0" u="none" strike="noStrike" dirty="0">
                <a:solidFill>
                  <a:schemeClr val="dk1"/>
                </a:solidFill>
                <a:uFillTx/>
                <a:latin typeface="Calibri"/>
              </a:rPr>
              <a:t>.</a:t>
            </a: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r>
              <a:rPr lang="en-US" sz="2400" b="0" u="none" strike="noStrike" dirty="0">
                <a:solidFill>
                  <a:schemeClr val="dk1"/>
                </a:solidFill>
                <a:uFillTx/>
                <a:latin typeface="Calibri"/>
              </a:rPr>
              <a:t> </a:t>
            </a:r>
            <a:endParaRPr lang="en-US" sz="2400" b="0" u="none" strike="noStrike" dirty="0">
              <a:solidFill>
                <a:srgbClr val="000000"/>
              </a:solidFill>
              <a:uFillTx/>
              <a:latin typeface="Arial"/>
            </a:endParaRPr>
          </a:p>
        </p:txBody>
      </p:sp>
      <p:sp>
        <p:nvSpPr>
          <p:cNvPr id="310" name="Rectangle 7"/>
          <p:cNvSpPr/>
          <p:nvPr/>
        </p:nvSpPr>
        <p:spPr>
          <a:xfrm>
            <a:off x="1591560" y="5413680"/>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2000"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4409E028-24F6-35C7-2DC1-F8B08965911C}"/>
              </a:ext>
            </a:extLst>
          </p:cNvPr>
          <p:cNvSpPr>
            <a:spLocks noGrp="1"/>
          </p:cNvSpPr>
          <p:nvPr>
            <p:ph type="sldNum" sz="quarter" idx="12"/>
          </p:nvPr>
        </p:nvSpPr>
        <p:spPr/>
        <p:txBody>
          <a:bodyPr/>
          <a:lstStyle/>
          <a:p>
            <a:fld id="{C7EE38A7-E291-4846-8EE6-75046924B9CE}" type="slidenum">
              <a:rPr lang="en-US" smtClean="0"/>
              <a:t>19</a:t>
            </a:fld>
            <a:endParaRPr lang="en-US"/>
          </a:p>
        </p:txBody>
      </p:sp>
      <p:sp>
        <p:nvSpPr>
          <p:cNvPr id="6" name="Footer Placeholder 10">
            <a:extLst>
              <a:ext uri="{FF2B5EF4-FFF2-40B4-BE49-F238E27FC236}">
                <a16:creationId xmlns:a16="http://schemas.microsoft.com/office/drawing/2014/main" id="{9CDD753E-9454-B7F9-DA2A-C9D240A0B4F2}"/>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
        <p:nvSpPr>
          <p:cNvPr id="9" name="Rectangle 7"/>
          <p:cNvSpPr/>
          <p:nvPr/>
        </p:nvSpPr>
        <p:spPr>
          <a:xfrm>
            <a:off x="1724528" y="5343212"/>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a:ea typeface="+mn-ea"/>
                <a:cs typeface="+mn-cs"/>
              </a:rPr>
              <a:t>Figure 1.5  : </a:t>
            </a:r>
            <a:r>
              <a:rPr lang="en-US" sz="2000" dirty="0">
                <a:solidFill>
                  <a:srgbClr val="5B9BD5"/>
                </a:solidFill>
                <a:latin typeface="Calibri"/>
              </a:rPr>
              <a:t>Summary plot for two class problems (0=AD, 1=CN).</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p:cNvPicPr>
            <a:picLocks noChangeAspect="1"/>
          </p:cNvPicPr>
          <p:nvPr/>
        </p:nvPicPr>
        <p:blipFill>
          <a:blip r:embed="rId4"/>
          <a:stretch>
            <a:fillRect/>
          </a:stretch>
        </p:blipFill>
        <p:spPr>
          <a:xfrm>
            <a:off x="2556961" y="878711"/>
            <a:ext cx="7201905" cy="42868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B4475-58CB-B47B-A31B-217CADB746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F4C5A9-7771-C6F6-3E8E-6BAD03DBCF18}"/>
              </a:ext>
            </a:extLst>
          </p:cNvPr>
          <p:cNvSpPr>
            <a:spLocks noGrp="1"/>
          </p:cNvSpPr>
          <p:nvPr>
            <p:ph type="sldNum" sz="quarter" idx="12"/>
          </p:nvPr>
        </p:nvSpPr>
        <p:spPr/>
        <p:txBody>
          <a:bodyPr/>
          <a:lstStyle/>
          <a:p>
            <a:fld id="{C7EE38A7-E291-4846-8EE6-75046924B9CE}" type="slidenum">
              <a:rPr lang="en-US" smtClean="0"/>
              <a:t>2</a:t>
            </a:fld>
            <a:endParaRPr lang="en-US"/>
          </a:p>
        </p:txBody>
      </p:sp>
      <p:sp>
        <p:nvSpPr>
          <p:cNvPr id="3" name="Subtitle 2">
            <a:extLst>
              <a:ext uri="{FF2B5EF4-FFF2-40B4-BE49-F238E27FC236}">
                <a16:creationId xmlns:a16="http://schemas.microsoft.com/office/drawing/2014/main" id="{EFC1074F-2813-595C-101C-84832489883B}"/>
              </a:ext>
            </a:extLst>
          </p:cNvPr>
          <p:cNvSpPr txBox="1">
            <a:spLocks/>
          </p:cNvSpPr>
          <p:nvPr/>
        </p:nvSpPr>
        <p:spPr>
          <a:xfrm>
            <a:off x="2594652" y="3213257"/>
            <a:ext cx="7002692" cy="296934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Authors :</a:t>
            </a:r>
          </a:p>
          <a:p>
            <a:pPr algn="ctr"/>
            <a:r>
              <a:rPr lang="en-US" dirty="0">
                <a:latin typeface="Times New Roman" panose="02020603050405020304" pitchFamily="18" charset="0"/>
                <a:cs typeface="Times New Roman" panose="02020603050405020304" pitchFamily="18" charset="0"/>
              </a:rPr>
              <a:t>Abdulaziz </a:t>
            </a:r>
            <a:r>
              <a:rPr lang="en-US" dirty="0" err="1">
                <a:latin typeface="Times New Roman" panose="02020603050405020304" pitchFamily="18" charset="0"/>
                <a:cs typeface="Times New Roman" panose="02020603050405020304" pitchFamily="18" charset="0"/>
              </a:rPr>
              <a:t>Almohimeed</a:t>
            </a:r>
            <a:r>
              <a:rPr lang="en-US" dirty="0">
                <a:latin typeface="Times New Roman" panose="02020603050405020304" pitchFamily="18" charset="0"/>
                <a:cs typeface="Times New Roman" panose="02020603050405020304" pitchFamily="18" charset="0"/>
              </a:rPr>
              <a:t> , Sherif Mostafa ,</a:t>
            </a:r>
          </a:p>
          <a:p>
            <a:pPr algn="ct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Redhwan</a:t>
            </a:r>
            <a:r>
              <a:rPr lang="en-US" dirty="0">
                <a:latin typeface="Times New Roman" panose="02020603050405020304" pitchFamily="18" charset="0"/>
                <a:cs typeface="Times New Roman" panose="02020603050405020304" pitchFamily="18" charset="0"/>
              </a:rPr>
              <a:t> M. A. Saad, Nora Mahmoud El-</a:t>
            </a:r>
            <a:r>
              <a:rPr lang="en-US" dirty="0" err="1">
                <a:latin typeface="Times New Roman" panose="02020603050405020304" pitchFamily="18" charset="0"/>
                <a:cs typeface="Times New Roman" panose="02020603050405020304" pitchFamily="18" charset="0"/>
              </a:rPr>
              <a:t>rashidy</a:t>
            </a:r>
            <a:r>
              <a:rPr lang="en-US" dirty="0">
                <a:latin typeface="Times New Roman" panose="02020603050405020304" pitchFamily="18" charset="0"/>
                <a:cs typeface="Times New Roman" panose="02020603050405020304" pitchFamily="18" charset="0"/>
              </a:rPr>
              <a:t> , </a:t>
            </a:r>
          </a:p>
          <a:p>
            <a:pPr algn="ctr"/>
            <a:r>
              <a:rPr lang="en-US" dirty="0">
                <a:latin typeface="Times New Roman" panose="02020603050405020304" pitchFamily="18" charset="0"/>
                <a:cs typeface="Times New Roman" panose="02020603050405020304" pitchFamily="18" charset="0"/>
              </a:rPr>
              <a:t>Sarah </a:t>
            </a:r>
            <a:r>
              <a:rPr lang="en-US" dirty="0" err="1">
                <a:latin typeface="Times New Roman" panose="02020603050405020304" pitchFamily="18" charset="0"/>
                <a:cs typeface="Times New Roman" panose="02020603050405020304" pitchFamily="18" charset="0"/>
              </a:rPr>
              <a:t>Farrag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Abdelkareem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Gaballah</a:t>
            </a:r>
            <a:r>
              <a:rPr lang="en-US"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Mohamed Abd </a:t>
            </a:r>
            <a:r>
              <a:rPr lang="en-US" dirty="0" err="1">
                <a:latin typeface="Times New Roman" panose="02020603050405020304" pitchFamily="18" charset="0"/>
                <a:cs typeface="Times New Roman" panose="02020603050405020304" pitchFamily="18" charset="0"/>
              </a:rPr>
              <a:t>Elaziz</a:t>
            </a:r>
            <a:r>
              <a:rPr lang="en-US" dirty="0">
                <a:latin typeface="Times New Roman" panose="02020603050405020304" pitchFamily="18" charset="0"/>
                <a:cs typeface="Times New Roman" panose="02020603050405020304" pitchFamily="18" charset="0"/>
              </a:rPr>
              <a:t> , Shaker El-</a:t>
            </a:r>
            <a:r>
              <a:rPr lang="en-US" dirty="0" err="1">
                <a:latin typeface="Times New Roman" panose="02020603050405020304" pitchFamily="18" charset="0"/>
                <a:cs typeface="Times New Roman" panose="02020603050405020304" pitchFamily="18" charset="0"/>
              </a:rPr>
              <a:t>sappagh</a:t>
            </a:r>
            <a:r>
              <a:rPr lang="en-US" dirty="0">
                <a:latin typeface="Times New Roman" panose="02020603050405020304" pitchFamily="18" charset="0"/>
                <a:cs typeface="Times New Roman" panose="02020603050405020304" pitchFamily="18" charset="0"/>
              </a:rPr>
              <a:t> , </a:t>
            </a:r>
          </a:p>
          <a:p>
            <a:pPr algn="ctr"/>
            <a:r>
              <a:rPr lang="en-US" dirty="0">
                <a:latin typeface="Times New Roman" panose="02020603050405020304" pitchFamily="18" charset="0"/>
                <a:cs typeface="Times New Roman" panose="02020603050405020304" pitchFamily="18" charset="0"/>
              </a:rPr>
              <a:t>and Hager Saleh</a:t>
            </a:r>
          </a:p>
        </p:txBody>
      </p:sp>
      <p:pic>
        <p:nvPicPr>
          <p:cNvPr id="4" name="Content Placeholder 7">
            <a:extLst>
              <a:ext uri="{FF2B5EF4-FFF2-40B4-BE49-F238E27FC236}">
                <a16:creationId xmlns:a16="http://schemas.microsoft.com/office/drawing/2014/main" id="{DAE85FA6-1D5D-6EA2-EF84-5FE12C24E4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8602" y="107033"/>
            <a:ext cx="1105408" cy="942848"/>
          </a:xfrm>
          <a:prstGeom prst="rect">
            <a:avLst/>
          </a:prstGeom>
          <a:noFill/>
          <a:ln>
            <a:noFill/>
          </a:ln>
        </p:spPr>
      </p:pic>
      <p:sp>
        <p:nvSpPr>
          <p:cNvPr id="94" name="PlaceHolder 1"/>
          <p:cNvSpPr txBox="1">
            <a:spLocks/>
          </p:cNvSpPr>
          <p:nvPr/>
        </p:nvSpPr>
        <p:spPr>
          <a:xfrm>
            <a:off x="1042158" y="1049881"/>
            <a:ext cx="10107681" cy="1886191"/>
          </a:xfrm>
          <a:prstGeom prst="rect">
            <a:avLst/>
          </a:prstGeom>
          <a:noFill/>
          <a:ln w="0">
            <a:noFill/>
          </a:ln>
        </p:spPr>
        <p:txBody>
          <a:bodyPr lIns="91440" tIns="45720" rIns="91440" bIns="4572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90000"/>
              </a:lnSpc>
            </a:pPr>
            <a:br>
              <a:rPr lang="en-US" sz="3400" dirty="0">
                <a:latin typeface="Times New Roman" panose="02020603050405020304" pitchFamily="18" charset="0"/>
                <a:cs typeface="Times New Roman" panose="02020603050405020304" pitchFamily="18" charset="0"/>
              </a:rPr>
            </a:br>
            <a:br>
              <a:rPr lang="en-US" sz="3400" dirty="0">
                <a:latin typeface="Times New Roman" panose="02020603050405020304" pitchFamily="18" charset="0"/>
                <a:cs typeface="Times New Roman" panose="02020603050405020304" pitchFamily="18" charset="0"/>
              </a:rPr>
            </a:br>
            <a:r>
              <a:rPr lang="en-US" sz="3200" dirty="0">
                <a:solidFill>
                  <a:schemeClr val="dk1"/>
                </a:solidFill>
                <a:latin typeface="Times New Roman" panose="02020603050405020304" pitchFamily="18" charset="0"/>
                <a:cs typeface="Times New Roman" panose="02020603050405020304" pitchFamily="18" charset="0"/>
              </a:rPr>
              <a:t>Explainable Artificial Intelligence of Multi-Level Stacking Ensemble for Detection of Alzheimer’s Disease Based on Particle Swarm Optimization and the Sub-Scores of Cognitive Biomarkers</a:t>
            </a:r>
          </a:p>
        </p:txBody>
      </p:sp>
      <p:sp>
        <p:nvSpPr>
          <p:cNvPr id="9" name="Footer Placeholder 10">
            <a:extLst>
              <a:ext uri="{FF2B5EF4-FFF2-40B4-BE49-F238E27FC236}">
                <a16:creationId xmlns:a16="http://schemas.microsoft.com/office/drawing/2014/main" id="{886DEB6A-28F5-8D29-0CA4-3C463709AF4D}"/>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2958712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Content Placeholder 7"/>
          <p:cNvPicPr/>
          <p:nvPr/>
        </p:nvPicPr>
        <p:blipFill>
          <a:blip r:embed="rId3"/>
          <a:stretch/>
        </p:blipFill>
        <p:spPr>
          <a:xfrm>
            <a:off x="11078640" y="8280"/>
            <a:ext cx="1105200" cy="942480"/>
          </a:xfrm>
          <a:prstGeom prst="rect">
            <a:avLst/>
          </a:prstGeom>
          <a:ln w="0">
            <a:noFill/>
          </a:ln>
        </p:spPr>
      </p:pic>
      <p:sp>
        <p:nvSpPr>
          <p:cNvPr id="316" name="PlaceHolder 1"/>
          <p:cNvSpPr>
            <a:spLocks noGrp="1"/>
          </p:cNvSpPr>
          <p:nvPr>
            <p:ph type="title" idx="4294967295"/>
          </p:nvPr>
        </p:nvSpPr>
        <p:spPr>
          <a:xfrm>
            <a:off x="205273" y="214604"/>
            <a:ext cx="5467740" cy="631553"/>
          </a:xfrm>
          <a:prstGeom prst="rect">
            <a:avLst/>
          </a:prstGeom>
          <a:noFill/>
          <a:ln w="0">
            <a:noFill/>
          </a:ln>
        </p:spPr>
        <p:txBody>
          <a:bodyPr lIns="122040" tIns="122040" rIns="122040" bIns="122040" anchor="t">
            <a:noAutofit/>
          </a:bodyPr>
          <a:lstStyle/>
          <a:p>
            <a:pPr indent="0" algn="ctr" defTabSz="914400">
              <a:lnSpc>
                <a:spcPct val="90000"/>
              </a:lnSpc>
              <a:buNone/>
            </a:pPr>
            <a:r>
              <a:rPr lang="en-US" sz="3600" b="1" u="none" strike="noStrike" dirty="0">
                <a:solidFill>
                  <a:schemeClr val="dk1"/>
                </a:solidFill>
                <a:uFillTx/>
                <a:latin typeface="Times New Roman" panose="02020603050405020304" pitchFamily="18" charset="0"/>
                <a:cs typeface="Times New Roman" panose="02020603050405020304" pitchFamily="18" charset="0"/>
              </a:rPr>
              <a:t>SHAP Analysis (Cont..):</a:t>
            </a:r>
            <a:endParaRPr lang="en-US" sz="36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317" name="PlaceHolder 2"/>
          <p:cNvSpPr>
            <a:spLocks noGrp="1"/>
          </p:cNvSpPr>
          <p:nvPr>
            <p:ph type="subTitle" idx="4294967295"/>
          </p:nvPr>
        </p:nvSpPr>
        <p:spPr>
          <a:xfrm>
            <a:off x="0" y="771525"/>
            <a:ext cx="9666288" cy="5549900"/>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endParaRPr lang="en-US" sz="2800" b="0" u="none" strike="noStrike" dirty="0">
              <a:solidFill>
                <a:srgbClr val="000000"/>
              </a:solidFill>
              <a:uFillTx/>
              <a:latin typeface="Arial"/>
            </a:endParaRPr>
          </a:p>
          <a:p>
            <a:pPr marL="685800" indent="-228600" algn="r" defTabSz="914400">
              <a:lnSpc>
                <a:spcPct val="115000"/>
              </a:lnSpc>
              <a:buNone/>
              <a:tabLst>
                <a:tab pos="0" algn="l"/>
              </a:tabLst>
            </a:pPr>
            <a:r>
              <a:rPr lang="en-US" sz="2800" b="0" u="none" strike="noStrike" dirty="0">
                <a:solidFill>
                  <a:schemeClr val="dk1"/>
                </a:solidFill>
                <a:uFillTx/>
                <a:latin typeface="Calibri"/>
              </a:rPr>
              <a:t>.</a:t>
            </a: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r>
              <a:rPr lang="en-US" sz="2400" b="0" u="none" strike="noStrike" dirty="0">
                <a:solidFill>
                  <a:schemeClr val="dk1"/>
                </a:solidFill>
                <a:uFillTx/>
                <a:latin typeface="Calibri"/>
              </a:rPr>
              <a:t> </a:t>
            </a:r>
            <a:endParaRPr lang="en-US" sz="2400" b="0" u="none" strike="noStrike" dirty="0">
              <a:solidFill>
                <a:srgbClr val="000000"/>
              </a:solidFill>
              <a:uFillTx/>
              <a:latin typeface="Arial"/>
            </a:endParaRPr>
          </a:p>
        </p:txBody>
      </p:sp>
      <p:sp>
        <p:nvSpPr>
          <p:cNvPr id="318" name="Rectangle 7"/>
          <p:cNvSpPr/>
          <p:nvPr/>
        </p:nvSpPr>
        <p:spPr>
          <a:xfrm>
            <a:off x="1601382" y="5619726"/>
            <a:ext cx="8619120" cy="615026"/>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2000" b="1" u="none" strike="noStrike" dirty="0">
              <a:solidFill>
                <a:schemeClr val="accent5"/>
              </a:solidFill>
              <a:uFillTx/>
              <a:latin typeface="Calibri"/>
            </a:endParaRPr>
          </a:p>
          <a:p>
            <a:pPr algn="ctr" defTabSz="914400">
              <a:lnSpc>
                <a:spcPct val="100000"/>
              </a:lnSpc>
            </a:pPr>
            <a:endParaRPr lang="en-US" sz="2000" b="0" u="none" strike="noStrike" dirty="0">
              <a:solidFill>
                <a:srgbClr val="000000"/>
              </a:solidFill>
              <a:uFillTx/>
              <a:latin typeface="Arial"/>
            </a:endParaRPr>
          </a:p>
        </p:txBody>
      </p:sp>
      <p:pic>
        <p:nvPicPr>
          <p:cNvPr id="2" name="Picture 1"/>
          <p:cNvPicPr>
            <a:picLocks noChangeAspect="1"/>
          </p:cNvPicPr>
          <p:nvPr/>
        </p:nvPicPr>
        <p:blipFill>
          <a:blip r:embed="rId4"/>
          <a:stretch>
            <a:fillRect/>
          </a:stretch>
        </p:blipFill>
        <p:spPr>
          <a:xfrm>
            <a:off x="1390261" y="938857"/>
            <a:ext cx="8953387" cy="4555404"/>
          </a:xfrm>
          <a:prstGeom prst="rect">
            <a:avLst/>
          </a:prstGeom>
        </p:spPr>
      </p:pic>
      <p:sp>
        <p:nvSpPr>
          <p:cNvPr id="3" name="Slide Number Placeholder 2">
            <a:extLst>
              <a:ext uri="{FF2B5EF4-FFF2-40B4-BE49-F238E27FC236}">
                <a16:creationId xmlns:a16="http://schemas.microsoft.com/office/drawing/2014/main" id="{AD4C051D-6B55-1CD7-D037-9ADC4D74884E}"/>
              </a:ext>
            </a:extLst>
          </p:cNvPr>
          <p:cNvSpPr>
            <a:spLocks noGrp="1"/>
          </p:cNvSpPr>
          <p:nvPr>
            <p:ph type="sldNum" sz="quarter" idx="12"/>
          </p:nvPr>
        </p:nvSpPr>
        <p:spPr/>
        <p:txBody>
          <a:bodyPr/>
          <a:lstStyle/>
          <a:p>
            <a:fld id="{C7EE38A7-E291-4846-8EE6-75046924B9CE}" type="slidenum">
              <a:rPr lang="en-US" smtClean="0"/>
              <a:t>20</a:t>
            </a:fld>
            <a:endParaRPr lang="en-US"/>
          </a:p>
        </p:txBody>
      </p:sp>
      <p:sp>
        <p:nvSpPr>
          <p:cNvPr id="7" name="Footer Placeholder 10">
            <a:extLst>
              <a:ext uri="{FF2B5EF4-FFF2-40B4-BE49-F238E27FC236}">
                <a16:creationId xmlns:a16="http://schemas.microsoft.com/office/drawing/2014/main" id="{1EBA99AA-C0C2-7B78-20EC-D916F9F88BA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
        <p:nvSpPr>
          <p:cNvPr id="9" name="Rectangle 7"/>
          <p:cNvSpPr/>
          <p:nvPr/>
        </p:nvSpPr>
        <p:spPr>
          <a:xfrm>
            <a:off x="1724528" y="5343212"/>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a:ea typeface="+mn-ea"/>
                <a:cs typeface="+mn-cs"/>
              </a:rPr>
              <a:t>Figure 1.6  : </a:t>
            </a:r>
            <a:r>
              <a:rPr lang="en-US" sz="2000" noProof="0" dirty="0">
                <a:solidFill>
                  <a:srgbClr val="5B9BD5"/>
                </a:solidFill>
                <a:latin typeface="Calibri"/>
              </a:rPr>
              <a:t>Waterfall for three classes problem</a:t>
            </a:r>
            <a:r>
              <a:rPr lang="en-US" sz="2000" dirty="0">
                <a:solidFill>
                  <a:srgbClr val="5B9BD5"/>
                </a:solidFill>
                <a:latin typeface="Calibri"/>
              </a:rPr>
              <a:t>.</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 name="Content Placeholder 7"/>
          <p:cNvPicPr/>
          <p:nvPr/>
        </p:nvPicPr>
        <p:blipFill>
          <a:blip r:embed="rId3"/>
          <a:stretch/>
        </p:blipFill>
        <p:spPr>
          <a:xfrm>
            <a:off x="11078640" y="8280"/>
            <a:ext cx="1105200" cy="942480"/>
          </a:xfrm>
          <a:prstGeom prst="rect">
            <a:avLst/>
          </a:prstGeom>
          <a:ln w="0">
            <a:noFill/>
          </a:ln>
        </p:spPr>
      </p:pic>
      <p:sp>
        <p:nvSpPr>
          <p:cNvPr id="324" name="PlaceHolder 1"/>
          <p:cNvSpPr>
            <a:spLocks noGrp="1"/>
          </p:cNvSpPr>
          <p:nvPr>
            <p:ph type="title" idx="4294967295"/>
          </p:nvPr>
        </p:nvSpPr>
        <p:spPr>
          <a:xfrm>
            <a:off x="619613" y="479520"/>
            <a:ext cx="6351639" cy="665625"/>
          </a:xfrm>
          <a:prstGeom prst="rect">
            <a:avLst/>
          </a:prstGeom>
          <a:noFill/>
          <a:ln w="0">
            <a:noFill/>
          </a:ln>
        </p:spPr>
        <p:txBody>
          <a:bodyPr lIns="122040" tIns="122040" rIns="122040" bIns="122040" anchor="t">
            <a:noAutofit/>
          </a:bodyPr>
          <a:lstStyle/>
          <a:p>
            <a:pPr indent="0" defTabSz="914400">
              <a:lnSpc>
                <a:spcPct val="90000"/>
              </a:lnSpc>
              <a:buNone/>
            </a:pPr>
            <a:r>
              <a:rPr lang="en-US" sz="4000" b="1" u="none" strike="noStrike" dirty="0">
                <a:solidFill>
                  <a:schemeClr val="dk1"/>
                </a:solidFill>
                <a:uFillTx/>
                <a:latin typeface="Times New Roman" panose="02020603050405020304" pitchFamily="18" charset="0"/>
                <a:cs typeface="Times New Roman" panose="02020603050405020304" pitchFamily="18" charset="0"/>
              </a:rPr>
              <a:t>Conclusion:</a:t>
            </a:r>
          </a:p>
        </p:txBody>
      </p:sp>
      <p:sp>
        <p:nvSpPr>
          <p:cNvPr id="325" name="PlaceHolder 2"/>
          <p:cNvSpPr>
            <a:spLocks noGrp="1"/>
          </p:cNvSpPr>
          <p:nvPr>
            <p:ph type="subTitle" idx="4294967295"/>
          </p:nvPr>
        </p:nvSpPr>
        <p:spPr>
          <a:xfrm>
            <a:off x="619613" y="1512258"/>
            <a:ext cx="10952774" cy="4300842"/>
          </a:xfrm>
          <a:prstGeom prst="rect">
            <a:avLst/>
          </a:prstGeom>
          <a:noFill/>
          <a:ln w="0">
            <a:noFill/>
          </a:ln>
        </p:spPr>
        <p:txBody>
          <a:bodyPr lIns="122040" tIns="122040" rIns="122040" bIns="122040" anchor="t">
            <a:noAutofit/>
          </a:bodyPr>
          <a:lstStyle/>
          <a:p>
            <a:pPr marL="343080" indent="-343080" defTabSz="914400">
              <a:lnSpc>
                <a:spcPct val="115000"/>
              </a:lnSpc>
              <a:buClr>
                <a:srgbClr val="000000"/>
              </a:buClr>
              <a:buFont typeface="Wingdings" charset="2"/>
              <a:buChar char=""/>
            </a:pPr>
            <a:r>
              <a:rPr lang="en-US" sz="2400" b="0" u="none" strike="noStrike" dirty="0">
                <a:solidFill>
                  <a:schemeClr val="dk1"/>
                </a:solidFill>
                <a:uFillTx/>
                <a:latin typeface="Calibri"/>
              </a:rPr>
              <a:t>A new multi-level stacking model has been proposed to predict Alzheimer's Disease (AD) with higher accuracy.</a:t>
            </a:r>
            <a:endParaRPr lang="en-US" sz="2400" b="0" u="none" strike="noStrike" dirty="0">
              <a:solidFill>
                <a:srgbClr val="000000"/>
              </a:solidFill>
              <a:uFillTx/>
              <a:latin typeface="Arial"/>
            </a:endParaRPr>
          </a:p>
          <a:p>
            <a:pPr marL="343080" indent="-343080" defTabSz="914400">
              <a:lnSpc>
                <a:spcPct val="115000"/>
              </a:lnSpc>
              <a:buClr>
                <a:srgbClr val="000000"/>
              </a:buClr>
              <a:buFont typeface="Wingdings" charset="2"/>
              <a:buChar char=""/>
            </a:pPr>
            <a:r>
              <a:rPr lang="en-US" sz="2400" b="0" u="none" strike="noStrike" dirty="0">
                <a:solidFill>
                  <a:schemeClr val="dk1"/>
                </a:solidFill>
                <a:uFillTx/>
                <a:latin typeface="Calibri"/>
              </a:rPr>
              <a:t> The study addresses classification problems with two classes (AD, CN) and three classes (AD, CN, </a:t>
            </a:r>
            <a:r>
              <a:rPr lang="en-US" sz="2400" b="0" u="none" strike="noStrike" dirty="0" err="1">
                <a:solidFill>
                  <a:schemeClr val="dk1"/>
                </a:solidFill>
                <a:uFillTx/>
                <a:latin typeface="Calibri"/>
              </a:rPr>
              <a:t>sMCI</a:t>
            </a:r>
            <a:r>
              <a:rPr lang="en-US" sz="2400" b="0" u="none" strike="noStrike" dirty="0">
                <a:solidFill>
                  <a:schemeClr val="dk1"/>
                </a:solidFill>
                <a:uFillTx/>
                <a:latin typeface="Calibri"/>
              </a:rPr>
              <a:t>).</a:t>
            </a:r>
            <a:endParaRPr lang="en-US" sz="2400" b="0" u="none" strike="noStrike" dirty="0">
              <a:solidFill>
                <a:srgbClr val="000000"/>
              </a:solidFill>
              <a:uFillTx/>
              <a:latin typeface="Arial"/>
            </a:endParaRPr>
          </a:p>
          <a:p>
            <a:pPr marL="343080" indent="-343080" defTabSz="914400">
              <a:lnSpc>
                <a:spcPct val="115000"/>
              </a:lnSpc>
              <a:buClr>
                <a:srgbClr val="000000"/>
              </a:buClr>
              <a:buFont typeface="Wingdings" charset="2"/>
              <a:buChar char=""/>
            </a:pPr>
            <a:r>
              <a:rPr lang="en-US" sz="2400" b="0" u="none" strike="noStrike" dirty="0">
                <a:solidFill>
                  <a:schemeClr val="dk1"/>
                </a:solidFill>
                <a:uFillTx/>
                <a:latin typeface="Calibri"/>
              </a:rPr>
              <a:t>The proposed multi-level stacking model outperformed single-level stacking and classical ML models, achieving the highest performance with selected features for both two-class (accuracy = 92.08%) and three-class (accuracy = 90.03%) problems.</a:t>
            </a:r>
            <a:endParaRPr lang="en-US" sz="2400" b="0" u="none" strike="noStrike" dirty="0">
              <a:solidFill>
                <a:srgbClr val="000000"/>
              </a:solidFill>
              <a:uFillTx/>
              <a:latin typeface="Arial"/>
            </a:endParaRPr>
          </a:p>
          <a:p>
            <a:pPr marL="343080" indent="-343080" defTabSz="914400">
              <a:lnSpc>
                <a:spcPct val="115000"/>
              </a:lnSpc>
              <a:buClr>
                <a:srgbClr val="000000"/>
              </a:buClr>
              <a:buFont typeface="Wingdings" charset="2"/>
              <a:buChar char=""/>
            </a:pPr>
            <a:r>
              <a:rPr lang="en-US" sz="2400" b="0" u="none" strike="noStrike" dirty="0">
                <a:solidFill>
                  <a:schemeClr val="dk1"/>
                </a:solidFill>
                <a:uFillTx/>
                <a:latin typeface="Calibri"/>
              </a:rPr>
              <a:t> Multi-modalities demonstrated superior results compared to single modalities.</a:t>
            </a: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r>
              <a:rPr lang="en-US" sz="2400" b="0" u="none" strike="noStrike" dirty="0">
                <a:solidFill>
                  <a:schemeClr val="dk1"/>
                </a:solidFill>
                <a:uFillTx/>
                <a:latin typeface="Calibri"/>
              </a:rPr>
              <a:t> </a:t>
            </a:r>
            <a:endParaRPr lang="en-US" sz="2400" b="0" u="none" strike="noStrike" dirty="0">
              <a:solidFill>
                <a:srgbClr val="000000"/>
              </a:solidFill>
              <a:uFillTx/>
              <a:latin typeface="Arial"/>
            </a:endParaRPr>
          </a:p>
        </p:txBody>
      </p:sp>
      <p:sp>
        <p:nvSpPr>
          <p:cNvPr id="326" name="Rectangle 7"/>
          <p:cNvSpPr/>
          <p:nvPr/>
        </p:nvSpPr>
        <p:spPr>
          <a:xfrm>
            <a:off x="1591560" y="5413680"/>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2000" b="1" u="none" strike="noStrike">
              <a:solidFill>
                <a:schemeClr val="accent1"/>
              </a:solidFill>
              <a:uFillTx/>
              <a:latin typeface="Calibri"/>
            </a:endParaRPr>
          </a:p>
        </p:txBody>
      </p:sp>
      <p:sp>
        <p:nvSpPr>
          <p:cNvPr id="2" name="Slide Number Placeholder 1">
            <a:extLst>
              <a:ext uri="{FF2B5EF4-FFF2-40B4-BE49-F238E27FC236}">
                <a16:creationId xmlns:a16="http://schemas.microsoft.com/office/drawing/2014/main" id="{3F804B34-33D5-D3DE-E393-03FD57AA27A2}"/>
              </a:ext>
            </a:extLst>
          </p:cNvPr>
          <p:cNvSpPr>
            <a:spLocks noGrp="1"/>
          </p:cNvSpPr>
          <p:nvPr>
            <p:ph type="sldNum" sz="quarter" idx="12"/>
          </p:nvPr>
        </p:nvSpPr>
        <p:spPr/>
        <p:txBody>
          <a:bodyPr/>
          <a:lstStyle/>
          <a:p>
            <a:fld id="{C7EE38A7-E291-4846-8EE6-75046924B9CE}" type="slidenum">
              <a:rPr lang="en-US" smtClean="0"/>
              <a:t>21</a:t>
            </a:fld>
            <a:endParaRPr lang="en-US"/>
          </a:p>
        </p:txBody>
      </p:sp>
      <p:sp>
        <p:nvSpPr>
          <p:cNvPr id="6" name="Footer Placeholder 10">
            <a:extLst>
              <a:ext uri="{FF2B5EF4-FFF2-40B4-BE49-F238E27FC236}">
                <a16:creationId xmlns:a16="http://schemas.microsoft.com/office/drawing/2014/main" id="{5DFA114F-3293-04C9-4AB9-E699E92C508C}"/>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D9A6FF-6311-C03D-BB57-48529A2CA113}"/>
              </a:ext>
            </a:extLst>
          </p:cNvPr>
          <p:cNvSpPr>
            <a:spLocks noGrp="1"/>
          </p:cNvSpPr>
          <p:nvPr>
            <p:ph type="sldNum" sz="quarter" idx="12"/>
          </p:nvPr>
        </p:nvSpPr>
        <p:spPr/>
        <p:txBody>
          <a:bodyPr/>
          <a:lstStyle/>
          <a:p>
            <a:fld id="{C7EE38A7-E291-4846-8EE6-75046924B9CE}" type="slidenum">
              <a:rPr lang="en-US" smtClean="0"/>
              <a:t>22</a:t>
            </a:fld>
            <a:endParaRPr lang="en-US" dirty="0"/>
          </a:p>
        </p:txBody>
      </p:sp>
      <p:sp>
        <p:nvSpPr>
          <p:cNvPr id="5" name="Title 1">
            <a:extLst>
              <a:ext uri="{FF2B5EF4-FFF2-40B4-BE49-F238E27FC236}">
                <a16:creationId xmlns:a16="http://schemas.microsoft.com/office/drawing/2014/main" id="{C6B66CD6-47B0-C644-4E2D-B7A590BE2431}"/>
              </a:ext>
            </a:extLst>
          </p:cNvPr>
          <p:cNvSpPr txBox="1">
            <a:spLocks/>
          </p:cNvSpPr>
          <p:nvPr/>
        </p:nvSpPr>
        <p:spPr>
          <a:xfrm>
            <a:off x="1281832" y="666947"/>
            <a:ext cx="9628329" cy="178947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US" sz="4000" dirty="0">
                <a:latin typeface="Times New Roman" panose="02020603050405020304" pitchFamily="18" charset="0"/>
                <a:cs typeface="Times New Roman" panose="02020603050405020304" pitchFamily="18" charset="0"/>
              </a:rPr>
              <a:t>Ensemble learning using traditional machine learning and deep neural network for diagnosis of Alzheimer’s disease </a:t>
            </a:r>
          </a:p>
        </p:txBody>
      </p:sp>
      <p:sp>
        <p:nvSpPr>
          <p:cNvPr id="3" name="Subtitle 2">
            <a:extLst>
              <a:ext uri="{FF2B5EF4-FFF2-40B4-BE49-F238E27FC236}">
                <a16:creationId xmlns:a16="http://schemas.microsoft.com/office/drawing/2014/main" id="{33C0ACE6-4DC5-5A44-C649-4219F1B43913}"/>
              </a:ext>
            </a:extLst>
          </p:cNvPr>
          <p:cNvSpPr txBox="1">
            <a:spLocks/>
          </p:cNvSpPr>
          <p:nvPr/>
        </p:nvSpPr>
        <p:spPr>
          <a:xfrm>
            <a:off x="2588049" y="2858851"/>
            <a:ext cx="7015897" cy="3110011"/>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dirty="0">
                <a:latin typeface="Times New Roman" panose="02020603050405020304" pitchFamily="18" charset="0"/>
                <a:cs typeface="Times New Roman" panose="02020603050405020304" pitchFamily="18" charset="0"/>
              </a:rPr>
              <a:t>Authors:</a:t>
            </a:r>
          </a:p>
          <a:p>
            <a:pPr algn="ctr"/>
            <a:r>
              <a:rPr lang="en-US" dirty="0">
                <a:latin typeface="Times New Roman" panose="02020603050405020304" pitchFamily="18" charset="0"/>
                <a:cs typeface="Times New Roman" panose="02020603050405020304" pitchFamily="18" charset="0"/>
              </a:rPr>
              <a:t>Dong Nguyen,</a:t>
            </a:r>
          </a:p>
          <a:p>
            <a:pPr algn="ctr"/>
            <a:r>
              <a:rPr lang="en-US" dirty="0">
                <a:latin typeface="Times New Roman" panose="02020603050405020304" pitchFamily="18" charset="0"/>
                <a:cs typeface="Times New Roman" panose="02020603050405020304" pitchFamily="18" charset="0"/>
              </a:rPr>
              <a:t>Hoang Nguyen,</a:t>
            </a:r>
          </a:p>
          <a:p>
            <a:pPr algn="ctr"/>
            <a:r>
              <a:rPr lang="en-US" dirty="0">
                <a:latin typeface="Times New Roman" panose="02020603050405020304" pitchFamily="18" charset="0"/>
                <a:cs typeface="Times New Roman" panose="02020603050405020304" pitchFamily="18" charset="0"/>
              </a:rPr>
              <a:t>Hong Ong,</a:t>
            </a:r>
          </a:p>
          <a:p>
            <a:pPr algn="ctr"/>
            <a:r>
              <a:rPr lang="en-US" dirty="0">
                <a:latin typeface="Times New Roman" panose="02020603050405020304" pitchFamily="18" charset="0"/>
                <a:cs typeface="Times New Roman" panose="02020603050405020304" pitchFamily="18" charset="0"/>
              </a:rPr>
              <a:t>Hoang Le</a:t>
            </a:r>
          </a:p>
          <a:p>
            <a:pPr algn="ctr"/>
            <a:r>
              <a:rPr lang="en-US" dirty="0">
                <a:latin typeface="Times New Roman" panose="02020603050405020304" pitchFamily="18" charset="0"/>
                <a:cs typeface="Times New Roman" panose="02020603050405020304" pitchFamily="18" charset="0"/>
              </a:rPr>
              <a:t>Huong Ha, and</a:t>
            </a:r>
          </a:p>
          <a:p>
            <a:pPr algn="ctr"/>
            <a:r>
              <a:rPr lang="en-US" dirty="0">
                <a:latin typeface="Times New Roman" panose="02020603050405020304" pitchFamily="18" charset="0"/>
                <a:cs typeface="Times New Roman" panose="02020603050405020304" pitchFamily="18" charset="0"/>
              </a:rPr>
              <a:t>Hoan Thanh Ngo</a:t>
            </a:r>
          </a:p>
        </p:txBody>
      </p:sp>
      <p:pic>
        <p:nvPicPr>
          <p:cNvPr id="4" name="Content Placeholder 7">
            <a:extLst>
              <a:ext uri="{FF2B5EF4-FFF2-40B4-BE49-F238E27FC236}">
                <a16:creationId xmlns:a16="http://schemas.microsoft.com/office/drawing/2014/main" id="{4012AC27-E1CC-2087-F238-D2DEAB12F0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0" name="Footer Placeholder 10">
            <a:extLst>
              <a:ext uri="{FF2B5EF4-FFF2-40B4-BE49-F238E27FC236}">
                <a16:creationId xmlns:a16="http://schemas.microsoft.com/office/drawing/2014/main" id="{CEDBB920-B151-9AA3-5CCF-E4B9DB5079D4}"/>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4109647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6712022" y="1879488"/>
            <a:ext cx="1137200" cy="4350979"/>
          </a:xfrm>
          <a:prstGeom prst="rect">
            <a:avLst/>
          </a:prstGeom>
          <a:solidFill>
            <a:schemeClr val="dk2"/>
          </a:solidFill>
          <a:ln>
            <a:noFill/>
          </a:ln>
        </p:spPr>
        <p:txBody>
          <a:bodyPr spcFirstLastPara="1" wrap="square" lIns="121900" tIns="121900" rIns="121900" bIns="121900" anchor="ctr" anchorCtr="0">
            <a:noAutofit/>
          </a:bodyPr>
          <a:lstStyle/>
          <a:p>
            <a:endParaRPr sz="2400"/>
          </a:p>
        </p:txBody>
      </p:sp>
      <p:sp>
        <p:nvSpPr>
          <p:cNvPr id="309" name="Google Shape;309;p43"/>
          <p:cNvSpPr txBox="1">
            <a:spLocks noGrp="1"/>
          </p:cNvSpPr>
          <p:nvPr>
            <p:ph type="title" idx="4294967295"/>
          </p:nvPr>
        </p:nvSpPr>
        <p:spPr>
          <a:xfrm>
            <a:off x="2566113" y="653528"/>
            <a:ext cx="7226710" cy="733425"/>
          </a:xfrm>
          <a:prstGeom prst="rect">
            <a:avLst/>
          </a:prstGeom>
        </p:spPr>
        <p:txBody>
          <a:bodyPr spcFirstLastPara="1" vert="horz" wrap="square" lIns="121900" tIns="121900" rIns="121900" bIns="121900" rtlCol="0" anchor="t" anchorCtr="0">
            <a:noAutofit/>
          </a:bodyPr>
          <a:lstStyle/>
          <a:p>
            <a:pPr algn="ctr"/>
            <a:r>
              <a:rPr lang="en" sz="4133" dirty="0">
                <a:latin typeface="Times New Roman" panose="02020603050405020304" pitchFamily="18" charset="0"/>
                <a:cs typeface="Times New Roman" panose="02020603050405020304" pitchFamily="18" charset="0"/>
              </a:rPr>
              <a:t>Table of contents</a:t>
            </a:r>
            <a:endParaRPr sz="4133" dirty="0">
              <a:latin typeface="Times New Roman" panose="02020603050405020304" pitchFamily="18" charset="0"/>
              <a:cs typeface="Times New Roman" panose="02020603050405020304" pitchFamily="18" charset="0"/>
            </a:endParaRPr>
          </a:p>
        </p:txBody>
      </p:sp>
      <p:sp>
        <p:nvSpPr>
          <p:cNvPr id="312" name="Google Shape;312;p43"/>
          <p:cNvSpPr txBox="1">
            <a:spLocks noGrp="1"/>
          </p:cNvSpPr>
          <p:nvPr>
            <p:ph type="title" idx="4294967295"/>
          </p:nvPr>
        </p:nvSpPr>
        <p:spPr>
          <a:xfrm>
            <a:off x="0" y="1978025"/>
            <a:ext cx="1168400" cy="1536700"/>
          </a:xfrm>
          <a:prstGeom prst="rect">
            <a:avLst/>
          </a:prstGeom>
        </p:spPr>
        <p:txBody>
          <a:bodyPr spcFirstLastPara="1" vert="horz" wrap="square" lIns="121900" tIns="121900" rIns="121900" bIns="121900" rtlCol="0" anchor="ctr" anchorCtr="0">
            <a:noAutofit/>
          </a:bodyPr>
          <a:lstStyle/>
          <a:p>
            <a:r>
              <a:rPr lang="en" dirty="0">
                <a:solidFill>
                  <a:schemeClr val="bg1"/>
                </a:solidFill>
              </a:rPr>
              <a:t>01</a:t>
            </a:r>
            <a:endParaRPr dirty="0">
              <a:solidFill>
                <a:schemeClr val="bg1"/>
              </a:solidFill>
            </a:endParaRPr>
          </a:p>
        </p:txBody>
      </p:sp>
      <p:sp>
        <p:nvSpPr>
          <p:cNvPr id="315" name="Google Shape;315;p43"/>
          <p:cNvSpPr txBox="1">
            <a:spLocks noGrp="1"/>
          </p:cNvSpPr>
          <p:nvPr>
            <p:ph type="title" idx="4294967295"/>
          </p:nvPr>
        </p:nvSpPr>
        <p:spPr>
          <a:xfrm>
            <a:off x="0" y="3089275"/>
            <a:ext cx="1168400" cy="1536700"/>
          </a:xfrm>
          <a:prstGeom prst="rect">
            <a:avLst/>
          </a:prstGeom>
        </p:spPr>
        <p:txBody>
          <a:bodyPr spcFirstLastPara="1" vert="horz" wrap="square" lIns="121900" tIns="121900" rIns="121900" bIns="121900" rtlCol="0" anchor="ctr" anchorCtr="0">
            <a:noAutofit/>
          </a:bodyPr>
          <a:lstStyle/>
          <a:p>
            <a:r>
              <a:rPr lang="en" dirty="0">
                <a:solidFill>
                  <a:schemeClr val="bg1"/>
                </a:solidFill>
              </a:rPr>
              <a:t>02</a:t>
            </a:r>
            <a:endParaRPr dirty="0">
              <a:solidFill>
                <a:schemeClr val="bg1"/>
              </a:solidFill>
            </a:endParaRPr>
          </a:p>
        </p:txBody>
      </p:sp>
      <p:sp>
        <p:nvSpPr>
          <p:cNvPr id="318" name="Google Shape;318;p43"/>
          <p:cNvSpPr txBox="1">
            <a:spLocks noGrp="1"/>
          </p:cNvSpPr>
          <p:nvPr>
            <p:ph type="title" idx="4294967295"/>
          </p:nvPr>
        </p:nvSpPr>
        <p:spPr>
          <a:xfrm>
            <a:off x="0" y="5076825"/>
            <a:ext cx="1168400" cy="1536700"/>
          </a:xfrm>
          <a:prstGeom prst="rect">
            <a:avLst/>
          </a:prstGeom>
        </p:spPr>
        <p:txBody>
          <a:bodyPr spcFirstLastPara="1" vert="horz" wrap="square" lIns="121900" tIns="121900" rIns="121900" bIns="121900" rtlCol="0" anchor="ctr" anchorCtr="0">
            <a:noAutofit/>
          </a:bodyPr>
          <a:lstStyle/>
          <a:p>
            <a:r>
              <a:rPr lang="en" dirty="0">
                <a:solidFill>
                  <a:schemeClr val="bg1"/>
                </a:solidFill>
              </a:rPr>
              <a:t>04</a:t>
            </a:r>
            <a:endParaRPr dirty="0">
              <a:solidFill>
                <a:schemeClr val="bg1"/>
              </a:solidFill>
            </a:endParaRPr>
          </a:p>
        </p:txBody>
      </p:sp>
      <p:pic>
        <p:nvPicPr>
          <p:cNvPr id="3" name="Content Placeholder 7">
            <a:extLst>
              <a:ext uri="{FF2B5EF4-FFF2-40B4-BE49-F238E27FC236}">
                <a16:creationId xmlns:a16="http://schemas.microsoft.com/office/drawing/2014/main" id="{949FA216-94D3-FDF6-AEE3-A0EED1B7B2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8464" y="8128"/>
            <a:ext cx="1105408" cy="942848"/>
          </a:xfrm>
          <a:prstGeom prst="rect">
            <a:avLst/>
          </a:prstGeom>
          <a:noFill/>
          <a:ln>
            <a:noFill/>
          </a:ln>
        </p:spPr>
      </p:pic>
      <p:sp>
        <p:nvSpPr>
          <p:cNvPr id="11" name="Google Shape;315;p43">
            <a:extLst>
              <a:ext uri="{FF2B5EF4-FFF2-40B4-BE49-F238E27FC236}">
                <a16:creationId xmlns:a16="http://schemas.microsoft.com/office/drawing/2014/main" id="{3E40ADC8-34B2-AB41-0B5B-B340C6ED9ABB}"/>
              </a:ext>
            </a:extLst>
          </p:cNvPr>
          <p:cNvSpPr txBox="1">
            <a:spLocks/>
          </p:cNvSpPr>
          <p:nvPr/>
        </p:nvSpPr>
        <p:spPr>
          <a:xfrm>
            <a:off x="1356660" y="4025716"/>
            <a:ext cx="1168400" cy="1537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533" dirty="0">
                <a:solidFill>
                  <a:schemeClr val="bg1"/>
                </a:solidFill>
              </a:rPr>
              <a:t>03</a:t>
            </a:r>
          </a:p>
        </p:txBody>
      </p:sp>
      <p:sp>
        <p:nvSpPr>
          <p:cNvPr id="12" name="Google Shape;314;p43">
            <a:extLst>
              <a:ext uri="{FF2B5EF4-FFF2-40B4-BE49-F238E27FC236}">
                <a16:creationId xmlns:a16="http://schemas.microsoft.com/office/drawing/2014/main" id="{1C80D2B3-9528-826E-88EC-0592495ECDDB}"/>
              </a:ext>
            </a:extLst>
          </p:cNvPr>
          <p:cNvSpPr txBox="1">
            <a:spLocks/>
          </p:cNvSpPr>
          <p:nvPr/>
        </p:nvSpPr>
        <p:spPr>
          <a:xfrm>
            <a:off x="2525060" y="5105689"/>
            <a:ext cx="2596650" cy="974246"/>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Golos Text SemiBold"/>
              <a:buNone/>
              <a:defRPr sz="22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2pPr>
            <a:lvl3pPr marL="1371600" marR="0" lvl="2"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3pPr>
            <a:lvl4pPr marL="1828800" marR="0" lvl="3"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4pPr>
            <a:lvl5pPr marL="2286000" marR="0" lvl="4"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5pPr>
            <a:lvl6pPr marL="2743200" marR="0" lvl="5"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6pPr>
            <a:lvl7pPr marL="3200400" marR="0" lvl="6"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7pPr>
            <a:lvl8pPr marL="3657600" marR="0" lvl="7"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8pPr>
            <a:lvl9pPr marL="4114800" marR="0" lvl="8"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9pPr>
          </a:lstStyle>
          <a:p>
            <a:pPr marL="0" indent="0"/>
            <a:r>
              <a:rPr lang="en-US" sz="2933" dirty="0"/>
              <a:t>Proposed Methodology</a:t>
            </a:r>
          </a:p>
        </p:txBody>
      </p:sp>
      <p:sp>
        <p:nvSpPr>
          <p:cNvPr id="13" name="Google Shape;317;p43">
            <a:extLst>
              <a:ext uri="{FF2B5EF4-FFF2-40B4-BE49-F238E27FC236}">
                <a16:creationId xmlns:a16="http://schemas.microsoft.com/office/drawing/2014/main" id="{EC66F460-3E10-02E4-0E15-E7396313F8FE}"/>
              </a:ext>
            </a:extLst>
          </p:cNvPr>
          <p:cNvSpPr txBox="1">
            <a:spLocks/>
          </p:cNvSpPr>
          <p:nvPr/>
        </p:nvSpPr>
        <p:spPr>
          <a:xfrm>
            <a:off x="7837799" y="3058101"/>
            <a:ext cx="3631939" cy="858821"/>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Golos Text SemiBold"/>
              <a:buNone/>
              <a:defRPr sz="22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2pPr>
            <a:lvl3pPr marL="1371600" marR="0" lvl="2"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3pPr>
            <a:lvl4pPr marL="1828800" marR="0" lvl="3"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4pPr>
            <a:lvl5pPr marL="2286000" marR="0" lvl="4"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5pPr>
            <a:lvl6pPr marL="2743200" marR="0" lvl="5"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6pPr>
            <a:lvl7pPr marL="3200400" marR="0" lvl="6"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7pPr>
            <a:lvl8pPr marL="3657600" marR="0" lvl="7"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8pPr>
            <a:lvl9pPr marL="4114800" marR="0" lvl="8"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9pPr>
          </a:lstStyle>
          <a:p>
            <a:pPr marL="0" indent="0"/>
            <a:r>
              <a:rPr lang="en-US" sz="2933" dirty="0"/>
              <a:t> Visual Comparison</a:t>
            </a:r>
          </a:p>
        </p:txBody>
      </p:sp>
      <p:sp>
        <p:nvSpPr>
          <p:cNvPr id="15" name="Google Shape;321;p43">
            <a:extLst>
              <a:ext uri="{FF2B5EF4-FFF2-40B4-BE49-F238E27FC236}">
                <a16:creationId xmlns:a16="http://schemas.microsoft.com/office/drawing/2014/main" id="{A5AD0669-0F9C-4E3F-89D4-B93ECF96089D}"/>
              </a:ext>
            </a:extLst>
          </p:cNvPr>
          <p:cNvSpPr txBox="1">
            <a:spLocks/>
          </p:cNvSpPr>
          <p:nvPr/>
        </p:nvSpPr>
        <p:spPr>
          <a:xfrm>
            <a:off x="6680822" y="1990475"/>
            <a:ext cx="1168400" cy="116668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533" dirty="0">
                <a:solidFill>
                  <a:schemeClr val="bg1"/>
                </a:solidFill>
              </a:rPr>
              <a:t>05</a:t>
            </a:r>
          </a:p>
        </p:txBody>
      </p:sp>
      <p:sp>
        <p:nvSpPr>
          <p:cNvPr id="16" name="Google Shape;321;p43">
            <a:extLst>
              <a:ext uri="{FF2B5EF4-FFF2-40B4-BE49-F238E27FC236}">
                <a16:creationId xmlns:a16="http://schemas.microsoft.com/office/drawing/2014/main" id="{B3F54A83-CDC0-18D4-19D8-AE30DC5BEFE8}"/>
              </a:ext>
            </a:extLst>
          </p:cNvPr>
          <p:cNvSpPr txBox="1">
            <a:spLocks/>
          </p:cNvSpPr>
          <p:nvPr/>
        </p:nvSpPr>
        <p:spPr>
          <a:xfrm>
            <a:off x="6678355" y="2947919"/>
            <a:ext cx="1168400" cy="120840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533" dirty="0">
                <a:solidFill>
                  <a:schemeClr val="bg1"/>
                </a:solidFill>
              </a:rPr>
              <a:t>06</a:t>
            </a:r>
          </a:p>
        </p:txBody>
      </p:sp>
      <p:sp>
        <p:nvSpPr>
          <p:cNvPr id="2" name="Google Shape;305;p43">
            <a:extLst>
              <a:ext uri="{FF2B5EF4-FFF2-40B4-BE49-F238E27FC236}">
                <a16:creationId xmlns:a16="http://schemas.microsoft.com/office/drawing/2014/main" id="{08636123-156E-92FC-88A0-9C654BE86700}"/>
              </a:ext>
            </a:extLst>
          </p:cNvPr>
          <p:cNvSpPr/>
          <p:nvPr/>
        </p:nvSpPr>
        <p:spPr>
          <a:xfrm>
            <a:off x="1337892" y="1876442"/>
            <a:ext cx="1137200" cy="4350979"/>
          </a:xfrm>
          <a:prstGeom prst="rect">
            <a:avLst/>
          </a:prstGeom>
          <a:solidFill>
            <a:schemeClr val="dk2"/>
          </a:solidFill>
          <a:ln>
            <a:noFill/>
          </a:ln>
        </p:spPr>
        <p:txBody>
          <a:bodyPr spcFirstLastPara="1" wrap="square" lIns="121900" tIns="121900" rIns="121900" bIns="121900" anchor="ctr" anchorCtr="0">
            <a:noAutofit/>
          </a:bodyPr>
          <a:lstStyle/>
          <a:p>
            <a:endParaRPr sz="2400"/>
          </a:p>
        </p:txBody>
      </p:sp>
      <p:sp>
        <p:nvSpPr>
          <p:cNvPr id="6" name="Google Shape;321;p43">
            <a:extLst>
              <a:ext uri="{FF2B5EF4-FFF2-40B4-BE49-F238E27FC236}">
                <a16:creationId xmlns:a16="http://schemas.microsoft.com/office/drawing/2014/main" id="{B51B00F5-6154-E47A-D9BB-FA631BF5783D}"/>
              </a:ext>
            </a:extLst>
          </p:cNvPr>
          <p:cNvSpPr txBox="1">
            <a:spLocks/>
          </p:cNvSpPr>
          <p:nvPr/>
        </p:nvSpPr>
        <p:spPr>
          <a:xfrm>
            <a:off x="1311820" y="2036231"/>
            <a:ext cx="1168400" cy="122371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000" dirty="0">
                <a:solidFill>
                  <a:schemeClr val="bg1"/>
                </a:solidFill>
              </a:rPr>
              <a:t>01</a:t>
            </a:r>
          </a:p>
        </p:txBody>
      </p:sp>
      <p:sp>
        <p:nvSpPr>
          <p:cNvPr id="7" name="Google Shape;321;p43">
            <a:extLst>
              <a:ext uri="{FF2B5EF4-FFF2-40B4-BE49-F238E27FC236}">
                <a16:creationId xmlns:a16="http://schemas.microsoft.com/office/drawing/2014/main" id="{ABCB194F-5A5B-9CC7-4254-807885087D36}"/>
              </a:ext>
            </a:extLst>
          </p:cNvPr>
          <p:cNvSpPr txBox="1">
            <a:spLocks/>
          </p:cNvSpPr>
          <p:nvPr/>
        </p:nvSpPr>
        <p:spPr>
          <a:xfrm>
            <a:off x="1303398" y="3046176"/>
            <a:ext cx="1168400" cy="106604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000" dirty="0">
                <a:solidFill>
                  <a:schemeClr val="bg1"/>
                </a:solidFill>
              </a:rPr>
              <a:t>02</a:t>
            </a:r>
          </a:p>
        </p:txBody>
      </p:sp>
      <p:sp>
        <p:nvSpPr>
          <p:cNvPr id="8" name="Google Shape;321;p43">
            <a:extLst>
              <a:ext uri="{FF2B5EF4-FFF2-40B4-BE49-F238E27FC236}">
                <a16:creationId xmlns:a16="http://schemas.microsoft.com/office/drawing/2014/main" id="{A0587A3A-E0FA-8EF6-22D2-8C9590FCAA17}"/>
              </a:ext>
            </a:extLst>
          </p:cNvPr>
          <p:cNvSpPr txBox="1">
            <a:spLocks/>
          </p:cNvSpPr>
          <p:nvPr/>
        </p:nvSpPr>
        <p:spPr>
          <a:xfrm>
            <a:off x="1286172" y="3768667"/>
            <a:ext cx="1168400" cy="1537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000" dirty="0">
                <a:solidFill>
                  <a:schemeClr val="bg1"/>
                </a:solidFill>
              </a:rPr>
              <a:t>03</a:t>
            </a:r>
          </a:p>
        </p:txBody>
      </p:sp>
      <p:sp>
        <p:nvSpPr>
          <p:cNvPr id="9" name="Google Shape;321;p43">
            <a:extLst>
              <a:ext uri="{FF2B5EF4-FFF2-40B4-BE49-F238E27FC236}">
                <a16:creationId xmlns:a16="http://schemas.microsoft.com/office/drawing/2014/main" id="{7FB2439E-3455-2676-4028-81F22C76BEAE}"/>
              </a:ext>
            </a:extLst>
          </p:cNvPr>
          <p:cNvSpPr txBox="1">
            <a:spLocks/>
          </p:cNvSpPr>
          <p:nvPr/>
        </p:nvSpPr>
        <p:spPr>
          <a:xfrm>
            <a:off x="1308886" y="4923845"/>
            <a:ext cx="1168400" cy="101337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000" dirty="0">
                <a:solidFill>
                  <a:schemeClr val="bg1"/>
                </a:solidFill>
              </a:rPr>
              <a:t>04</a:t>
            </a:r>
          </a:p>
        </p:txBody>
      </p:sp>
      <p:sp>
        <p:nvSpPr>
          <p:cNvPr id="25" name="Slide Number Placeholder 1">
            <a:extLst>
              <a:ext uri="{FF2B5EF4-FFF2-40B4-BE49-F238E27FC236}">
                <a16:creationId xmlns:a16="http://schemas.microsoft.com/office/drawing/2014/main" id="{BDD9A6FF-6311-C03D-BB57-48529A2CA113}"/>
              </a:ext>
            </a:extLst>
          </p:cNvPr>
          <p:cNvSpPr txBox="1">
            <a:spLocks/>
          </p:cNvSpPr>
          <p:nvPr/>
        </p:nvSpPr>
        <p:spPr>
          <a:xfrm>
            <a:off x="9900458" y="6459785"/>
            <a:ext cx="1312025"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C7EE38A7-E291-4846-8EE6-75046924B9CE}" type="slidenum">
              <a:rPr lang="en-US" sz="1100" smtClean="0">
                <a:solidFill>
                  <a:schemeClr val="bg1"/>
                </a:solidFill>
              </a:rPr>
              <a:pPr algn="r"/>
              <a:t>23</a:t>
            </a:fld>
            <a:endParaRPr lang="en-US" sz="1100" dirty="0">
              <a:solidFill>
                <a:schemeClr val="bg1"/>
              </a:solidFill>
            </a:endParaRPr>
          </a:p>
        </p:txBody>
      </p:sp>
      <p:sp>
        <p:nvSpPr>
          <p:cNvPr id="4" name="Google Shape;314;p43">
            <a:extLst>
              <a:ext uri="{FF2B5EF4-FFF2-40B4-BE49-F238E27FC236}">
                <a16:creationId xmlns:a16="http://schemas.microsoft.com/office/drawing/2014/main" id="{9895EF5B-0DC1-8886-82D1-58BA3F0F4A7E}"/>
              </a:ext>
            </a:extLst>
          </p:cNvPr>
          <p:cNvSpPr txBox="1">
            <a:spLocks/>
          </p:cNvSpPr>
          <p:nvPr/>
        </p:nvSpPr>
        <p:spPr>
          <a:xfrm>
            <a:off x="2517711" y="4025716"/>
            <a:ext cx="3051600" cy="856279"/>
          </a:xfrm>
          <a:prstGeom prst="rect">
            <a:avLst/>
          </a:prstGeom>
        </p:spPr>
        <p:txBody>
          <a:bodyPr spcFirstLastPara="1" vert="horz" wrap="square" lIns="121900" tIns="121900" rIns="121900" bIns="121900" rtlCol="0" anchor="b" anchorCtr="0">
            <a:noAutofit/>
          </a:bodyPr>
          <a:lstStyle>
            <a:lvl1pPr marL="91440" lvl="0" indent="-91440" algn="l" defTabSz="914400" rtl="0" eaLnBrk="1" latinLnBrk="0" hangingPunct="1">
              <a:lnSpc>
                <a:spcPct val="100000"/>
              </a:lnSpc>
              <a:spcBef>
                <a:spcPts val="0"/>
              </a:spcBef>
              <a:spcAft>
                <a:spcPts val="0"/>
              </a:spcAft>
              <a:buClr>
                <a:schemeClr val="accent1"/>
              </a:buClr>
              <a:buSzPts val="2400"/>
              <a:buFont typeface="Golos Text SemiBold"/>
              <a:buNone/>
              <a:defRPr sz="2933" kern="1200">
                <a:solidFill>
                  <a:schemeClr val="tx1">
                    <a:lumMod val="75000"/>
                    <a:lumOff val="25000"/>
                  </a:schemeClr>
                </a:solidFill>
                <a:latin typeface="Golos Text"/>
                <a:ea typeface="Golos Text"/>
                <a:cs typeface="Golos Text"/>
                <a:sym typeface="Golos Text"/>
              </a:defRPr>
            </a:lvl1pPr>
            <a:lvl2pPr marL="384048" lvl="1"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2pPr>
            <a:lvl3pPr marL="566928" lvl="2"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3pPr>
            <a:lvl4pPr marL="749808" lvl="3"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4pPr>
            <a:lvl5pPr marL="932688" lvl="4"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5pPr>
            <a:lvl6pPr marL="1100000" lvl="5"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6pPr>
            <a:lvl7pPr marL="1300000" lvl="6"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7pPr>
            <a:lvl8pPr marL="1500000" lvl="7"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8pPr>
            <a:lvl9pPr marL="1700000" lvl="8"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9pPr>
          </a:lstStyle>
          <a:p>
            <a:pPr marL="0" indent="0"/>
            <a:r>
              <a:rPr lang="en-US" dirty="0">
                <a:solidFill>
                  <a:schemeClr val="tx1"/>
                </a:solidFill>
              </a:rPr>
              <a:t>Introduction</a:t>
            </a:r>
            <a:endParaRPr lang="en-US" b="1" dirty="0">
              <a:solidFill>
                <a:schemeClr val="tx1"/>
              </a:solidFill>
            </a:endParaRPr>
          </a:p>
        </p:txBody>
      </p:sp>
      <p:sp>
        <p:nvSpPr>
          <p:cNvPr id="5" name="Google Shape;314;p43">
            <a:extLst>
              <a:ext uri="{FF2B5EF4-FFF2-40B4-BE49-F238E27FC236}">
                <a16:creationId xmlns:a16="http://schemas.microsoft.com/office/drawing/2014/main" id="{66636830-6BDB-C903-8E49-971DAF9CDA1D}"/>
              </a:ext>
            </a:extLst>
          </p:cNvPr>
          <p:cNvSpPr txBox="1">
            <a:spLocks/>
          </p:cNvSpPr>
          <p:nvPr/>
        </p:nvSpPr>
        <p:spPr>
          <a:xfrm>
            <a:off x="2497870" y="3139660"/>
            <a:ext cx="3051600" cy="856279"/>
          </a:xfrm>
          <a:prstGeom prst="rect">
            <a:avLst/>
          </a:prstGeom>
        </p:spPr>
        <p:txBody>
          <a:bodyPr spcFirstLastPara="1" vert="horz" wrap="square" lIns="121900" tIns="121900" rIns="121900" bIns="121900" rtlCol="0" anchor="b" anchorCtr="0">
            <a:noAutofit/>
          </a:bodyPr>
          <a:lstStyle>
            <a:lvl1pPr marL="91440" lvl="0" indent="-91440" algn="l" defTabSz="914400" rtl="0" eaLnBrk="1" latinLnBrk="0" hangingPunct="1">
              <a:lnSpc>
                <a:spcPct val="100000"/>
              </a:lnSpc>
              <a:spcBef>
                <a:spcPts val="0"/>
              </a:spcBef>
              <a:spcAft>
                <a:spcPts val="0"/>
              </a:spcAft>
              <a:buClr>
                <a:schemeClr val="accent1"/>
              </a:buClr>
              <a:buSzPts val="2400"/>
              <a:buFont typeface="Golos Text SemiBold"/>
              <a:buNone/>
              <a:defRPr sz="2933" kern="1200">
                <a:solidFill>
                  <a:schemeClr val="tx1">
                    <a:lumMod val="75000"/>
                    <a:lumOff val="25000"/>
                  </a:schemeClr>
                </a:solidFill>
                <a:latin typeface="Golos Text"/>
                <a:ea typeface="Golos Text"/>
                <a:cs typeface="Golos Text"/>
                <a:sym typeface="Golos Text"/>
              </a:defRPr>
            </a:lvl1pPr>
            <a:lvl2pPr marL="384048" lvl="1"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2pPr>
            <a:lvl3pPr marL="566928" lvl="2"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3pPr>
            <a:lvl4pPr marL="749808" lvl="3"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4pPr>
            <a:lvl5pPr marL="932688" lvl="4"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5pPr>
            <a:lvl6pPr marL="1100000" lvl="5"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6pPr>
            <a:lvl7pPr marL="1300000" lvl="6"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7pPr>
            <a:lvl8pPr marL="1500000" lvl="7"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8pPr>
            <a:lvl9pPr marL="1700000" lvl="8"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9pPr>
          </a:lstStyle>
          <a:p>
            <a:pPr marL="0" indent="0"/>
            <a:r>
              <a:rPr lang="en-US" dirty="0">
                <a:solidFill>
                  <a:schemeClr val="tx1"/>
                </a:solidFill>
              </a:rPr>
              <a:t>Objectives</a:t>
            </a:r>
            <a:endParaRPr lang="en-US" b="1" dirty="0">
              <a:solidFill>
                <a:schemeClr val="tx1"/>
              </a:solidFill>
            </a:endParaRPr>
          </a:p>
        </p:txBody>
      </p:sp>
      <p:sp>
        <p:nvSpPr>
          <p:cNvPr id="10" name="Google Shape;314;p43">
            <a:extLst>
              <a:ext uri="{FF2B5EF4-FFF2-40B4-BE49-F238E27FC236}">
                <a16:creationId xmlns:a16="http://schemas.microsoft.com/office/drawing/2014/main" id="{5324A5C5-171D-D441-9845-224F9CEA1FA8}"/>
              </a:ext>
            </a:extLst>
          </p:cNvPr>
          <p:cNvSpPr txBox="1">
            <a:spLocks/>
          </p:cNvSpPr>
          <p:nvPr/>
        </p:nvSpPr>
        <p:spPr>
          <a:xfrm>
            <a:off x="7927167" y="4120614"/>
            <a:ext cx="3051600" cy="789916"/>
          </a:xfrm>
          <a:prstGeom prst="rect">
            <a:avLst/>
          </a:prstGeom>
        </p:spPr>
        <p:txBody>
          <a:bodyPr spcFirstLastPara="1" vert="horz" wrap="square" lIns="121900" tIns="121900" rIns="121900" bIns="121900" rtlCol="0" anchor="b" anchorCtr="0">
            <a:noAutofit/>
          </a:bodyPr>
          <a:lstStyle>
            <a:lvl1pPr marL="91440" lvl="0" indent="-91440" algn="l" defTabSz="914400" rtl="0" eaLnBrk="1" latinLnBrk="0" hangingPunct="1">
              <a:lnSpc>
                <a:spcPct val="100000"/>
              </a:lnSpc>
              <a:spcBef>
                <a:spcPts val="0"/>
              </a:spcBef>
              <a:spcAft>
                <a:spcPts val="0"/>
              </a:spcAft>
              <a:buClr>
                <a:schemeClr val="accent1"/>
              </a:buClr>
              <a:buSzPts val="2400"/>
              <a:buFont typeface="Golos Text SemiBold"/>
              <a:buNone/>
              <a:defRPr sz="2933" kern="1200">
                <a:solidFill>
                  <a:schemeClr val="tx1">
                    <a:lumMod val="75000"/>
                    <a:lumOff val="25000"/>
                  </a:schemeClr>
                </a:solidFill>
                <a:latin typeface="Golos Text"/>
                <a:ea typeface="Golos Text"/>
                <a:cs typeface="Golos Text"/>
                <a:sym typeface="Golos Text"/>
              </a:defRPr>
            </a:lvl1pPr>
            <a:lvl2pPr marL="384048" lvl="1"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2pPr>
            <a:lvl3pPr marL="566928" lvl="2"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3pPr>
            <a:lvl4pPr marL="749808" lvl="3"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4pPr>
            <a:lvl5pPr marL="932688" lvl="4"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5pPr>
            <a:lvl6pPr marL="1100000" lvl="5"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6pPr>
            <a:lvl7pPr marL="1300000" lvl="6"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7pPr>
            <a:lvl8pPr marL="1500000" lvl="7"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8pPr>
            <a:lvl9pPr marL="1700000" lvl="8"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9pPr>
          </a:lstStyle>
          <a:p>
            <a:pPr marL="0" indent="0"/>
            <a:r>
              <a:rPr lang="en-US" dirty="0">
                <a:solidFill>
                  <a:schemeClr val="tx1"/>
                </a:solidFill>
              </a:rPr>
              <a:t>Limitations</a:t>
            </a:r>
            <a:endParaRPr lang="en-US" b="1" dirty="0">
              <a:solidFill>
                <a:schemeClr val="tx1"/>
              </a:solidFill>
            </a:endParaRPr>
          </a:p>
        </p:txBody>
      </p:sp>
      <p:sp>
        <p:nvSpPr>
          <p:cNvPr id="17" name="Google Shape;314;p43">
            <a:extLst>
              <a:ext uri="{FF2B5EF4-FFF2-40B4-BE49-F238E27FC236}">
                <a16:creationId xmlns:a16="http://schemas.microsoft.com/office/drawing/2014/main" id="{87F92CDC-5960-1141-B400-E34F16BF0360}"/>
              </a:ext>
            </a:extLst>
          </p:cNvPr>
          <p:cNvSpPr txBox="1">
            <a:spLocks/>
          </p:cNvSpPr>
          <p:nvPr/>
        </p:nvSpPr>
        <p:spPr>
          <a:xfrm>
            <a:off x="7927167" y="5080940"/>
            <a:ext cx="3051600" cy="856279"/>
          </a:xfrm>
          <a:prstGeom prst="rect">
            <a:avLst/>
          </a:prstGeom>
        </p:spPr>
        <p:txBody>
          <a:bodyPr spcFirstLastPara="1" vert="horz" wrap="square" lIns="121900" tIns="121900" rIns="121900" bIns="121900" rtlCol="0" anchor="b" anchorCtr="0">
            <a:noAutofit/>
          </a:bodyPr>
          <a:lstStyle>
            <a:lvl1pPr marL="91440" lvl="0" indent="-91440" algn="l" defTabSz="914400" rtl="0" eaLnBrk="1" latinLnBrk="0" hangingPunct="1">
              <a:lnSpc>
                <a:spcPct val="100000"/>
              </a:lnSpc>
              <a:spcBef>
                <a:spcPts val="0"/>
              </a:spcBef>
              <a:spcAft>
                <a:spcPts val="0"/>
              </a:spcAft>
              <a:buClr>
                <a:schemeClr val="accent1"/>
              </a:buClr>
              <a:buSzPts val="2400"/>
              <a:buFont typeface="Golos Text SemiBold"/>
              <a:buNone/>
              <a:defRPr sz="2933" kern="1200">
                <a:solidFill>
                  <a:schemeClr val="tx1">
                    <a:lumMod val="75000"/>
                    <a:lumOff val="25000"/>
                  </a:schemeClr>
                </a:solidFill>
                <a:latin typeface="Golos Text"/>
                <a:ea typeface="Golos Text"/>
                <a:cs typeface="Golos Text"/>
                <a:sym typeface="Golos Text"/>
              </a:defRPr>
            </a:lvl1pPr>
            <a:lvl2pPr marL="384048" lvl="1"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2pPr>
            <a:lvl3pPr marL="566928" lvl="2"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3pPr>
            <a:lvl4pPr marL="749808" lvl="3"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4pPr>
            <a:lvl5pPr marL="932688" lvl="4"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5pPr>
            <a:lvl6pPr marL="1100000" lvl="5"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6pPr>
            <a:lvl7pPr marL="1300000" lvl="6"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7pPr>
            <a:lvl8pPr marL="1500000" lvl="7"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8pPr>
            <a:lvl9pPr marL="1700000" lvl="8"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9pPr>
          </a:lstStyle>
          <a:p>
            <a:pPr marL="0" indent="0"/>
            <a:r>
              <a:rPr lang="en-US" dirty="0">
                <a:solidFill>
                  <a:schemeClr val="tx1"/>
                </a:solidFill>
              </a:rPr>
              <a:t>Conclusion</a:t>
            </a:r>
            <a:endParaRPr lang="en-US" b="1" dirty="0">
              <a:solidFill>
                <a:schemeClr val="tx1"/>
              </a:solidFill>
            </a:endParaRPr>
          </a:p>
        </p:txBody>
      </p:sp>
      <p:sp>
        <p:nvSpPr>
          <p:cNvPr id="18" name="Google Shape;321;p43">
            <a:extLst>
              <a:ext uri="{FF2B5EF4-FFF2-40B4-BE49-F238E27FC236}">
                <a16:creationId xmlns:a16="http://schemas.microsoft.com/office/drawing/2014/main" id="{1D30B875-504C-E145-EF93-4A1DF642A43E}"/>
              </a:ext>
            </a:extLst>
          </p:cNvPr>
          <p:cNvSpPr txBox="1">
            <a:spLocks/>
          </p:cNvSpPr>
          <p:nvPr/>
        </p:nvSpPr>
        <p:spPr>
          <a:xfrm>
            <a:off x="6698196" y="3939001"/>
            <a:ext cx="1168400" cy="116668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533" dirty="0">
                <a:solidFill>
                  <a:schemeClr val="bg1"/>
                </a:solidFill>
              </a:rPr>
              <a:t>07</a:t>
            </a:r>
          </a:p>
        </p:txBody>
      </p:sp>
      <p:sp>
        <p:nvSpPr>
          <p:cNvPr id="19" name="Footer Placeholder 10">
            <a:extLst>
              <a:ext uri="{FF2B5EF4-FFF2-40B4-BE49-F238E27FC236}">
                <a16:creationId xmlns:a16="http://schemas.microsoft.com/office/drawing/2014/main" id="{A0586B90-9A9B-F023-1D2D-83575BF3679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
        <p:nvSpPr>
          <p:cNvPr id="20" name="Google Shape;314;p43">
            <a:extLst>
              <a:ext uri="{FF2B5EF4-FFF2-40B4-BE49-F238E27FC236}">
                <a16:creationId xmlns:a16="http://schemas.microsoft.com/office/drawing/2014/main" id="{B346BBFD-302C-8EA8-BE09-3653CA8F9A32}"/>
              </a:ext>
            </a:extLst>
          </p:cNvPr>
          <p:cNvSpPr txBox="1">
            <a:spLocks/>
          </p:cNvSpPr>
          <p:nvPr/>
        </p:nvSpPr>
        <p:spPr>
          <a:xfrm>
            <a:off x="2538231" y="2455398"/>
            <a:ext cx="3051600" cy="856279"/>
          </a:xfrm>
          <a:prstGeom prst="rect">
            <a:avLst/>
          </a:prstGeom>
        </p:spPr>
        <p:txBody>
          <a:bodyPr spcFirstLastPara="1" vert="horz" wrap="square" lIns="121900" tIns="121900" rIns="121900" bIns="121900" rtlCol="0" anchor="b" anchorCtr="0">
            <a:noAutofit/>
          </a:bodyPr>
          <a:lstStyle>
            <a:lvl1pPr marL="91440" lvl="0" indent="-91440" algn="l" defTabSz="914400" rtl="0" eaLnBrk="1" latinLnBrk="0" hangingPunct="1">
              <a:lnSpc>
                <a:spcPct val="100000"/>
              </a:lnSpc>
              <a:spcBef>
                <a:spcPts val="0"/>
              </a:spcBef>
              <a:spcAft>
                <a:spcPts val="0"/>
              </a:spcAft>
              <a:buClr>
                <a:schemeClr val="accent1"/>
              </a:buClr>
              <a:buSzPts val="2400"/>
              <a:buFont typeface="Golos Text SemiBold"/>
              <a:buNone/>
              <a:defRPr sz="2933" kern="1200">
                <a:solidFill>
                  <a:schemeClr val="tx1">
                    <a:lumMod val="75000"/>
                    <a:lumOff val="25000"/>
                  </a:schemeClr>
                </a:solidFill>
                <a:latin typeface="Golos Text"/>
                <a:ea typeface="Golos Text"/>
                <a:cs typeface="Golos Text"/>
                <a:sym typeface="Golos Text"/>
              </a:defRPr>
            </a:lvl1pPr>
            <a:lvl2pPr marL="384048" lvl="1"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2pPr>
            <a:lvl3pPr marL="566928" lvl="2"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3pPr>
            <a:lvl4pPr marL="749808" lvl="3"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4pPr>
            <a:lvl5pPr marL="932688" lvl="4"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5pPr>
            <a:lvl6pPr marL="1100000" lvl="5"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6pPr>
            <a:lvl7pPr marL="1300000" lvl="6"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7pPr>
            <a:lvl8pPr marL="1500000" lvl="7"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8pPr>
            <a:lvl9pPr marL="1700000" lvl="8"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9pPr>
          </a:lstStyle>
          <a:p>
            <a:pPr marL="0" indent="0"/>
            <a:r>
              <a:rPr lang="en-US" dirty="0">
                <a:solidFill>
                  <a:schemeClr val="tx1"/>
                </a:solidFill>
              </a:rPr>
              <a:t>Problem Statement</a:t>
            </a:r>
            <a:endParaRPr lang="en-US" b="1" dirty="0">
              <a:solidFill>
                <a:schemeClr val="tx1"/>
              </a:solidFill>
            </a:endParaRPr>
          </a:p>
        </p:txBody>
      </p:sp>
      <p:sp>
        <p:nvSpPr>
          <p:cNvPr id="21" name="Google Shape;321;p43">
            <a:extLst>
              <a:ext uri="{FF2B5EF4-FFF2-40B4-BE49-F238E27FC236}">
                <a16:creationId xmlns:a16="http://schemas.microsoft.com/office/drawing/2014/main" id="{0467C384-1FDF-8A5F-4738-1BA7E43646C6}"/>
              </a:ext>
            </a:extLst>
          </p:cNvPr>
          <p:cNvSpPr txBox="1">
            <a:spLocks/>
          </p:cNvSpPr>
          <p:nvPr/>
        </p:nvSpPr>
        <p:spPr>
          <a:xfrm>
            <a:off x="6580777" y="5037225"/>
            <a:ext cx="1363556" cy="103188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400" dirty="0">
                <a:solidFill>
                  <a:schemeClr val="bg1"/>
                </a:solidFill>
              </a:rPr>
              <a:t>08</a:t>
            </a:r>
          </a:p>
        </p:txBody>
      </p:sp>
      <p:sp>
        <p:nvSpPr>
          <p:cNvPr id="22" name="Google Shape;317;p43">
            <a:extLst>
              <a:ext uri="{FF2B5EF4-FFF2-40B4-BE49-F238E27FC236}">
                <a16:creationId xmlns:a16="http://schemas.microsoft.com/office/drawing/2014/main" id="{FA74B0CA-20AA-7077-E24E-BC25BE8EE31A}"/>
              </a:ext>
            </a:extLst>
          </p:cNvPr>
          <p:cNvSpPr txBox="1">
            <a:spLocks/>
          </p:cNvSpPr>
          <p:nvPr/>
        </p:nvSpPr>
        <p:spPr>
          <a:xfrm>
            <a:off x="7927167" y="2212628"/>
            <a:ext cx="2691546" cy="73787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Golos Text SemiBold"/>
              <a:buNone/>
              <a:defRPr sz="22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2pPr>
            <a:lvl3pPr marL="1371600" marR="0" lvl="2"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3pPr>
            <a:lvl4pPr marL="1828800" marR="0" lvl="3"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4pPr>
            <a:lvl5pPr marL="2286000" marR="0" lvl="4"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5pPr>
            <a:lvl6pPr marL="2743200" marR="0" lvl="5"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6pPr>
            <a:lvl7pPr marL="3200400" marR="0" lvl="6"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7pPr>
            <a:lvl8pPr marL="3657600" marR="0" lvl="7"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8pPr>
            <a:lvl9pPr marL="4114800" marR="0" lvl="8"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9pPr>
          </a:lstStyle>
          <a:p>
            <a:pPr marL="0" indent="0"/>
            <a:r>
              <a:rPr lang="en-US" sz="2933" dirty="0"/>
              <a:t>Result Analysis</a:t>
            </a:r>
          </a:p>
        </p:txBody>
      </p:sp>
    </p:spTree>
    <p:extLst>
      <p:ext uri="{BB962C8B-B14F-4D97-AF65-F5344CB8AC3E}">
        <p14:creationId xmlns:p14="http://schemas.microsoft.com/office/powerpoint/2010/main" val="1075157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D84D9E-A94C-001C-1B2C-247651524924}"/>
              </a:ext>
            </a:extLst>
          </p:cNvPr>
          <p:cNvSpPr>
            <a:spLocks noGrp="1"/>
          </p:cNvSpPr>
          <p:nvPr>
            <p:ph type="sldNum" sz="quarter" idx="12"/>
          </p:nvPr>
        </p:nvSpPr>
        <p:spPr/>
        <p:txBody>
          <a:bodyPr/>
          <a:lstStyle/>
          <a:p>
            <a:fld id="{C7EE38A7-E291-4846-8EE6-75046924B9CE}" type="slidenum">
              <a:rPr lang="en-US" smtClean="0"/>
              <a:t>24</a:t>
            </a:fld>
            <a:endParaRPr lang="en-US"/>
          </a:p>
        </p:txBody>
      </p:sp>
      <p:sp>
        <p:nvSpPr>
          <p:cNvPr id="3" name="TextBox 2">
            <a:extLst>
              <a:ext uri="{FF2B5EF4-FFF2-40B4-BE49-F238E27FC236}">
                <a16:creationId xmlns:a16="http://schemas.microsoft.com/office/drawing/2014/main" id="{AA99E51B-C2CE-181E-97E9-BC9E1CF28284}"/>
              </a:ext>
            </a:extLst>
          </p:cNvPr>
          <p:cNvSpPr txBox="1"/>
          <p:nvPr/>
        </p:nvSpPr>
        <p:spPr>
          <a:xfrm>
            <a:off x="625577" y="955735"/>
            <a:ext cx="718738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F2250A2F-C151-86C0-C53C-246B8D7A7B68}"/>
              </a:ext>
            </a:extLst>
          </p:cNvPr>
          <p:cNvSpPr txBox="1"/>
          <p:nvPr/>
        </p:nvSpPr>
        <p:spPr>
          <a:xfrm>
            <a:off x="659909" y="2359476"/>
            <a:ext cx="10484875" cy="2139047"/>
          </a:xfrm>
          <a:prstGeom prst="rect">
            <a:avLst/>
          </a:prstGeom>
          <a:noFill/>
        </p:spPr>
        <p:txBody>
          <a:bodyPr wrap="square">
            <a:spAutoFit/>
          </a:bodyPr>
          <a:lstStyle/>
          <a:p>
            <a:pPr marL="285750" indent="-285750" algn="just">
              <a:buFont typeface="Arial" panose="020B0604020202020204" pitchFamily="34" charset="0"/>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Alzheimer is a  progressive neurodegenerative disorder and there is still no cure of this disease. </a:t>
            </a:r>
            <a:r>
              <a:rPr lang="en-US" sz="2400" dirty="0">
                <a:solidFill>
                  <a:srgbClr val="000000"/>
                </a:solidFill>
                <a:latin typeface="Times New Roman" panose="02020603050405020304" pitchFamily="18" charset="0"/>
                <a:cs typeface="Times New Roman" panose="02020603050405020304" pitchFamily="18" charset="0"/>
              </a:rPr>
              <a:t>But it’s effects can be delayed if it can be detected early</a:t>
            </a:r>
          </a:p>
          <a:p>
            <a:pPr algn="just">
              <a:defRPr/>
            </a:pPr>
            <a:endParaRPr kumimoji="0" lang="en-US" sz="7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To detect </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Alzheimer’s disease early, there are many methods but some methods focus on textual data, some focus on image data, while both type of these data hold significant importance</a:t>
            </a:r>
            <a:endParaRPr lang="en-US" sz="2400" dirty="0">
              <a:solidFill>
                <a:srgbClr val="000000"/>
              </a:solidFill>
              <a:latin typeface="Times New Roman" panose="02020603050405020304" pitchFamily="18" charset="0"/>
              <a:cs typeface="Times New Roman" panose="02020603050405020304" pitchFamily="18" charset="0"/>
            </a:endParaRPr>
          </a:p>
          <a:p>
            <a:pPr marR="0" lvl="0" algn="just" defTabSz="457200" rtl="0" eaLnBrk="1" fontAlgn="auto" latinLnBrk="0" hangingPunct="1">
              <a:lnSpc>
                <a:spcPct val="100000"/>
              </a:lnSpc>
              <a:spcBef>
                <a:spcPts val="0"/>
              </a:spcBef>
              <a:spcAft>
                <a:spcPts val="0"/>
              </a:spcAft>
              <a:buClrTx/>
              <a:buSzTx/>
              <a:tabLst/>
              <a:defRPr/>
            </a:pPr>
            <a:endParaRPr lang="en-US" sz="600" dirty="0">
              <a:solidFill>
                <a:srgbClr val="000000"/>
              </a:solidFill>
              <a:latin typeface="Times New Roman" panose="02020603050405020304" pitchFamily="18" charset="0"/>
              <a:cs typeface="Times New Roman" panose="02020603050405020304" pitchFamily="18" charset="0"/>
            </a:endParaRPr>
          </a:p>
        </p:txBody>
      </p:sp>
      <p:sp>
        <p:nvSpPr>
          <p:cNvPr id="9" name="Footer Placeholder 10">
            <a:extLst>
              <a:ext uri="{FF2B5EF4-FFF2-40B4-BE49-F238E27FC236}">
                <a16:creationId xmlns:a16="http://schemas.microsoft.com/office/drawing/2014/main" id="{7967E7BA-A75D-F462-828F-43277BB7E52B}"/>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4031851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9377E-38CB-E2F9-3577-F39A558CE78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465480-02B6-BE79-68A3-9179E9198B96}"/>
              </a:ext>
            </a:extLst>
          </p:cNvPr>
          <p:cNvSpPr>
            <a:spLocks noGrp="1"/>
          </p:cNvSpPr>
          <p:nvPr>
            <p:ph type="sldNum" sz="quarter" idx="12"/>
          </p:nvPr>
        </p:nvSpPr>
        <p:spPr/>
        <p:txBody>
          <a:bodyPr/>
          <a:lstStyle/>
          <a:p>
            <a:fld id="{C7EE38A7-E291-4846-8EE6-75046924B9CE}" type="slidenum">
              <a:rPr lang="en-US" smtClean="0"/>
              <a:t>25</a:t>
            </a:fld>
            <a:endParaRPr lang="en-US"/>
          </a:p>
        </p:txBody>
      </p:sp>
      <p:sp>
        <p:nvSpPr>
          <p:cNvPr id="3" name="TextBox 2">
            <a:extLst>
              <a:ext uri="{FF2B5EF4-FFF2-40B4-BE49-F238E27FC236}">
                <a16:creationId xmlns:a16="http://schemas.microsoft.com/office/drawing/2014/main" id="{E389E256-AB82-0C38-827D-8A0F4F317326}"/>
              </a:ext>
            </a:extLst>
          </p:cNvPr>
          <p:cNvSpPr txBox="1"/>
          <p:nvPr/>
        </p:nvSpPr>
        <p:spPr>
          <a:xfrm>
            <a:off x="625577" y="955735"/>
            <a:ext cx="718738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9045E840-0872-3B64-467F-D4BA36DA3E5A}"/>
              </a:ext>
            </a:extLst>
          </p:cNvPr>
          <p:cNvSpPr txBox="1"/>
          <p:nvPr/>
        </p:nvSpPr>
        <p:spPr>
          <a:xfrm>
            <a:off x="625577" y="2355068"/>
            <a:ext cx="10327558" cy="1892826"/>
          </a:xfrm>
          <a:prstGeom prst="rect">
            <a:avLst/>
          </a:prstGeom>
          <a:noFill/>
        </p:spPr>
        <p:txBody>
          <a:bodyPr wrap="square">
            <a:spAutoFit/>
          </a:bodyPr>
          <a:lstStyle/>
          <a:p>
            <a:pPr marL="285750" indent="-285750" algn="just">
              <a:buFont typeface="Arial" panose="020B0604020202020204" pitchFamily="34" charset="0"/>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include both textual data and image data</a:t>
            </a:r>
          </a:p>
          <a:p>
            <a:pPr algn="just">
              <a:defRPr/>
            </a:pPr>
            <a:endParaRPr kumimoji="0" lang="en-US" sz="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Arial" panose="020B0604020202020204" pitchFamily="34" charset="0"/>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make an efficient methodology with combination of both Machine learning and Deep learning which can detect Alzheimer early</a:t>
            </a:r>
          </a:p>
          <a:p>
            <a:pPr algn="just">
              <a:defRPr/>
            </a:pPr>
            <a:endParaRPr kumimoji="0" lang="en-US" sz="7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Increase model accuracy using K-fold cross validation</a:t>
            </a:r>
          </a:p>
          <a:p>
            <a:pPr marR="0" lvl="0" algn="just" defTabSz="457200" rtl="0" eaLnBrk="1" fontAlgn="auto" latinLnBrk="0" hangingPunct="1">
              <a:lnSpc>
                <a:spcPct val="100000"/>
              </a:lnSpc>
              <a:spcBef>
                <a:spcPts val="0"/>
              </a:spcBef>
              <a:spcAft>
                <a:spcPts val="0"/>
              </a:spcAft>
              <a:buClrTx/>
              <a:buSzTx/>
              <a:tabLst/>
              <a:defRPr/>
            </a:pPr>
            <a:endParaRPr lang="en-US" sz="600" dirty="0">
              <a:solidFill>
                <a:srgbClr val="000000"/>
              </a:solidFill>
              <a:latin typeface="Times New Roman" panose="02020603050405020304" pitchFamily="18" charset="0"/>
              <a:cs typeface="Times New Roman" panose="02020603050405020304" pitchFamily="18" charset="0"/>
            </a:endParaRPr>
          </a:p>
        </p:txBody>
      </p:sp>
      <p:sp>
        <p:nvSpPr>
          <p:cNvPr id="9" name="Footer Placeholder 10">
            <a:extLst>
              <a:ext uri="{FF2B5EF4-FFF2-40B4-BE49-F238E27FC236}">
                <a16:creationId xmlns:a16="http://schemas.microsoft.com/office/drawing/2014/main" id="{1BAEEB0E-238F-086A-8E42-6148367DA210}"/>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3672534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40973B-5208-9D1A-DA59-B362B204E5DC}"/>
              </a:ext>
            </a:extLst>
          </p:cNvPr>
          <p:cNvSpPr txBox="1"/>
          <p:nvPr/>
        </p:nvSpPr>
        <p:spPr>
          <a:xfrm>
            <a:off x="535858" y="578457"/>
            <a:ext cx="718738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E4E3AD4D-7301-7026-04D6-4875EC59DC2E}"/>
              </a:ext>
            </a:extLst>
          </p:cNvPr>
          <p:cNvSpPr txBox="1"/>
          <p:nvPr/>
        </p:nvSpPr>
        <p:spPr>
          <a:xfrm>
            <a:off x="535858" y="1896111"/>
            <a:ext cx="11120283" cy="3570208"/>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Overview of Alzheimer's Disease (AD):</a:t>
            </a:r>
          </a:p>
          <a:p>
            <a:pPr algn="just"/>
            <a:endParaRPr lang="en-US" sz="700" dirty="0">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Progressive neurodegenerative condition</a:t>
            </a: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Primarily affects cognitive and memory functions in the elderly</a:t>
            </a: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Most cases of this disease are observed in people aging 65 and above</a:t>
            </a: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observed that people with higher education are at less risk</a:t>
            </a:r>
          </a:p>
          <a:p>
            <a:pPr lvl="1"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Early detection is crucial for:</a:t>
            </a:r>
          </a:p>
          <a:p>
            <a:pPr algn="just"/>
            <a:endParaRPr lang="en-US" sz="7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Delaying mental health effects</a:t>
            </a: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Improving patient quality of life</a:t>
            </a:r>
          </a:p>
        </p:txBody>
      </p:sp>
      <p:sp>
        <p:nvSpPr>
          <p:cNvPr id="3" name="Slide Number Placeholder 2">
            <a:extLst>
              <a:ext uri="{FF2B5EF4-FFF2-40B4-BE49-F238E27FC236}">
                <a16:creationId xmlns:a16="http://schemas.microsoft.com/office/drawing/2014/main" id="{3FDF7D28-B9BD-833D-20B5-D294602E12C0}"/>
              </a:ext>
            </a:extLst>
          </p:cNvPr>
          <p:cNvSpPr>
            <a:spLocks noGrp="1"/>
          </p:cNvSpPr>
          <p:nvPr>
            <p:ph type="sldNum" sz="quarter" idx="12"/>
          </p:nvPr>
        </p:nvSpPr>
        <p:spPr/>
        <p:txBody>
          <a:bodyPr/>
          <a:lstStyle/>
          <a:p>
            <a:fld id="{C7EE38A7-E291-4846-8EE6-75046924B9CE}" type="slidenum">
              <a:rPr lang="en-US" smtClean="0"/>
              <a:t>26</a:t>
            </a:fld>
            <a:endParaRPr lang="en-US"/>
          </a:p>
        </p:txBody>
      </p:sp>
      <p:pic>
        <p:nvPicPr>
          <p:cNvPr id="6" name="Content Placeholder 7">
            <a:extLst>
              <a:ext uri="{FF2B5EF4-FFF2-40B4-BE49-F238E27FC236}">
                <a16:creationId xmlns:a16="http://schemas.microsoft.com/office/drawing/2014/main" id="{E01B41BD-BBCE-14F0-0EE3-BA860CDB7D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2" name="Footer Placeholder 10">
            <a:extLst>
              <a:ext uri="{FF2B5EF4-FFF2-40B4-BE49-F238E27FC236}">
                <a16:creationId xmlns:a16="http://schemas.microsoft.com/office/drawing/2014/main" id="{3C8AF226-17D5-D9FE-559E-AB9AA7A5ACD6}"/>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350176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B8480-88B8-B810-233C-88C517CA7BA7}"/>
              </a:ext>
            </a:extLst>
          </p:cNvPr>
          <p:cNvSpPr txBox="1"/>
          <p:nvPr/>
        </p:nvSpPr>
        <p:spPr>
          <a:xfrm>
            <a:off x="3126658" y="786581"/>
            <a:ext cx="5535561" cy="1081548"/>
          </a:xfrm>
          <a:prstGeom prst="rect">
            <a:avLst/>
          </a:prstGeom>
          <a:noFill/>
        </p:spPr>
        <p:txBody>
          <a:bodyPr wrap="square" rtlCol="0">
            <a:spAutoFit/>
          </a:bodyPr>
          <a:lstStyle/>
          <a:p>
            <a:endParaRPr lang="en-US"/>
          </a:p>
        </p:txBody>
      </p:sp>
      <p:sp>
        <p:nvSpPr>
          <p:cNvPr id="8" name="TextBox 7">
            <a:extLst>
              <a:ext uri="{FF2B5EF4-FFF2-40B4-BE49-F238E27FC236}">
                <a16:creationId xmlns:a16="http://schemas.microsoft.com/office/drawing/2014/main" id="{C77C89E2-E1BE-BEE7-494C-68260CC2BB65}"/>
              </a:ext>
            </a:extLst>
          </p:cNvPr>
          <p:cNvSpPr txBox="1"/>
          <p:nvPr/>
        </p:nvSpPr>
        <p:spPr>
          <a:xfrm>
            <a:off x="390733" y="331443"/>
            <a:ext cx="6096000" cy="646331"/>
          </a:xfrm>
          <a:prstGeom prst="rect">
            <a:avLst/>
          </a:prstGeom>
          <a:noFill/>
        </p:spPr>
        <p:txBody>
          <a:bodyPr wrap="square">
            <a:spAutoFit/>
          </a:bodyPr>
          <a:lstStyle/>
          <a:p>
            <a:pPr marL="0" indent="0"/>
            <a:r>
              <a:rPr lang="en-US" sz="3600" b="1" dirty="0">
                <a:latin typeface="Times New Roman" panose="02020603050405020304" pitchFamily="18" charset="0"/>
                <a:cs typeface="Times New Roman" panose="02020603050405020304" pitchFamily="18" charset="0"/>
              </a:rPr>
              <a:t>Proposed Methodology:</a:t>
            </a:r>
          </a:p>
        </p:txBody>
      </p:sp>
      <p:sp>
        <p:nvSpPr>
          <p:cNvPr id="2" name="Slide Number Placeholder 1">
            <a:extLst>
              <a:ext uri="{FF2B5EF4-FFF2-40B4-BE49-F238E27FC236}">
                <a16:creationId xmlns:a16="http://schemas.microsoft.com/office/drawing/2014/main" id="{9B58F932-A09C-460C-CA09-483BB524DB80}"/>
              </a:ext>
            </a:extLst>
          </p:cNvPr>
          <p:cNvSpPr>
            <a:spLocks noGrp="1"/>
          </p:cNvSpPr>
          <p:nvPr>
            <p:ph type="sldNum" sz="quarter" idx="12"/>
          </p:nvPr>
        </p:nvSpPr>
        <p:spPr/>
        <p:txBody>
          <a:bodyPr/>
          <a:lstStyle/>
          <a:p>
            <a:fld id="{C7EE38A7-E291-4846-8EE6-75046924B9CE}" type="slidenum">
              <a:rPr lang="en-US" smtClean="0"/>
              <a:t>27</a:t>
            </a:fld>
            <a:endParaRPr lang="en-US"/>
          </a:p>
        </p:txBody>
      </p:sp>
      <p:pic>
        <p:nvPicPr>
          <p:cNvPr id="5" name="Content Placeholder 7">
            <a:extLst>
              <a:ext uri="{FF2B5EF4-FFF2-40B4-BE49-F238E27FC236}">
                <a16:creationId xmlns:a16="http://schemas.microsoft.com/office/drawing/2014/main" id="{F8F86125-EB15-5B52-796B-6B216ED24B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1" name="Footer Placeholder 10">
            <a:extLst>
              <a:ext uri="{FF2B5EF4-FFF2-40B4-BE49-F238E27FC236}">
                <a16:creationId xmlns:a16="http://schemas.microsoft.com/office/drawing/2014/main" id="{0F5B43B2-0B36-B240-7347-D97BF351E3D4}"/>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pic>
        <p:nvPicPr>
          <p:cNvPr id="7" name="Picture 6">
            <a:extLst>
              <a:ext uri="{FF2B5EF4-FFF2-40B4-BE49-F238E27FC236}">
                <a16:creationId xmlns:a16="http://schemas.microsoft.com/office/drawing/2014/main" id="{94F08B45-C611-3AAB-CBB9-CEA49C6AC85A}"/>
              </a:ext>
            </a:extLst>
          </p:cNvPr>
          <p:cNvPicPr>
            <a:picLocks noChangeAspect="1"/>
          </p:cNvPicPr>
          <p:nvPr/>
        </p:nvPicPr>
        <p:blipFill>
          <a:blip r:embed="rId3"/>
          <a:stretch>
            <a:fillRect/>
          </a:stretch>
        </p:blipFill>
        <p:spPr>
          <a:xfrm>
            <a:off x="1230208" y="967526"/>
            <a:ext cx="9731583" cy="4922947"/>
          </a:xfrm>
          <a:prstGeom prst="rect">
            <a:avLst/>
          </a:prstGeom>
        </p:spPr>
      </p:pic>
      <p:sp>
        <p:nvSpPr>
          <p:cNvPr id="9" name="TextBox 8">
            <a:extLst>
              <a:ext uri="{FF2B5EF4-FFF2-40B4-BE49-F238E27FC236}">
                <a16:creationId xmlns:a16="http://schemas.microsoft.com/office/drawing/2014/main" id="{0D8CE672-F0A8-A701-4C3A-70DF1D04E982}"/>
              </a:ext>
            </a:extLst>
          </p:cNvPr>
          <p:cNvSpPr txBox="1"/>
          <p:nvPr/>
        </p:nvSpPr>
        <p:spPr>
          <a:xfrm>
            <a:off x="1951702" y="5902141"/>
            <a:ext cx="7885471" cy="369332"/>
          </a:xfrm>
          <a:prstGeom prst="rect">
            <a:avLst/>
          </a:prstGeom>
          <a:noFill/>
        </p:spPr>
        <p:txBody>
          <a:bodyPr wrap="square" rtlCol="0">
            <a:spAutoFit/>
          </a:bodyPr>
          <a:lstStyle/>
          <a:p>
            <a:pPr algn="ctr"/>
            <a:r>
              <a:rPr lang="en-US" dirty="0"/>
              <a:t>Figure: . Overview of the classification framework proposed by authors</a:t>
            </a:r>
          </a:p>
        </p:txBody>
      </p:sp>
    </p:spTree>
    <p:extLst>
      <p:ext uri="{BB962C8B-B14F-4D97-AF65-F5344CB8AC3E}">
        <p14:creationId xmlns:p14="http://schemas.microsoft.com/office/powerpoint/2010/main" val="1632799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25421-20EF-5CCC-FAF6-01041684824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375D200-AEB8-4503-7687-8A88980C2CC6}"/>
              </a:ext>
            </a:extLst>
          </p:cNvPr>
          <p:cNvSpPr txBox="1"/>
          <p:nvPr/>
        </p:nvSpPr>
        <p:spPr>
          <a:xfrm>
            <a:off x="516193" y="3387018"/>
            <a:ext cx="6096000" cy="523220"/>
          </a:xfrm>
          <a:prstGeom prst="rect">
            <a:avLst/>
          </a:prstGeom>
          <a:noFill/>
        </p:spPr>
        <p:txBody>
          <a:bodyPr wrap="square">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Pre-processing methods:</a:t>
            </a:r>
          </a:p>
        </p:txBody>
      </p:sp>
      <p:pic>
        <p:nvPicPr>
          <p:cNvPr id="4" name="Content Placeholder 7">
            <a:extLst>
              <a:ext uri="{FF2B5EF4-FFF2-40B4-BE49-F238E27FC236}">
                <a16:creationId xmlns:a16="http://schemas.microsoft.com/office/drawing/2014/main" id="{AAC50B19-7C86-5D2B-8064-098265409A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3386" y="50210"/>
            <a:ext cx="1105408" cy="942848"/>
          </a:xfrm>
          <a:prstGeom prst="rect">
            <a:avLst/>
          </a:prstGeom>
          <a:noFill/>
          <a:ln>
            <a:noFill/>
          </a:ln>
        </p:spPr>
      </p:pic>
      <p:sp>
        <p:nvSpPr>
          <p:cNvPr id="5" name="Slide Number Placeholder 4">
            <a:extLst>
              <a:ext uri="{FF2B5EF4-FFF2-40B4-BE49-F238E27FC236}">
                <a16:creationId xmlns:a16="http://schemas.microsoft.com/office/drawing/2014/main" id="{60B7C83D-8A85-E4A0-39ED-65E7DE5AD2BB}"/>
              </a:ext>
            </a:extLst>
          </p:cNvPr>
          <p:cNvSpPr>
            <a:spLocks noGrp="1"/>
          </p:cNvSpPr>
          <p:nvPr>
            <p:ph type="sldNum" sz="quarter" idx="12"/>
          </p:nvPr>
        </p:nvSpPr>
        <p:spPr/>
        <p:txBody>
          <a:bodyPr/>
          <a:lstStyle/>
          <a:p>
            <a:fld id="{C7EE38A7-E291-4846-8EE6-75046924B9CE}" type="slidenum">
              <a:rPr lang="en-US" smtClean="0"/>
              <a:t>28</a:t>
            </a:fld>
            <a:endParaRPr lang="en-US"/>
          </a:p>
        </p:txBody>
      </p:sp>
      <p:sp>
        <p:nvSpPr>
          <p:cNvPr id="11" name="Footer Placeholder 10">
            <a:extLst>
              <a:ext uri="{FF2B5EF4-FFF2-40B4-BE49-F238E27FC236}">
                <a16:creationId xmlns:a16="http://schemas.microsoft.com/office/drawing/2014/main" id="{9AC5C2CE-F977-C02F-4681-31BFA0024C06}"/>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
        <p:nvSpPr>
          <p:cNvPr id="8" name="TextBox 7">
            <a:extLst>
              <a:ext uri="{FF2B5EF4-FFF2-40B4-BE49-F238E27FC236}">
                <a16:creationId xmlns:a16="http://schemas.microsoft.com/office/drawing/2014/main" id="{1E4CD0BB-DA01-762A-E9C3-E70B3FF1E9AD}"/>
              </a:ext>
            </a:extLst>
          </p:cNvPr>
          <p:cNvSpPr txBox="1"/>
          <p:nvPr/>
        </p:nvSpPr>
        <p:spPr>
          <a:xfrm>
            <a:off x="516193" y="937714"/>
            <a:ext cx="7452852" cy="646331"/>
          </a:xfrm>
          <a:prstGeom prst="rect">
            <a:avLst/>
          </a:prstGeom>
          <a:noFill/>
        </p:spPr>
        <p:txBody>
          <a:bodyPr wrap="square">
            <a:spAutoFit/>
          </a:bodyPr>
          <a:lstStyle/>
          <a:p>
            <a:pPr marL="0" indent="0"/>
            <a:r>
              <a:rPr lang="en-US" sz="3600" b="1" dirty="0">
                <a:latin typeface="Times New Roman" panose="02020603050405020304" pitchFamily="18" charset="0"/>
                <a:cs typeface="Times New Roman" panose="02020603050405020304" pitchFamily="18" charset="0"/>
              </a:rPr>
              <a:t>Proposed Methodology (cont..):</a:t>
            </a:r>
          </a:p>
        </p:txBody>
      </p:sp>
      <p:sp>
        <p:nvSpPr>
          <p:cNvPr id="9" name="Rectangle 1">
            <a:extLst>
              <a:ext uri="{FF2B5EF4-FFF2-40B4-BE49-F238E27FC236}">
                <a16:creationId xmlns:a16="http://schemas.microsoft.com/office/drawing/2014/main" id="{3BA4143F-8BD4-1FE4-2392-134F7CA5C8AF}"/>
              </a:ext>
            </a:extLst>
          </p:cNvPr>
          <p:cNvSpPr>
            <a:spLocks noChangeArrowheads="1"/>
          </p:cNvSpPr>
          <p:nvPr/>
        </p:nvSpPr>
        <p:spPr bwMode="auto">
          <a:xfrm>
            <a:off x="516193" y="2454484"/>
            <a:ext cx="96214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Source</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ADNI database is used as the source of required data</a:t>
            </a:r>
          </a:p>
        </p:txBody>
      </p:sp>
      <p:sp>
        <p:nvSpPr>
          <p:cNvPr id="13" name="TextBox 12">
            <a:extLst>
              <a:ext uri="{FF2B5EF4-FFF2-40B4-BE49-F238E27FC236}">
                <a16:creationId xmlns:a16="http://schemas.microsoft.com/office/drawing/2014/main" id="{D56EE7C2-B659-2FC2-22C3-A007DE430240}"/>
              </a:ext>
            </a:extLst>
          </p:cNvPr>
          <p:cNvSpPr txBox="1"/>
          <p:nvPr/>
        </p:nvSpPr>
        <p:spPr>
          <a:xfrm>
            <a:off x="1141285" y="3997224"/>
            <a:ext cx="6504822" cy="123110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The images are preprocessed using</a:t>
            </a:r>
          </a:p>
          <a:p>
            <a:endParaRPr lang="en-US" sz="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ANTs (Advanced Normalization Tools) and</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FSL (FMRIB Software Library).</a:t>
            </a:r>
          </a:p>
        </p:txBody>
      </p:sp>
    </p:spTree>
    <p:extLst>
      <p:ext uri="{BB962C8B-B14F-4D97-AF65-F5344CB8AC3E}">
        <p14:creationId xmlns:p14="http://schemas.microsoft.com/office/powerpoint/2010/main" val="1404766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3A91247E-9177-D5D4-D852-640807414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3386" y="50210"/>
            <a:ext cx="1105408" cy="942848"/>
          </a:xfrm>
          <a:prstGeom prst="rect">
            <a:avLst/>
          </a:prstGeom>
          <a:noFill/>
          <a:ln>
            <a:noFill/>
          </a:ln>
        </p:spPr>
      </p:pic>
      <p:sp>
        <p:nvSpPr>
          <p:cNvPr id="5" name="Slide Number Placeholder 4">
            <a:extLst>
              <a:ext uri="{FF2B5EF4-FFF2-40B4-BE49-F238E27FC236}">
                <a16:creationId xmlns:a16="http://schemas.microsoft.com/office/drawing/2014/main" id="{7547A683-2593-057D-5E29-5353119A2128}"/>
              </a:ext>
            </a:extLst>
          </p:cNvPr>
          <p:cNvSpPr>
            <a:spLocks noGrp="1"/>
          </p:cNvSpPr>
          <p:nvPr>
            <p:ph type="sldNum" sz="quarter" idx="12"/>
          </p:nvPr>
        </p:nvSpPr>
        <p:spPr/>
        <p:txBody>
          <a:bodyPr/>
          <a:lstStyle/>
          <a:p>
            <a:fld id="{C7EE38A7-E291-4846-8EE6-75046924B9CE}" type="slidenum">
              <a:rPr lang="en-US" smtClean="0"/>
              <a:t>29</a:t>
            </a:fld>
            <a:endParaRPr lang="en-US"/>
          </a:p>
        </p:txBody>
      </p:sp>
      <p:sp>
        <p:nvSpPr>
          <p:cNvPr id="11" name="Footer Placeholder 10">
            <a:extLst>
              <a:ext uri="{FF2B5EF4-FFF2-40B4-BE49-F238E27FC236}">
                <a16:creationId xmlns:a16="http://schemas.microsoft.com/office/drawing/2014/main" id="{07664DE0-AD32-8E83-FBE8-02BFB4B84820}"/>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
        <p:nvSpPr>
          <p:cNvPr id="8" name="TextBox 7">
            <a:extLst>
              <a:ext uri="{FF2B5EF4-FFF2-40B4-BE49-F238E27FC236}">
                <a16:creationId xmlns:a16="http://schemas.microsoft.com/office/drawing/2014/main" id="{9AB6B36C-494B-9BA1-8024-EE7D37FE084A}"/>
              </a:ext>
            </a:extLst>
          </p:cNvPr>
          <p:cNvSpPr txBox="1"/>
          <p:nvPr/>
        </p:nvSpPr>
        <p:spPr>
          <a:xfrm>
            <a:off x="516193" y="669892"/>
            <a:ext cx="7452852" cy="646331"/>
          </a:xfrm>
          <a:prstGeom prst="rect">
            <a:avLst/>
          </a:prstGeom>
          <a:noFill/>
        </p:spPr>
        <p:txBody>
          <a:bodyPr wrap="square">
            <a:spAutoFit/>
          </a:bodyPr>
          <a:lstStyle/>
          <a:p>
            <a:pPr marL="0" indent="0"/>
            <a:r>
              <a:rPr lang="en-US" sz="3600" b="1" dirty="0">
                <a:latin typeface="Times New Roman" panose="02020603050405020304" pitchFamily="18" charset="0"/>
                <a:cs typeface="Times New Roman" panose="02020603050405020304" pitchFamily="18" charset="0"/>
              </a:rPr>
              <a:t>Proposed Methodology (cont..):</a:t>
            </a:r>
          </a:p>
        </p:txBody>
      </p:sp>
      <p:sp>
        <p:nvSpPr>
          <p:cNvPr id="14" name="TextBox 13">
            <a:extLst>
              <a:ext uri="{FF2B5EF4-FFF2-40B4-BE49-F238E27FC236}">
                <a16:creationId xmlns:a16="http://schemas.microsoft.com/office/drawing/2014/main" id="{0A6C0958-9D2E-3D5F-EB76-A4AD6D810864}"/>
              </a:ext>
            </a:extLst>
          </p:cNvPr>
          <p:cNvSpPr txBox="1"/>
          <p:nvPr/>
        </p:nvSpPr>
        <p:spPr>
          <a:xfrm>
            <a:off x="522723" y="1927265"/>
            <a:ext cx="11146553" cy="326243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Data Augmentation: </a:t>
            </a:r>
            <a:r>
              <a:rPr lang="en-US" sz="2400" dirty="0">
                <a:latin typeface="Times New Roman" panose="02020603050405020304" pitchFamily="18" charset="0"/>
                <a:cs typeface="Times New Roman" panose="02020603050405020304" pitchFamily="18" charset="0"/>
              </a:rPr>
              <a:t>The preprocessed images undergo data augmentation to increase the dataset's variability.</a:t>
            </a:r>
          </a:p>
          <a:p>
            <a:endParaRPr lang="en-US" sz="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operations are-</a:t>
            </a:r>
          </a:p>
          <a:p>
            <a:endParaRPr lang="en-US" sz="6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Geometric Transformations: </a:t>
            </a:r>
            <a:r>
              <a:rPr lang="en-US" sz="2200" dirty="0">
                <a:latin typeface="Times New Roman" panose="02020603050405020304" pitchFamily="18" charset="0"/>
                <a:cs typeface="Times New Roman" panose="02020603050405020304" pitchFamily="18" charset="0"/>
              </a:rPr>
              <a:t>Here images go through rotation, transformation and flipping process</a:t>
            </a:r>
          </a:p>
          <a:p>
            <a:pPr marL="914400" lvl="1" indent="-4572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Color Transformations: </a:t>
            </a:r>
            <a:r>
              <a:rPr lang="en-US" sz="2200" dirty="0">
                <a:latin typeface="Times New Roman" panose="02020603050405020304" pitchFamily="18" charset="0"/>
                <a:cs typeface="Times New Roman" panose="02020603050405020304" pitchFamily="18" charset="0"/>
              </a:rPr>
              <a:t>In this step, the contrast, brightness and saturations are changed of the image</a:t>
            </a:r>
          </a:p>
          <a:p>
            <a:pPr marL="914400" lvl="1" indent="-4572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Noise Addition</a:t>
            </a:r>
            <a:r>
              <a:rPr lang="en-US" sz="2200" dirty="0">
                <a:latin typeface="Times New Roman" panose="02020603050405020304" pitchFamily="18" charset="0"/>
                <a:cs typeface="Times New Roman" panose="02020603050405020304" pitchFamily="18" charset="0"/>
              </a:rPr>
              <a:t>: Here Gaussian Noise and Salt-and-Pepper Noise are used</a:t>
            </a:r>
          </a:p>
        </p:txBody>
      </p:sp>
    </p:spTree>
    <p:extLst>
      <p:ext uri="{BB962C8B-B14F-4D97-AF65-F5344CB8AC3E}">
        <p14:creationId xmlns:p14="http://schemas.microsoft.com/office/powerpoint/2010/main" val="253785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Google Shape;305;p43"/>
          <p:cNvSpPr/>
          <p:nvPr/>
        </p:nvSpPr>
        <p:spPr>
          <a:xfrm>
            <a:off x="6723368" y="2080800"/>
            <a:ext cx="1136880" cy="4198702"/>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pPr defTabSz="914400">
              <a:lnSpc>
                <a:spcPct val="100000"/>
              </a:lnSpc>
            </a:pPr>
            <a:endParaRPr lang="en-US" sz="2400" b="0" u="none" strike="noStrike">
              <a:solidFill>
                <a:schemeClr val="dk1"/>
              </a:solidFill>
              <a:uFillTx/>
              <a:latin typeface="Calibri"/>
            </a:endParaRPr>
          </a:p>
        </p:txBody>
      </p:sp>
      <p:grpSp>
        <p:nvGrpSpPr>
          <p:cNvPr id="97" name="Google Shape;306;p43"/>
          <p:cNvGrpSpPr/>
          <p:nvPr/>
        </p:nvGrpSpPr>
        <p:grpSpPr>
          <a:xfrm>
            <a:off x="0" y="1934640"/>
            <a:ext cx="5477760" cy="4462200"/>
            <a:chOff x="0" y="1934640"/>
            <a:chExt cx="5477760" cy="4462200"/>
          </a:xfrm>
        </p:grpSpPr>
        <p:sp>
          <p:nvSpPr>
            <p:cNvPr id="98" name="Google Shape;307;p43"/>
            <p:cNvSpPr/>
            <p:nvPr/>
          </p:nvSpPr>
          <p:spPr>
            <a:xfrm>
              <a:off x="1340280" y="1934640"/>
              <a:ext cx="1136880" cy="4344862"/>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pPr defTabSz="914400">
                <a:lnSpc>
                  <a:spcPct val="100000"/>
                </a:lnSpc>
              </a:pPr>
              <a:endParaRPr lang="en-US" sz="2400" b="0" u="none" strike="noStrike">
                <a:solidFill>
                  <a:schemeClr val="dk1"/>
                </a:solidFill>
                <a:uFillTx/>
                <a:latin typeface="Calibri"/>
              </a:endParaRPr>
            </a:p>
          </p:txBody>
        </p:sp>
        <p:cxnSp>
          <p:nvCxnSpPr>
            <p:cNvPr id="99" name="Google Shape;308;p43"/>
            <p:cNvCxnSpPr/>
            <p:nvPr/>
          </p:nvCxnSpPr>
          <p:spPr>
            <a:xfrm>
              <a:off x="0" y="6396480"/>
              <a:ext cx="5477760" cy="360"/>
            </a:xfrm>
            <a:prstGeom prst="straightConnector1">
              <a:avLst/>
            </a:prstGeom>
            <a:ln w="9525">
              <a:solidFill>
                <a:srgbClr val="000000"/>
              </a:solidFill>
              <a:round/>
            </a:ln>
          </p:spPr>
        </p:cxnSp>
      </p:grpSp>
      <p:sp>
        <p:nvSpPr>
          <p:cNvPr id="101" name="PlaceHolder 2"/>
          <p:cNvSpPr>
            <a:spLocks noGrp="1"/>
          </p:cNvSpPr>
          <p:nvPr>
            <p:ph type="subTitle" idx="4294967295"/>
          </p:nvPr>
        </p:nvSpPr>
        <p:spPr>
          <a:xfrm>
            <a:off x="2448053" y="2188753"/>
            <a:ext cx="3051175" cy="1069975"/>
          </a:xfrm>
          <a:prstGeom prst="rect">
            <a:avLst/>
          </a:prstGeom>
          <a:noFill/>
          <a:ln w="0">
            <a:noFill/>
          </a:ln>
        </p:spPr>
        <p:txBody>
          <a:bodyPr lIns="122040" tIns="122040" rIns="122040" bIns="122040" anchor="b">
            <a:noAutofit/>
          </a:bodyPr>
          <a:lstStyle/>
          <a:p>
            <a:pPr indent="0" defTabSz="914400">
              <a:lnSpc>
                <a:spcPct val="100000"/>
              </a:lnSpc>
              <a:buNone/>
              <a:tabLst>
                <a:tab pos="0" algn="l"/>
              </a:tabLst>
            </a:pPr>
            <a:r>
              <a:rPr lang="en" sz="2930" b="0" u="none" strike="noStrike" dirty="0">
                <a:solidFill>
                  <a:schemeClr val="dk1"/>
                </a:solidFill>
                <a:uFillTx/>
                <a:latin typeface="Golos Text"/>
                <a:ea typeface="Golos Text"/>
              </a:rPr>
              <a:t>Problem Statement</a:t>
            </a:r>
            <a:endParaRPr lang="en-US" sz="2930" b="0" u="none" strike="noStrike" dirty="0">
              <a:solidFill>
                <a:srgbClr val="000000"/>
              </a:solidFill>
              <a:uFillTx/>
              <a:latin typeface="Arial"/>
            </a:endParaRPr>
          </a:p>
        </p:txBody>
      </p:sp>
      <p:sp>
        <p:nvSpPr>
          <p:cNvPr id="102" name="PlaceHolder 3"/>
          <p:cNvSpPr>
            <a:spLocks noGrp="1"/>
          </p:cNvSpPr>
          <p:nvPr>
            <p:ph type="title" idx="4294967295"/>
          </p:nvPr>
        </p:nvSpPr>
        <p:spPr>
          <a:xfrm>
            <a:off x="1297654" y="1943080"/>
            <a:ext cx="1166813" cy="1536700"/>
          </a:xfrm>
          <a:prstGeom prst="rect">
            <a:avLst/>
          </a:prstGeom>
          <a:noFill/>
          <a:ln w="0">
            <a:noFill/>
          </a:ln>
        </p:spPr>
        <p:txBody>
          <a:bodyPr lIns="122040" tIns="122040" rIns="122040" bIns="122040" anchor="ctr">
            <a:noAutofit/>
          </a:bodyPr>
          <a:lstStyle/>
          <a:p>
            <a:pPr indent="0" algn="ctr" defTabSz="914400">
              <a:lnSpc>
                <a:spcPct val="90000"/>
              </a:lnSpc>
              <a:buNone/>
            </a:pPr>
            <a:r>
              <a:rPr lang="en" sz="4540" b="0" u="none" strike="noStrike" dirty="0">
                <a:solidFill>
                  <a:schemeClr val="bg1"/>
                </a:solidFill>
                <a:uFillTx/>
                <a:latin typeface="Calibri Light"/>
              </a:rPr>
              <a:t>01</a:t>
            </a:r>
            <a:endParaRPr lang="en-US" sz="4540" b="0" u="none" strike="noStrike" dirty="0">
              <a:solidFill>
                <a:schemeClr val="bg1"/>
              </a:solidFill>
              <a:uFillTx/>
              <a:latin typeface="Calibri"/>
            </a:endParaRPr>
          </a:p>
        </p:txBody>
      </p:sp>
      <p:sp>
        <p:nvSpPr>
          <p:cNvPr id="103" name="PlaceHolder 4"/>
          <p:cNvSpPr>
            <a:spLocks noGrp="1"/>
          </p:cNvSpPr>
          <p:nvPr>
            <p:ph type="subTitle" idx="4294967295"/>
          </p:nvPr>
        </p:nvSpPr>
        <p:spPr>
          <a:xfrm>
            <a:off x="2426585" y="3336035"/>
            <a:ext cx="3051175" cy="763587"/>
          </a:xfrm>
          <a:prstGeom prst="rect">
            <a:avLst/>
          </a:prstGeom>
          <a:noFill/>
          <a:ln w="0">
            <a:noFill/>
          </a:ln>
        </p:spPr>
        <p:txBody>
          <a:bodyPr lIns="122040" tIns="122040" rIns="122040" bIns="122040" anchor="b">
            <a:noAutofit/>
          </a:bodyPr>
          <a:lstStyle/>
          <a:p>
            <a:pPr indent="0" defTabSz="914400">
              <a:lnSpc>
                <a:spcPct val="100000"/>
              </a:lnSpc>
              <a:buNone/>
              <a:tabLst>
                <a:tab pos="0" algn="l"/>
              </a:tabLst>
            </a:pPr>
            <a:r>
              <a:rPr lang="en" sz="2930" b="0" u="none" strike="noStrike" dirty="0">
                <a:solidFill>
                  <a:schemeClr val="dk1"/>
                </a:solidFill>
                <a:uFillTx/>
                <a:latin typeface="Golos Text"/>
                <a:ea typeface="Golos Text"/>
              </a:rPr>
              <a:t>Objectives</a:t>
            </a:r>
            <a:endParaRPr lang="en-US" sz="2930" b="0" u="none" strike="noStrike" dirty="0">
              <a:solidFill>
                <a:srgbClr val="000000"/>
              </a:solidFill>
              <a:uFillTx/>
              <a:latin typeface="Arial"/>
            </a:endParaRPr>
          </a:p>
        </p:txBody>
      </p:sp>
      <p:sp>
        <p:nvSpPr>
          <p:cNvPr id="104" name="PlaceHolder 5"/>
          <p:cNvSpPr>
            <a:spLocks noGrp="1"/>
          </p:cNvSpPr>
          <p:nvPr>
            <p:ph type="title" idx="4294967295"/>
          </p:nvPr>
        </p:nvSpPr>
        <p:spPr>
          <a:xfrm>
            <a:off x="1296860" y="3021501"/>
            <a:ext cx="1168400" cy="1536700"/>
          </a:xfrm>
          <a:prstGeom prst="rect">
            <a:avLst/>
          </a:prstGeom>
          <a:noFill/>
          <a:ln w="0">
            <a:noFill/>
          </a:ln>
        </p:spPr>
        <p:txBody>
          <a:bodyPr lIns="122040" tIns="122040" rIns="122040" bIns="122040" anchor="ctr">
            <a:noAutofit/>
          </a:bodyPr>
          <a:lstStyle/>
          <a:p>
            <a:pPr indent="0" algn="ctr" defTabSz="914400">
              <a:lnSpc>
                <a:spcPct val="90000"/>
              </a:lnSpc>
              <a:buNone/>
            </a:pPr>
            <a:r>
              <a:rPr lang="en" sz="4540" b="0" u="none" strike="noStrike" dirty="0">
                <a:solidFill>
                  <a:schemeClr val="bg1"/>
                </a:solidFill>
                <a:uFillTx/>
                <a:latin typeface="Calibri Light"/>
              </a:rPr>
              <a:t>02</a:t>
            </a:r>
            <a:endParaRPr lang="en-US" sz="4540" b="0" u="none" strike="noStrike" dirty="0">
              <a:solidFill>
                <a:schemeClr val="bg1"/>
              </a:solidFill>
              <a:uFillTx/>
              <a:latin typeface="Calibri"/>
            </a:endParaRPr>
          </a:p>
        </p:txBody>
      </p:sp>
      <p:sp>
        <p:nvSpPr>
          <p:cNvPr id="105" name="PlaceHolder 6"/>
          <p:cNvSpPr>
            <a:spLocks noGrp="1"/>
          </p:cNvSpPr>
          <p:nvPr>
            <p:ph type="subTitle" idx="4294967295"/>
          </p:nvPr>
        </p:nvSpPr>
        <p:spPr>
          <a:xfrm>
            <a:off x="7824429" y="2523854"/>
            <a:ext cx="3632200" cy="671513"/>
          </a:xfrm>
          <a:prstGeom prst="rect">
            <a:avLst/>
          </a:prstGeom>
          <a:noFill/>
          <a:ln w="0">
            <a:noFill/>
          </a:ln>
        </p:spPr>
        <p:txBody>
          <a:bodyPr lIns="122040" tIns="122040" rIns="122040" bIns="122040" anchor="b">
            <a:noAutofit/>
          </a:bodyPr>
          <a:lstStyle/>
          <a:p>
            <a:pPr indent="0" defTabSz="914400">
              <a:lnSpc>
                <a:spcPct val="100000"/>
              </a:lnSpc>
              <a:buNone/>
              <a:tabLst>
                <a:tab pos="0" algn="l"/>
              </a:tabLst>
            </a:pPr>
            <a:r>
              <a:rPr lang="en" sz="2930" b="0" u="none" strike="noStrike" dirty="0">
                <a:solidFill>
                  <a:schemeClr val="dk1"/>
                </a:solidFill>
                <a:uFillTx/>
                <a:latin typeface="Golos Text"/>
                <a:ea typeface="Golos Text"/>
              </a:rPr>
              <a:t>Result Analysis</a:t>
            </a:r>
            <a:endParaRPr lang="en-US" sz="2930" b="0" u="none" strike="noStrike" dirty="0">
              <a:solidFill>
                <a:srgbClr val="000000"/>
              </a:solidFill>
              <a:uFillTx/>
              <a:latin typeface="Arial"/>
            </a:endParaRPr>
          </a:p>
        </p:txBody>
      </p:sp>
      <p:sp>
        <p:nvSpPr>
          <p:cNvPr id="106" name="PlaceHolder 7"/>
          <p:cNvSpPr>
            <a:spLocks noGrp="1"/>
          </p:cNvSpPr>
          <p:nvPr>
            <p:ph type="title" idx="4294967295"/>
          </p:nvPr>
        </p:nvSpPr>
        <p:spPr>
          <a:xfrm>
            <a:off x="1281240" y="5093980"/>
            <a:ext cx="1166813" cy="1538287"/>
          </a:xfrm>
          <a:prstGeom prst="rect">
            <a:avLst/>
          </a:prstGeom>
          <a:noFill/>
          <a:ln w="0">
            <a:noFill/>
          </a:ln>
        </p:spPr>
        <p:txBody>
          <a:bodyPr lIns="122040" tIns="122040" rIns="122040" bIns="122040" anchor="ctr">
            <a:noAutofit/>
          </a:bodyPr>
          <a:lstStyle/>
          <a:p>
            <a:pPr indent="0" algn="ctr" defTabSz="914400">
              <a:lnSpc>
                <a:spcPct val="90000"/>
              </a:lnSpc>
              <a:buNone/>
            </a:pPr>
            <a:r>
              <a:rPr lang="en" sz="4540" b="0" u="none" strike="noStrike" dirty="0">
                <a:solidFill>
                  <a:schemeClr val="bg1"/>
                </a:solidFill>
                <a:uFillTx/>
                <a:latin typeface="Calibri Light"/>
              </a:rPr>
              <a:t>04</a:t>
            </a:r>
            <a:endParaRPr lang="en-US" sz="4540" b="0" u="none" strike="noStrike" dirty="0">
              <a:solidFill>
                <a:schemeClr val="bg1"/>
              </a:solidFill>
              <a:uFillTx/>
              <a:latin typeface="Calibri"/>
            </a:endParaRPr>
          </a:p>
        </p:txBody>
      </p:sp>
      <p:sp>
        <p:nvSpPr>
          <p:cNvPr id="107" name="PlaceHolder 8"/>
          <p:cNvSpPr>
            <a:spLocks noGrp="1"/>
          </p:cNvSpPr>
          <p:nvPr>
            <p:ph type="subTitle" idx="4294967295"/>
          </p:nvPr>
        </p:nvSpPr>
        <p:spPr>
          <a:xfrm>
            <a:off x="7778566" y="4768625"/>
            <a:ext cx="3051175" cy="755650"/>
          </a:xfrm>
          <a:prstGeom prst="rect">
            <a:avLst/>
          </a:prstGeom>
          <a:noFill/>
          <a:ln w="0">
            <a:noFill/>
          </a:ln>
        </p:spPr>
        <p:txBody>
          <a:bodyPr lIns="122040" tIns="122040" rIns="122040" bIns="122040" anchor="b">
            <a:noAutofit/>
          </a:bodyPr>
          <a:lstStyle/>
          <a:p>
            <a:pPr indent="0" defTabSz="914400">
              <a:lnSpc>
                <a:spcPct val="100000"/>
              </a:lnSpc>
              <a:buNone/>
              <a:tabLst>
                <a:tab pos="0" algn="l"/>
              </a:tabLst>
            </a:pPr>
            <a:r>
              <a:rPr lang="en" sz="2930" b="0" u="none" strike="noStrike" dirty="0">
                <a:solidFill>
                  <a:schemeClr val="dk1"/>
                </a:solidFill>
                <a:uFillTx/>
                <a:latin typeface="Golos Text"/>
                <a:ea typeface="Golos Text"/>
              </a:rPr>
              <a:t>Conclusion</a:t>
            </a:r>
            <a:endParaRPr lang="en-US" sz="2930" b="0" u="none" strike="noStrike" dirty="0">
              <a:solidFill>
                <a:srgbClr val="000000"/>
              </a:solidFill>
              <a:uFillTx/>
              <a:latin typeface="Arial"/>
            </a:endParaRPr>
          </a:p>
        </p:txBody>
      </p:sp>
      <p:sp>
        <p:nvSpPr>
          <p:cNvPr id="108" name="PlaceHolder 9"/>
          <p:cNvSpPr>
            <a:spLocks noGrp="1"/>
          </p:cNvSpPr>
          <p:nvPr>
            <p:ph type="title" idx="4294967295"/>
          </p:nvPr>
        </p:nvSpPr>
        <p:spPr>
          <a:xfrm>
            <a:off x="6724064" y="4378100"/>
            <a:ext cx="1168400" cy="1536700"/>
          </a:xfrm>
          <a:prstGeom prst="rect">
            <a:avLst/>
          </a:prstGeom>
          <a:noFill/>
          <a:ln w="0">
            <a:noFill/>
          </a:ln>
        </p:spPr>
        <p:txBody>
          <a:bodyPr lIns="122040" tIns="122040" rIns="122040" bIns="122040" anchor="ctr">
            <a:noAutofit/>
          </a:bodyPr>
          <a:lstStyle/>
          <a:p>
            <a:pPr indent="0" algn="ctr" defTabSz="914400">
              <a:lnSpc>
                <a:spcPct val="90000"/>
              </a:lnSpc>
              <a:buNone/>
            </a:pPr>
            <a:r>
              <a:rPr lang="en" sz="4540" b="0" u="none" strike="noStrike" dirty="0">
                <a:solidFill>
                  <a:schemeClr val="bg1"/>
                </a:solidFill>
                <a:uFillTx/>
                <a:latin typeface="Calibri Light"/>
              </a:rPr>
              <a:t>07</a:t>
            </a:r>
            <a:endParaRPr lang="en-US" sz="4540" b="0" u="none" strike="noStrike" dirty="0">
              <a:solidFill>
                <a:schemeClr val="bg1"/>
              </a:solidFill>
              <a:uFillTx/>
              <a:latin typeface="Calibri"/>
            </a:endParaRPr>
          </a:p>
        </p:txBody>
      </p:sp>
      <p:sp>
        <p:nvSpPr>
          <p:cNvPr id="100" name="PlaceHolder 1"/>
          <p:cNvSpPr>
            <a:spLocks noGrp="1"/>
          </p:cNvSpPr>
          <p:nvPr>
            <p:ph type="title" idx="4294967295"/>
          </p:nvPr>
        </p:nvSpPr>
        <p:spPr>
          <a:xfrm>
            <a:off x="2551471" y="626349"/>
            <a:ext cx="7089058" cy="733425"/>
          </a:xfrm>
          <a:prstGeom prst="rect">
            <a:avLst/>
          </a:prstGeom>
          <a:noFill/>
          <a:ln w="0">
            <a:noFill/>
          </a:ln>
        </p:spPr>
        <p:txBody>
          <a:bodyPr lIns="122040" tIns="122040" rIns="122040" bIns="122040" anchor="t">
            <a:noAutofit/>
          </a:bodyPr>
          <a:lstStyle/>
          <a:p>
            <a:pPr indent="0" algn="ctr" defTabSz="914400">
              <a:lnSpc>
                <a:spcPct val="90000"/>
              </a:lnSpc>
              <a:buNone/>
            </a:pPr>
            <a:r>
              <a:rPr lang="en" u="none" strike="noStrike" dirty="0">
                <a:solidFill>
                  <a:schemeClr val="dk1"/>
                </a:solidFill>
                <a:uFillTx/>
                <a:latin typeface="Times New Roman" panose="02020603050405020304" pitchFamily="18" charset="0"/>
                <a:cs typeface="Times New Roman" panose="02020603050405020304" pitchFamily="18" charset="0"/>
              </a:rPr>
              <a:t>Table of contents</a:t>
            </a:r>
            <a:endParaRPr lang="en-US" u="none" strike="noStrike" dirty="0">
              <a:solidFill>
                <a:schemeClr val="dk1"/>
              </a:solidFill>
              <a:uFillTx/>
              <a:latin typeface="Times New Roman" panose="02020603050405020304" pitchFamily="18" charset="0"/>
              <a:cs typeface="Times New Roman" panose="02020603050405020304" pitchFamily="18" charset="0"/>
            </a:endParaRPr>
          </a:p>
        </p:txBody>
      </p:sp>
      <p:pic>
        <p:nvPicPr>
          <p:cNvPr id="109" name="Content Placeholder 7"/>
          <p:cNvPicPr/>
          <p:nvPr/>
        </p:nvPicPr>
        <p:blipFill>
          <a:blip r:embed="rId3"/>
          <a:stretch/>
        </p:blipFill>
        <p:spPr>
          <a:xfrm>
            <a:off x="11078640" y="8280"/>
            <a:ext cx="1105200" cy="942480"/>
          </a:xfrm>
          <a:prstGeom prst="rect">
            <a:avLst/>
          </a:prstGeom>
          <a:ln w="0">
            <a:noFill/>
          </a:ln>
        </p:spPr>
      </p:pic>
      <p:sp>
        <p:nvSpPr>
          <p:cNvPr id="112" name="Google Shape;315;p43"/>
          <p:cNvSpPr/>
          <p:nvPr/>
        </p:nvSpPr>
        <p:spPr>
          <a:xfrm>
            <a:off x="1356840" y="4025880"/>
            <a:ext cx="1168200" cy="153684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defTabSz="914400">
              <a:lnSpc>
                <a:spcPct val="100000"/>
              </a:lnSpc>
            </a:pPr>
            <a:endParaRPr lang="en-US" sz="4540" u="none" strike="noStrike" dirty="0">
              <a:solidFill>
                <a:srgbClr val="000000"/>
              </a:solidFill>
              <a:uFillTx/>
              <a:latin typeface="Arial"/>
            </a:endParaRPr>
          </a:p>
        </p:txBody>
      </p:sp>
      <p:sp>
        <p:nvSpPr>
          <p:cNvPr id="113" name="Google Shape;314;p43"/>
          <p:cNvSpPr/>
          <p:nvPr/>
        </p:nvSpPr>
        <p:spPr>
          <a:xfrm>
            <a:off x="2391012" y="4612950"/>
            <a:ext cx="3051360" cy="570135"/>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b">
            <a:noAutofit/>
          </a:bodyPr>
          <a:lstStyle/>
          <a:p>
            <a:pPr defTabSz="914400">
              <a:lnSpc>
                <a:spcPct val="100000"/>
              </a:lnSpc>
              <a:tabLst>
                <a:tab pos="0" algn="l"/>
              </a:tabLst>
            </a:pPr>
            <a:r>
              <a:rPr lang="en-US" sz="2930" b="0" u="none" strike="noStrike" dirty="0">
                <a:solidFill>
                  <a:schemeClr val="dk1"/>
                </a:solidFill>
                <a:uFillTx/>
                <a:latin typeface="Golos Text"/>
                <a:ea typeface="Golos Text"/>
              </a:rPr>
              <a:t>  Introduction</a:t>
            </a:r>
            <a:endParaRPr lang="en-US" sz="2930" b="0" u="none" strike="noStrike" dirty="0">
              <a:solidFill>
                <a:srgbClr val="000000"/>
              </a:solidFill>
              <a:uFillTx/>
              <a:latin typeface="Arial"/>
            </a:endParaRPr>
          </a:p>
        </p:txBody>
      </p:sp>
      <p:sp>
        <p:nvSpPr>
          <p:cNvPr id="114" name="Google Shape;317;p43"/>
          <p:cNvSpPr/>
          <p:nvPr/>
        </p:nvSpPr>
        <p:spPr>
          <a:xfrm>
            <a:off x="7853940" y="3318115"/>
            <a:ext cx="3631680" cy="107028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b">
            <a:noAutofit/>
          </a:bodyPr>
          <a:lstStyle/>
          <a:p>
            <a:pPr defTabSz="914400">
              <a:lnSpc>
                <a:spcPct val="100000"/>
              </a:lnSpc>
              <a:tabLst>
                <a:tab pos="0" algn="l"/>
              </a:tabLst>
            </a:pPr>
            <a:r>
              <a:rPr lang="en-US" sz="2930" b="0" u="none" strike="noStrike" dirty="0">
                <a:solidFill>
                  <a:schemeClr val="dk1"/>
                </a:solidFill>
                <a:uFillTx/>
                <a:latin typeface="Golos Text"/>
                <a:ea typeface="Golos Text"/>
              </a:rPr>
              <a:t>Visual Comparison</a:t>
            </a:r>
            <a:endParaRPr lang="en-US" sz="2930" b="0" u="none" strike="noStrike" dirty="0">
              <a:solidFill>
                <a:srgbClr val="000000"/>
              </a:solidFill>
              <a:uFillTx/>
              <a:latin typeface="Arial"/>
            </a:endParaRPr>
          </a:p>
        </p:txBody>
      </p:sp>
      <p:sp>
        <p:nvSpPr>
          <p:cNvPr id="115" name="Google Shape;317;p43"/>
          <p:cNvSpPr/>
          <p:nvPr/>
        </p:nvSpPr>
        <p:spPr>
          <a:xfrm>
            <a:off x="2460661" y="5120147"/>
            <a:ext cx="3897992" cy="107028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b">
            <a:noAutofit/>
          </a:bodyPr>
          <a:lstStyle/>
          <a:p>
            <a:pPr defTabSz="914400">
              <a:lnSpc>
                <a:spcPct val="100000"/>
              </a:lnSpc>
              <a:tabLst>
                <a:tab pos="0" algn="l"/>
              </a:tabLst>
            </a:pPr>
            <a:r>
              <a:rPr lang="en-US" sz="2800" b="0" u="none" strike="noStrike" dirty="0">
                <a:solidFill>
                  <a:schemeClr val="dk1"/>
                </a:solidFill>
                <a:uFillTx/>
                <a:latin typeface="Golos Text"/>
                <a:ea typeface="Golos Text"/>
              </a:rPr>
              <a:t> Materials &amp; Methods</a:t>
            </a:r>
            <a:endParaRPr lang="en-US" sz="2800" b="0" u="none" strike="noStrike" dirty="0">
              <a:solidFill>
                <a:srgbClr val="000000"/>
              </a:solidFill>
              <a:uFillTx/>
              <a:latin typeface="Arial"/>
            </a:endParaRPr>
          </a:p>
        </p:txBody>
      </p:sp>
      <p:sp>
        <p:nvSpPr>
          <p:cNvPr id="116" name="Google Shape;321;p43"/>
          <p:cNvSpPr/>
          <p:nvPr/>
        </p:nvSpPr>
        <p:spPr>
          <a:xfrm>
            <a:off x="6710760" y="1879560"/>
            <a:ext cx="1168200" cy="153684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defTabSz="914400">
              <a:lnSpc>
                <a:spcPct val="100000"/>
              </a:lnSpc>
            </a:pPr>
            <a:endParaRPr lang="en-US" sz="4540" b="0" u="none" strike="noStrike" dirty="0">
              <a:solidFill>
                <a:srgbClr val="000000"/>
              </a:solidFill>
              <a:uFillTx/>
              <a:latin typeface="Arial"/>
            </a:endParaRPr>
          </a:p>
        </p:txBody>
      </p:sp>
      <p:sp>
        <p:nvSpPr>
          <p:cNvPr id="117" name="Google Shape;321;p43"/>
          <p:cNvSpPr/>
          <p:nvPr/>
        </p:nvSpPr>
        <p:spPr>
          <a:xfrm>
            <a:off x="6726240" y="3128760"/>
            <a:ext cx="1168200" cy="153684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defTabSz="914400">
              <a:lnSpc>
                <a:spcPct val="100000"/>
              </a:lnSpc>
            </a:pPr>
            <a:endParaRPr lang="en-US" sz="4540" b="0" u="none" strike="noStrike" dirty="0">
              <a:solidFill>
                <a:srgbClr val="000000"/>
              </a:solidFill>
              <a:uFillTx/>
              <a:latin typeface="Arial"/>
            </a:endParaRPr>
          </a:p>
        </p:txBody>
      </p:sp>
      <p:sp>
        <p:nvSpPr>
          <p:cNvPr id="25" name="PlaceHolder 5"/>
          <p:cNvSpPr txBox="1">
            <a:spLocks/>
          </p:cNvSpPr>
          <p:nvPr/>
        </p:nvSpPr>
        <p:spPr>
          <a:xfrm>
            <a:off x="1312180" y="4118447"/>
            <a:ext cx="1168200" cy="1536840"/>
          </a:xfrm>
          <a:prstGeom prst="rect">
            <a:avLst/>
          </a:prstGeom>
          <a:noFill/>
          <a:ln w="0">
            <a:noFill/>
          </a:ln>
        </p:spPr>
        <p:txBody>
          <a:bodyPr lIns="122040" tIns="122040" rIns="122040" bIns="1220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sz="4540" dirty="0">
                <a:solidFill>
                  <a:schemeClr val="bg1"/>
                </a:solidFill>
                <a:latin typeface="Calibri Light"/>
              </a:rPr>
              <a:t>03</a:t>
            </a:r>
            <a:endParaRPr lang="en-US" sz="4540" dirty="0">
              <a:solidFill>
                <a:schemeClr val="bg1"/>
              </a:solidFill>
              <a:latin typeface="Calibri"/>
            </a:endParaRPr>
          </a:p>
        </p:txBody>
      </p:sp>
      <p:sp>
        <p:nvSpPr>
          <p:cNvPr id="26" name="PlaceHolder 5"/>
          <p:cNvSpPr txBox="1">
            <a:spLocks/>
          </p:cNvSpPr>
          <p:nvPr/>
        </p:nvSpPr>
        <p:spPr>
          <a:xfrm>
            <a:off x="6696000" y="2080800"/>
            <a:ext cx="1168200" cy="1536840"/>
          </a:xfrm>
          <a:prstGeom prst="rect">
            <a:avLst/>
          </a:prstGeom>
          <a:noFill/>
          <a:ln w="0">
            <a:noFill/>
          </a:ln>
        </p:spPr>
        <p:txBody>
          <a:bodyPr lIns="122040" tIns="122040" rIns="122040" bIns="1220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sz="4540" dirty="0">
                <a:solidFill>
                  <a:schemeClr val="bg1"/>
                </a:solidFill>
                <a:latin typeface="Calibri Light"/>
              </a:rPr>
              <a:t>05</a:t>
            </a:r>
            <a:endParaRPr lang="en-US" sz="4540" dirty="0">
              <a:solidFill>
                <a:schemeClr val="bg1"/>
              </a:solidFill>
              <a:latin typeface="Calibri"/>
            </a:endParaRPr>
          </a:p>
        </p:txBody>
      </p:sp>
      <p:sp>
        <p:nvSpPr>
          <p:cNvPr id="27" name="PlaceHolder 5"/>
          <p:cNvSpPr txBox="1">
            <a:spLocks/>
          </p:cNvSpPr>
          <p:nvPr/>
        </p:nvSpPr>
        <p:spPr>
          <a:xfrm>
            <a:off x="6694024" y="3288211"/>
            <a:ext cx="1168200" cy="1536840"/>
          </a:xfrm>
          <a:prstGeom prst="rect">
            <a:avLst/>
          </a:prstGeom>
          <a:noFill/>
          <a:ln w="0">
            <a:noFill/>
          </a:ln>
        </p:spPr>
        <p:txBody>
          <a:bodyPr lIns="122040" tIns="122040" rIns="122040" bIns="1220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sz="4540" dirty="0">
                <a:solidFill>
                  <a:schemeClr val="bg1"/>
                </a:solidFill>
                <a:latin typeface="Calibri Light"/>
              </a:rPr>
              <a:t>06</a:t>
            </a:r>
            <a:endParaRPr lang="en-US" sz="4540" dirty="0">
              <a:solidFill>
                <a:schemeClr val="bg1"/>
              </a:solidFill>
              <a:latin typeface="Calibri"/>
            </a:endParaRPr>
          </a:p>
        </p:txBody>
      </p:sp>
      <p:sp>
        <p:nvSpPr>
          <p:cNvPr id="3" name="Slide Number Placeholder 2">
            <a:extLst>
              <a:ext uri="{FF2B5EF4-FFF2-40B4-BE49-F238E27FC236}">
                <a16:creationId xmlns:a16="http://schemas.microsoft.com/office/drawing/2014/main" id="{FC763C65-79B6-8EFE-A6AC-E30EF89B6B59}"/>
              </a:ext>
            </a:extLst>
          </p:cNvPr>
          <p:cNvSpPr>
            <a:spLocks noGrp="1"/>
          </p:cNvSpPr>
          <p:nvPr>
            <p:ph type="sldNum" sz="quarter" idx="12"/>
          </p:nvPr>
        </p:nvSpPr>
        <p:spPr/>
        <p:txBody>
          <a:bodyPr/>
          <a:lstStyle/>
          <a:p>
            <a:fld id="{C7EE38A7-E291-4846-8EE6-75046924B9CE}" type="slidenum">
              <a:rPr lang="en-US" smtClean="0"/>
              <a:t>3</a:t>
            </a:fld>
            <a:endParaRPr lang="en-US"/>
          </a:p>
        </p:txBody>
      </p:sp>
      <p:sp>
        <p:nvSpPr>
          <p:cNvPr id="7" name="Footer Placeholder 10">
            <a:extLst>
              <a:ext uri="{FF2B5EF4-FFF2-40B4-BE49-F238E27FC236}">
                <a16:creationId xmlns:a16="http://schemas.microsoft.com/office/drawing/2014/main" id="{AD11B9E0-6683-F993-DFA2-DFCD130105FA}"/>
              </a:ext>
            </a:extLst>
          </p:cNvPr>
          <p:cNvSpPr>
            <a:spLocks noGrp="1"/>
          </p:cNvSpPr>
          <p:nvPr>
            <p:ph type="ftr" sz="quarter" idx="11"/>
          </p:nvPr>
        </p:nvSpPr>
        <p:spPr>
          <a:xfrm>
            <a:off x="3684598" y="6396480"/>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C72BB-30BF-C047-BE6E-BCB8DD3279C2}"/>
            </a:ext>
          </a:extLst>
        </p:cNvPr>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6D628272-5DE7-0838-0EF8-29CE964F08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3386" y="50210"/>
            <a:ext cx="1105408" cy="942848"/>
          </a:xfrm>
          <a:prstGeom prst="rect">
            <a:avLst/>
          </a:prstGeom>
          <a:noFill/>
          <a:ln>
            <a:noFill/>
          </a:ln>
        </p:spPr>
      </p:pic>
      <p:sp>
        <p:nvSpPr>
          <p:cNvPr id="5" name="Slide Number Placeholder 4">
            <a:extLst>
              <a:ext uri="{FF2B5EF4-FFF2-40B4-BE49-F238E27FC236}">
                <a16:creationId xmlns:a16="http://schemas.microsoft.com/office/drawing/2014/main" id="{1763F557-8885-05D7-1D1D-EB73576BA5F1}"/>
              </a:ext>
            </a:extLst>
          </p:cNvPr>
          <p:cNvSpPr>
            <a:spLocks noGrp="1"/>
          </p:cNvSpPr>
          <p:nvPr>
            <p:ph type="sldNum" sz="quarter" idx="12"/>
          </p:nvPr>
        </p:nvSpPr>
        <p:spPr/>
        <p:txBody>
          <a:bodyPr/>
          <a:lstStyle/>
          <a:p>
            <a:fld id="{C7EE38A7-E291-4846-8EE6-75046924B9CE}"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ADC2D8BA-208B-EC3A-8E3D-E3C10172045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
        <p:nvSpPr>
          <p:cNvPr id="8" name="TextBox 7">
            <a:extLst>
              <a:ext uri="{FF2B5EF4-FFF2-40B4-BE49-F238E27FC236}">
                <a16:creationId xmlns:a16="http://schemas.microsoft.com/office/drawing/2014/main" id="{9FFDF1C5-CFC7-1A09-08C8-4B1CD343B43B}"/>
              </a:ext>
            </a:extLst>
          </p:cNvPr>
          <p:cNvSpPr txBox="1"/>
          <p:nvPr/>
        </p:nvSpPr>
        <p:spPr>
          <a:xfrm>
            <a:off x="273206" y="362676"/>
            <a:ext cx="7452852" cy="584775"/>
          </a:xfrm>
          <a:prstGeom prst="rect">
            <a:avLst/>
          </a:prstGeom>
          <a:noFill/>
        </p:spPr>
        <p:txBody>
          <a:bodyPr wrap="square">
            <a:spAutoFit/>
          </a:bodyPr>
          <a:lstStyle/>
          <a:p>
            <a:pPr marL="0" indent="0"/>
            <a:r>
              <a:rPr lang="en-US" sz="3200" b="1" dirty="0">
                <a:latin typeface="Times New Roman" panose="02020603050405020304" pitchFamily="18" charset="0"/>
                <a:cs typeface="Times New Roman" panose="02020603050405020304" pitchFamily="18" charset="0"/>
              </a:rPr>
              <a:t>Proposed Methodology (cont..):</a:t>
            </a:r>
          </a:p>
        </p:txBody>
      </p:sp>
      <p:sp>
        <p:nvSpPr>
          <p:cNvPr id="3" name="TextBox 2">
            <a:extLst>
              <a:ext uri="{FF2B5EF4-FFF2-40B4-BE49-F238E27FC236}">
                <a16:creationId xmlns:a16="http://schemas.microsoft.com/office/drawing/2014/main" id="{AAC28132-00F8-FC1F-7FD7-E69D4DE1D02D}"/>
              </a:ext>
            </a:extLst>
          </p:cNvPr>
          <p:cNvSpPr txBox="1"/>
          <p:nvPr/>
        </p:nvSpPr>
        <p:spPr>
          <a:xfrm>
            <a:off x="273206" y="1138090"/>
            <a:ext cx="1054018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Along with base models 4 Ensemble techniques are used here. Base models are shown in the table:</a:t>
            </a:r>
          </a:p>
        </p:txBody>
      </p:sp>
      <p:graphicFrame>
        <p:nvGraphicFramePr>
          <p:cNvPr id="6" name="Table 5">
            <a:extLst>
              <a:ext uri="{FF2B5EF4-FFF2-40B4-BE49-F238E27FC236}">
                <a16:creationId xmlns:a16="http://schemas.microsoft.com/office/drawing/2014/main" id="{296584BE-D468-653D-6B27-9C6E16F25927}"/>
              </a:ext>
            </a:extLst>
          </p:cNvPr>
          <p:cNvGraphicFramePr>
            <a:graphicFrameLocks noGrp="1"/>
          </p:cNvGraphicFramePr>
          <p:nvPr>
            <p:extLst>
              <p:ext uri="{D42A27DB-BD31-4B8C-83A1-F6EECF244321}">
                <p14:modId xmlns:p14="http://schemas.microsoft.com/office/powerpoint/2010/main" val="1116529606"/>
              </p:ext>
            </p:extLst>
          </p:nvPr>
        </p:nvGraphicFramePr>
        <p:xfrm>
          <a:off x="474406" y="1683232"/>
          <a:ext cx="11243187" cy="4374801"/>
        </p:xfrm>
        <a:graphic>
          <a:graphicData uri="http://schemas.openxmlformats.org/drawingml/2006/table">
            <a:tbl>
              <a:tblPr firstRow="1" bandRow="1">
                <a:tableStyleId>{5C22544A-7EE6-4342-B048-85BDC9FD1C3A}</a:tableStyleId>
              </a:tblPr>
              <a:tblGrid>
                <a:gridCol w="3747729">
                  <a:extLst>
                    <a:ext uri="{9D8B030D-6E8A-4147-A177-3AD203B41FA5}">
                      <a16:colId xmlns:a16="http://schemas.microsoft.com/office/drawing/2014/main" val="3429425393"/>
                    </a:ext>
                  </a:extLst>
                </a:gridCol>
                <a:gridCol w="3747729">
                  <a:extLst>
                    <a:ext uri="{9D8B030D-6E8A-4147-A177-3AD203B41FA5}">
                      <a16:colId xmlns:a16="http://schemas.microsoft.com/office/drawing/2014/main" val="2005027462"/>
                    </a:ext>
                  </a:extLst>
                </a:gridCol>
                <a:gridCol w="3747729">
                  <a:extLst>
                    <a:ext uri="{9D8B030D-6E8A-4147-A177-3AD203B41FA5}">
                      <a16:colId xmlns:a16="http://schemas.microsoft.com/office/drawing/2014/main" val="3968055529"/>
                    </a:ext>
                  </a:extLst>
                </a:gridCol>
              </a:tblGrid>
              <a:tr h="421277">
                <a:tc>
                  <a:txBody>
                    <a:bodyPr/>
                    <a:lstStyle/>
                    <a:p>
                      <a:r>
                        <a:rPr lang="en-US" sz="2000" dirty="0">
                          <a:latin typeface="Times New Roman" panose="02020603050405020304" pitchFamily="18" charset="0"/>
                          <a:cs typeface="Times New Roman" panose="02020603050405020304" pitchFamily="18" charset="0"/>
                        </a:rPr>
                        <a:t>Model/Technique</a:t>
                      </a:r>
                    </a:p>
                  </a:txBody>
                  <a:tcPr/>
                </a:tc>
                <a:tc>
                  <a:txBody>
                    <a:bodyPr/>
                    <a:lstStyle/>
                    <a:p>
                      <a:r>
                        <a:rPr lang="en-US" sz="2000" dirty="0">
                          <a:latin typeface="Times New Roman" panose="02020603050405020304" pitchFamily="18" charset="0"/>
                          <a:cs typeface="Times New Roman" panose="02020603050405020304" pitchFamily="18" charset="0"/>
                        </a:rPr>
                        <a:t>Description</a:t>
                      </a:r>
                    </a:p>
                  </a:txBody>
                  <a:tcPr/>
                </a:tc>
                <a:tc>
                  <a:txBody>
                    <a:bodyPr/>
                    <a:lstStyle/>
                    <a:p>
                      <a:r>
                        <a:rPr lang="en-US" sz="2000" dirty="0">
                          <a:latin typeface="Times New Roman" panose="02020603050405020304" pitchFamily="18" charset="0"/>
                          <a:cs typeface="Times New Roman" panose="02020603050405020304" pitchFamily="18" charset="0"/>
                        </a:rPr>
                        <a:t>Classification Method</a:t>
                      </a:r>
                    </a:p>
                  </a:txBody>
                  <a:tcPr/>
                </a:tc>
                <a:extLst>
                  <a:ext uri="{0D108BD9-81ED-4DB2-BD59-A6C34878D82A}">
                    <a16:rowId xmlns:a16="http://schemas.microsoft.com/office/drawing/2014/main" val="2336865911"/>
                  </a:ext>
                </a:extLst>
              </a:tr>
              <a:tr h="421277">
                <a:tc>
                  <a:txBody>
                    <a:bodyPr/>
                    <a:lstStyle/>
                    <a:p>
                      <a:r>
                        <a:rPr lang="en-US" sz="2000" dirty="0">
                          <a:latin typeface="Times New Roman" panose="02020603050405020304" pitchFamily="18" charset="0"/>
                          <a:cs typeface="Times New Roman" panose="02020603050405020304" pitchFamily="18" charset="0"/>
                        </a:rPr>
                        <a:t>3D-ResNet</a:t>
                      </a:r>
                    </a:p>
                  </a:txBody>
                  <a:tcPr/>
                </a:tc>
                <a:tc>
                  <a:txBody>
                    <a:bodyPr/>
                    <a:lstStyle/>
                    <a:p>
                      <a:r>
                        <a:rPr lang="en-US" sz="2000" dirty="0">
                          <a:latin typeface="Times New Roman" panose="02020603050405020304" pitchFamily="18" charset="0"/>
                          <a:cs typeface="Times New Roman" panose="02020603050405020304" pitchFamily="18" charset="0"/>
                        </a:rPr>
                        <a:t>3D Residual Network</a:t>
                      </a:r>
                    </a:p>
                  </a:txBody>
                  <a:tcPr/>
                </a:tc>
                <a:tc>
                  <a:txBody>
                    <a:bodyPr/>
                    <a:lstStyle/>
                    <a:p>
                      <a:r>
                        <a:rPr lang="en-US" sz="2000" dirty="0">
                          <a:latin typeface="Times New Roman" panose="02020603050405020304" pitchFamily="18" charset="0"/>
                          <a:cs typeface="Times New Roman" panose="02020603050405020304" pitchFamily="18" charset="0"/>
                        </a:rPr>
                        <a:t>3D- </a:t>
                      </a:r>
                      <a:r>
                        <a:rPr lang="en-US" sz="2000" dirty="0" err="1">
                          <a:latin typeface="Times New Roman" panose="02020603050405020304" pitchFamily="18" charset="0"/>
                          <a:cs typeface="Times New Roman" panose="02020603050405020304" pitchFamily="18" charset="0"/>
                        </a:rPr>
                        <a:t>ResNet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4677001"/>
                  </a:ext>
                </a:extLst>
              </a:tr>
              <a:tr h="1393455">
                <a:tc>
                  <a:txBody>
                    <a:bodyPr/>
                    <a:lstStyle/>
                    <a:p>
                      <a:r>
                        <a:rPr lang="en-US" sz="2000" dirty="0">
                          <a:latin typeface="Times New Roman" panose="02020603050405020304" pitchFamily="18" charset="0"/>
                          <a:cs typeface="Times New Roman" panose="02020603050405020304" pitchFamily="18" charset="0"/>
                        </a:rPr>
                        <a:t>XGB-HC </a:t>
                      </a:r>
                    </a:p>
                  </a:txBody>
                  <a:tcPr/>
                </a:tc>
                <a:tc>
                  <a:txBody>
                    <a:bodyPr/>
                    <a:lstStyle/>
                    <a:p>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model on hippocampus regions </a:t>
                      </a:r>
                    </a:p>
                  </a:txBody>
                  <a:tcPr/>
                </a:tc>
                <a:tc>
                  <a:txBody>
                    <a:bodyPr/>
                    <a:lstStyle/>
                    <a:p>
                      <a:r>
                        <a:rPr lang="en-US" sz="2000" dirty="0" err="1">
                          <a:latin typeface="Times New Roman" panose="02020603050405020304" pitchFamily="18" charset="0"/>
                          <a:cs typeface="Times New Roman" panose="02020603050405020304" pitchFamily="18" charset="0"/>
                        </a:rPr>
                        <a:t>XGBoost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6653009"/>
                  </a:ext>
                </a:extLst>
              </a:tr>
              <a:tr h="1069396">
                <a:tc>
                  <a:txBody>
                    <a:bodyPr/>
                    <a:lstStyle/>
                    <a:p>
                      <a:r>
                        <a:rPr lang="en-US" sz="2000" dirty="0">
                          <a:latin typeface="Times New Roman" panose="02020603050405020304" pitchFamily="18" charset="0"/>
                          <a:cs typeface="Times New Roman" panose="02020603050405020304" pitchFamily="18" charset="0"/>
                        </a:rPr>
                        <a:t>XGB</a:t>
                      </a:r>
                    </a:p>
                  </a:txBody>
                  <a:tcPr/>
                </a:tc>
                <a:tc>
                  <a:txBody>
                    <a:bodyPr/>
                    <a:lstStyle/>
                    <a:p>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model on complete image</a:t>
                      </a:r>
                    </a:p>
                  </a:txBody>
                  <a:tcPr/>
                </a:tc>
                <a:tc>
                  <a:txBody>
                    <a:bodyPr/>
                    <a:lstStyle/>
                    <a:p>
                      <a:r>
                        <a:rPr lang="en-US" sz="2000" dirty="0" err="1">
                          <a:latin typeface="Times New Roman" panose="02020603050405020304" pitchFamily="18" charset="0"/>
                          <a:cs typeface="Times New Roman" panose="02020603050405020304" pitchFamily="18" charset="0"/>
                        </a:rPr>
                        <a:t>XGBoost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856513"/>
                  </a:ext>
                </a:extLst>
              </a:tr>
              <a:tr h="1069396">
                <a:tc>
                  <a:txBody>
                    <a:bodyPr/>
                    <a:lstStyle/>
                    <a:p>
                      <a:r>
                        <a:rPr lang="en-US" sz="2000" dirty="0">
                          <a:latin typeface="Times New Roman" panose="02020603050405020304" pitchFamily="18" charset="0"/>
                          <a:cs typeface="Times New Roman" panose="02020603050405020304" pitchFamily="18" charset="0"/>
                        </a:rPr>
                        <a:t>RTE-XGB</a:t>
                      </a:r>
                    </a:p>
                  </a:txBody>
                  <a:tcPr/>
                </a:tc>
                <a:tc>
                  <a:txBody>
                    <a:bodyPr/>
                    <a:lstStyle/>
                    <a:p>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model with input dimension reduction</a:t>
                      </a:r>
                    </a:p>
                  </a:txBody>
                  <a:tcPr/>
                </a:tc>
                <a:tc>
                  <a:txBody>
                    <a:bodyPr/>
                    <a:lstStyle/>
                    <a:p>
                      <a:r>
                        <a:rPr lang="en-US" sz="2000" dirty="0">
                          <a:latin typeface="Times New Roman" panose="02020603050405020304" pitchFamily="18" charset="0"/>
                          <a:cs typeface="Times New Roman" panose="02020603050405020304" pitchFamily="18" charset="0"/>
                        </a:rPr>
                        <a:t>RTE </a:t>
                      </a:r>
                      <a:r>
                        <a:rPr lang="en-US" sz="2000" dirty="0" err="1">
                          <a:latin typeface="Times New Roman" panose="02020603050405020304" pitchFamily="18" charset="0"/>
                          <a:cs typeface="Times New Roman" panose="02020603050405020304" pitchFamily="18" charset="0"/>
                        </a:rPr>
                        <a:t>XGBoost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2245099"/>
                  </a:ext>
                </a:extLst>
              </a:tr>
            </a:tbl>
          </a:graphicData>
        </a:graphic>
      </p:graphicFrame>
    </p:spTree>
    <p:extLst>
      <p:ext uri="{BB962C8B-B14F-4D97-AF65-F5344CB8AC3E}">
        <p14:creationId xmlns:p14="http://schemas.microsoft.com/office/powerpoint/2010/main" val="4085074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9ECE4-E0AA-5E78-FCFD-418355A517F0}"/>
            </a:ext>
          </a:extLst>
        </p:cNvPr>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F070DD08-0A13-7D6D-72D8-4CAB941127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3386" y="50210"/>
            <a:ext cx="1105408" cy="942848"/>
          </a:xfrm>
          <a:prstGeom prst="rect">
            <a:avLst/>
          </a:prstGeom>
          <a:noFill/>
          <a:ln>
            <a:noFill/>
          </a:ln>
        </p:spPr>
      </p:pic>
      <p:sp>
        <p:nvSpPr>
          <p:cNvPr id="5" name="Slide Number Placeholder 4">
            <a:extLst>
              <a:ext uri="{FF2B5EF4-FFF2-40B4-BE49-F238E27FC236}">
                <a16:creationId xmlns:a16="http://schemas.microsoft.com/office/drawing/2014/main" id="{535FB3E6-D9F6-A810-9DFB-9D73B87978EC}"/>
              </a:ext>
            </a:extLst>
          </p:cNvPr>
          <p:cNvSpPr>
            <a:spLocks noGrp="1"/>
          </p:cNvSpPr>
          <p:nvPr>
            <p:ph type="sldNum" sz="quarter" idx="12"/>
          </p:nvPr>
        </p:nvSpPr>
        <p:spPr/>
        <p:txBody>
          <a:bodyPr/>
          <a:lstStyle/>
          <a:p>
            <a:fld id="{C7EE38A7-E291-4846-8EE6-75046924B9CE}"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F5F829EF-7546-38E2-67FB-0F073BBAF7CB}"/>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
        <p:nvSpPr>
          <p:cNvPr id="8" name="TextBox 7">
            <a:extLst>
              <a:ext uri="{FF2B5EF4-FFF2-40B4-BE49-F238E27FC236}">
                <a16:creationId xmlns:a16="http://schemas.microsoft.com/office/drawing/2014/main" id="{26CE081E-B272-45E9-7813-82DB317E64FB}"/>
              </a:ext>
            </a:extLst>
          </p:cNvPr>
          <p:cNvSpPr txBox="1"/>
          <p:nvPr/>
        </p:nvSpPr>
        <p:spPr>
          <a:xfrm>
            <a:off x="469851" y="349026"/>
            <a:ext cx="7452852" cy="584775"/>
          </a:xfrm>
          <a:prstGeom prst="rect">
            <a:avLst/>
          </a:prstGeom>
          <a:noFill/>
        </p:spPr>
        <p:txBody>
          <a:bodyPr wrap="square">
            <a:spAutoFit/>
          </a:bodyPr>
          <a:lstStyle/>
          <a:p>
            <a:pPr marL="0" indent="0"/>
            <a:r>
              <a:rPr lang="en-US" sz="3200" b="1" dirty="0">
                <a:latin typeface="Times New Roman" panose="02020603050405020304" pitchFamily="18" charset="0"/>
                <a:cs typeface="Times New Roman" panose="02020603050405020304" pitchFamily="18" charset="0"/>
              </a:rPr>
              <a:t>Proposed Methodology (cont..):</a:t>
            </a:r>
          </a:p>
        </p:txBody>
      </p:sp>
      <p:sp>
        <p:nvSpPr>
          <p:cNvPr id="3" name="TextBox 2">
            <a:extLst>
              <a:ext uri="{FF2B5EF4-FFF2-40B4-BE49-F238E27FC236}">
                <a16:creationId xmlns:a16="http://schemas.microsoft.com/office/drawing/2014/main" id="{CEC7974E-5770-6333-637F-78B99373F80F}"/>
              </a:ext>
            </a:extLst>
          </p:cNvPr>
          <p:cNvSpPr txBox="1"/>
          <p:nvPr/>
        </p:nvSpPr>
        <p:spPr>
          <a:xfrm>
            <a:off x="469851" y="1162572"/>
            <a:ext cx="8595491"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4 Ensemble techniques are shown in the table:</a:t>
            </a:r>
          </a:p>
        </p:txBody>
      </p:sp>
      <p:graphicFrame>
        <p:nvGraphicFramePr>
          <p:cNvPr id="6" name="Table 5">
            <a:extLst>
              <a:ext uri="{FF2B5EF4-FFF2-40B4-BE49-F238E27FC236}">
                <a16:creationId xmlns:a16="http://schemas.microsoft.com/office/drawing/2014/main" id="{6FE2A0C1-6BA6-2CB3-EF55-D5F183C1BD11}"/>
              </a:ext>
            </a:extLst>
          </p:cNvPr>
          <p:cNvGraphicFramePr>
            <a:graphicFrameLocks noGrp="1"/>
          </p:cNvGraphicFramePr>
          <p:nvPr>
            <p:extLst>
              <p:ext uri="{D42A27DB-BD31-4B8C-83A1-F6EECF244321}">
                <p14:modId xmlns:p14="http://schemas.microsoft.com/office/powerpoint/2010/main" val="4019484903"/>
              </p:ext>
            </p:extLst>
          </p:nvPr>
        </p:nvGraphicFramePr>
        <p:xfrm>
          <a:off x="575187" y="1869302"/>
          <a:ext cx="11041626" cy="3964526"/>
        </p:xfrm>
        <a:graphic>
          <a:graphicData uri="http://schemas.openxmlformats.org/drawingml/2006/table">
            <a:tbl>
              <a:tblPr firstRow="1" bandRow="1">
                <a:tableStyleId>{5C22544A-7EE6-4342-B048-85BDC9FD1C3A}</a:tableStyleId>
              </a:tblPr>
              <a:tblGrid>
                <a:gridCol w="3680542">
                  <a:extLst>
                    <a:ext uri="{9D8B030D-6E8A-4147-A177-3AD203B41FA5}">
                      <a16:colId xmlns:a16="http://schemas.microsoft.com/office/drawing/2014/main" val="3429425393"/>
                    </a:ext>
                  </a:extLst>
                </a:gridCol>
                <a:gridCol w="3680542">
                  <a:extLst>
                    <a:ext uri="{9D8B030D-6E8A-4147-A177-3AD203B41FA5}">
                      <a16:colId xmlns:a16="http://schemas.microsoft.com/office/drawing/2014/main" val="2005027462"/>
                    </a:ext>
                  </a:extLst>
                </a:gridCol>
                <a:gridCol w="3680542">
                  <a:extLst>
                    <a:ext uri="{9D8B030D-6E8A-4147-A177-3AD203B41FA5}">
                      <a16:colId xmlns:a16="http://schemas.microsoft.com/office/drawing/2014/main" val="3968055529"/>
                    </a:ext>
                  </a:extLst>
                </a:gridCol>
              </a:tblGrid>
              <a:tr h="347621">
                <a:tc>
                  <a:txBody>
                    <a:bodyPr/>
                    <a:lstStyle/>
                    <a:p>
                      <a:r>
                        <a:rPr lang="en-US" dirty="0">
                          <a:latin typeface="Times New Roman" panose="02020603050405020304" pitchFamily="18" charset="0"/>
                          <a:cs typeface="Times New Roman" panose="02020603050405020304" pitchFamily="18" charset="0"/>
                        </a:rPr>
                        <a:t>Model/Technique</a:t>
                      </a: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tc>
                  <a:txBody>
                    <a:bodyPr/>
                    <a:lstStyle/>
                    <a:p>
                      <a:r>
                        <a:rPr lang="en-US" dirty="0">
                          <a:latin typeface="Times New Roman" panose="02020603050405020304" pitchFamily="18" charset="0"/>
                          <a:cs typeface="Times New Roman" panose="02020603050405020304" pitchFamily="18" charset="0"/>
                        </a:rPr>
                        <a:t>Classification Method</a:t>
                      </a:r>
                    </a:p>
                  </a:txBody>
                  <a:tcPr/>
                </a:tc>
                <a:extLst>
                  <a:ext uri="{0D108BD9-81ED-4DB2-BD59-A6C34878D82A}">
                    <a16:rowId xmlns:a16="http://schemas.microsoft.com/office/drawing/2014/main" val="2336865911"/>
                  </a:ext>
                </a:extLst>
              </a:tr>
              <a:tr h="869053">
                <a:tc>
                  <a:txBody>
                    <a:bodyPr/>
                    <a:lstStyle/>
                    <a:p>
                      <a:r>
                        <a:rPr lang="en-US" dirty="0">
                          <a:latin typeface="Times New Roman" panose="02020603050405020304" pitchFamily="18" charset="0"/>
                          <a:cs typeface="Times New Roman" panose="02020603050405020304" pitchFamily="18" charset="0"/>
                        </a:rPr>
                        <a:t>ENS-1</a:t>
                      </a:r>
                    </a:p>
                  </a:txBody>
                  <a:tcPr/>
                </a:tc>
                <a:tc>
                  <a:txBody>
                    <a:bodyPr/>
                    <a:lstStyle/>
                    <a:p>
                      <a:r>
                        <a:rPr lang="en-US" sz="1800" dirty="0">
                          <a:latin typeface="Times New Roman" panose="02020603050405020304" pitchFamily="18" charset="0"/>
                          <a:cs typeface="Times New Roman" panose="02020603050405020304" pitchFamily="18" charset="0"/>
                        </a:rPr>
                        <a:t>Ensemble model of all</a:t>
                      </a:r>
                    </a:p>
                    <a:p>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models (XGB, XGB-HC , RTE-XGB)</a:t>
                      </a:r>
                    </a:p>
                  </a:txBody>
                  <a:tcPr/>
                </a:tc>
                <a:tc>
                  <a:txBody>
                    <a:bodyPr/>
                    <a:lstStyle/>
                    <a:p>
                      <a:r>
                        <a:rPr lang="en-US" sz="1800"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2039031"/>
                  </a:ext>
                </a:extLst>
              </a:tr>
              <a:tr h="569411">
                <a:tc>
                  <a:txBody>
                    <a:bodyPr/>
                    <a:lstStyle/>
                    <a:p>
                      <a:r>
                        <a:rPr lang="en-US" dirty="0">
                          <a:latin typeface="Times New Roman" panose="02020603050405020304" pitchFamily="18" charset="0"/>
                          <a:cs typeface="Times New Roman" panose="02020603050405020304" pitchFamily="18" charset="0"/>
                        </a:rPr>
                        <a:t>ENS-2</a:t>
                      </a:r>
                    </a:p>
                  </a:txBody>
                  <a:tcPr/>
                </a:tc>
                <a:tc>
                  <a:txBody>
                    <a:bodyPr/>
                    <a:lstStyle/>
                    <a:p>
                      <a:r>
                        <a:rPr lang="en-US" sz="2000" dirty="0">
                          <a:latin typeface="Times New Roman" panose="02020603050405020304" pitchFamily="18" charset="0"/>
                          <a:cs typeface="Times New Roman" panose="02020603050405020304" pitchFamily="18" charset="0"/>
                        </a:rPr>
                        <a:t>ENS-1 + 3D-ResNet</a:t>
                      </a:r>
                    </a:p>
                  </a:txBody>
                  <a:tcPr/>
                </a:tc>
                <a:tc>
                  <a:txBody>
                    <a:bodyPr/>
                    <a:lstStyle/>
                    <a:p>
                      <a:r>
                        <a:rPr lang="en-US" sz="1800"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4674336"/>
                  </a:ext>
                </a:extLst>
              </a:tr>
              <a:tr h="813444">
                <a:tc>
                  <a:txBody>
                    <a:bodyPr/>
                    <a:lstStyle/>
                    <a:p>
                      <a:r>
                        <a:rPr lang="en-US" dirty="0">
                          <a:latin typeface="Times New Roman" panose="02020603050405020304" pitchFamily="18" charset="0"/>
                          <a:cs typeface="Times New Roman" panose="02020603050405020304" pitchFamily="18" charset="0"/>
                        </a:rPr>
                        <a:t>ENS-3</a:t>
                      </a:r>
                    </a:p>
                  </a:txBody>
                  <a:tcPr/>
                </a:tc>
                <a:tc>
                  <a:txBody>
                    <a:bodyPr/>
                    <a:lstStyle/>
                    <a:p>
                      <a:r>
                        <a:rPr lang="en-US" sz="2000" dirty="0">
                          <a:latin typeface="Times New Roman" panose="02020603050405020304" pitchFamily="18" charset="0"/>
                          <a:cs typeface="Times New Roman" panose="02020603050405020304" pitchFamily="18" charset="0"/>
                        </a:rPr>
                        <a:t>ENS-2 + demographics features (age, gender)</a:t>
                      </a:r>
                    </a:p>
                  </a:txBody>
                  <a:tcPr/>
                </a:tc>
                <a:tc>
                  <a:txBody>
                    <a:bodyPr/>
                    <a:lstStyle/>
                    <a:p>
                      <a:r>
                        <a:rPr lang="en-US" sz="1800"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5814772"/>
                  </a:ext>
                </a:extLst>
              </a:tr>
              <a:tr h="1301511">
                <a:tc>
                  <a:txBody>
                    <a:bodyPr/>
                    <a:lstStyle/>
                    <a:p>
                      <a:r>
                        <a:rPr lang="en-US" dirty="0">
                          <a:latin typeface="Times New Roman" panose="02020603050405020304" pitchFamily="18" charset="0"/>
                          <a:cs typeface="Times New Roman" panose="02020603050405020304" pitchFamily="18" charset="0"/>
                        </a:rPr>
                        <a:t>ENS-ALL</a:t>
                      </a:r>
                    </a:p>
                  </a:txBody>
                  <a:tcPr/>
                </a:tc>
                <a:tc>
                  <a:txBody>
                    <a:bodyPr/>
                    <a:lstStyle/>
                    <a:p>
                      <a:r>
                        <a:rPr lang="fr-FR" sz="2000" dirty="0">
                          <a:latin typeface="Times New Roman" panose="02020603050405020304" pitchFamily="18" charset="0"/>
                          <a:cs typeface="Times New Roman" panose="02020603050405020304" pitchFamily="18" charset="0"/>
                        </a:rPr>
                        <a:t>ENS-3 + cognitive scores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9280631"/>
                  </a:ext>
                </a:extLst>
              </a:tr>
            </a:tbl>
          </a:graphicData>
        </a:graphic>
      </p:graphicFrame>
    </p:spTree>
    <p:extLst>
      <p:ext uri="{BB962C8B-B14F-4D97-AF65-F5344CB8AC3E}">
        <p14:creationId xmlns:p14="http://schemas.microsoft.com/office/powerpoint/2010/main" val="723346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C8F36-8557-A664-6979-8A9E2BF363F9}"/>
            </a:ext>
          </a:extLst>
        </p:cNvPr>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0B4B9D14-0C3B-F10E-C385-F35158F9FA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3386" y="50210"/>
            <a:ext cx="1105408" cy="942848"/>
          </a:xfrm>
          <a:prstGeom prst="rect">
            <a:avLst/>
          </a:prstGeom>
          <a:noFill/>
          <a:ln>
            <a:noFill/>
          </a:ln>
        </p:spPr>
      </p:pic>
      <p:sp>
        <p:nvSpPr>
          <p:cNvPr id="5" name="Slide Number Placeholder 4">
            <a:extLst>
              <a:ext uri="{FF2B5EF4-FFF2-40B4-BE49-F238E27FC236}">
                <a16:creationId xmlns:a16="http://schemas.microsoft.com/office/drawing/2014/main" id="{6BFB9D1B-6606-1AFA-72BE-CAA7C9C79919}"/>
              </a:ext>
            </a:extLst>
          </p:cNvPr>
          <p:cNvSpPr>
            <a:spLocks noGrp="1"/>
          </p:cNvSpPr>
          <p:nvPr>
            <p:ph type="sldNum" sz="quarter" idx="12"/>
          </p:nvPr>
        </p:nvSpPr>
        <p:spPr/>
        <p:txBody>
          <a:bodyPr/>
          <a:lstStyle/>
          <a:p>
            <a:fld id="{C7EE38A7-E291-4846-8EE6-75046924B9CE}" type="slidenum">
              <a:rPr lang="en-US" smtClean="0"/>
              <a:t>32</a:t>
            </a:fld>
            <a:endParaRPr lang="en-US"/>
          </a:p>
        </p:txBody>
      </p:sp>
      <p:sp>
        <p:nvSpPr>
          <p:cNvPr id="11" name="Footer Placeholder 10">
            <a:extLst>
              <a:ext uri="{FF2B5EF4-FFF2-40B4-BE49-F238E27FC236}">
                <a16:creationId xmlns:a16="http://schemas.microsoft.com/office/drawing/2014/main" id="{859134ED-F229-AE3A-4F1D-AF554FCDB9E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
        <p:nvSpPr>
          <p:cNvPr id="8" name="TextBox 7">
            <a:extLst>
              <a:ext uri="{FF2B5EF4-FFF2-40B4-BE49-F238E27FC236}">
                <a16:creationId xmlns:a16="http://schemas.microsoft.com/office/drawing/2014/main" id="{FB4491A3-8A9F-9664-56C0-57551F6D66AC}"/>
              </a:ext>
            </a:extLst>
          </p:cNvPr>
          <p:cNvSpPr txBox="1"/>
          <p:nvPr/>
        </p:nvSpPr>
        <p:spPr>
          <a:xfrm>
            <a:off x="516193" y="452718"/>
            <a:ext cx="7452852" cy="646331"/>
          </a:xfrm>
          <a:prstGeom prst="rect">
            <a:avLst/>
          </a:prstGeom>
          <a:noFill/>
        </p:spPr>
        <p:txBody>
          <a:bodyPr wrap="square">
            <a:spAutoFit/>
          </a:bodyPr>
          <a:lstStyle/>
          <a:p>
            <a:pPr marL="0" indent="0"/>
            <a:r>
              <a:rPr lang="en-US" sz="3600" b="1" dirty="0">
                <a:latin typeface="Times New Roman" panose="02020603050405020304" pitchFamily="18" charset="0"/>
                <a:cs typeface="Times New Roman" panose="02020603050405020304" pitchFamily="18" charset="0"/>
              </a:rPr>
              <a:t>Proposed Methodology (cont..):</a:t>
            </a:r>
          </a:p>
        </p:txBody>
      </p:sp>
      <p:sp>
        <p:nvSpPr>
          <p:cNvPr id="9" name="Rectangle 1">
            <a:extLst>
              <a:ext uri="{FF2B5EF4-FFF2-40B4-BE49-F238E27FC236}">
                <a16:creationId xmlns:a16="http://schemas.microsoft.com/office/drawing/2014/main" id="{313A1065-22C8-F8B4-F188-E9C8BCC967DF}"/>
              </a:ext>
            </a:extLst>
          </p:cNvPr>
          <p:cNvSpPr>
            <a:spLocks noChangeArrowheads="1"/>
          </p:cNvSpPr>
          <p:nvPr/>
        </p:nvSpPr>
        <p:spPr bwMode="auto">
          <a:xfrm>
            <a:off x="516193" y="1778022"/>
            <a:ext cx="99551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Training and Model Selection</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Training (but before final prediction)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344C331-1BC8-2168-AFBA-F05E0CE35628}"/>
              </a:ext>
            </a:extLst>
          </p:cNvPr>
          <p:cNvSpPr txBox="1"/>
          <p:nvPr/>
        </p:nvSpPr>
        <p:spPr>
          <a:xfrm>
            <a:off x="516193" y="1316357"/>
            <a:ext cx="5889523" cy="461665"/>
          </a:xfrm>
          <a:prstGeom prst="rect">
            <a:avLst/>
          </a:prstGeom>
          <a:noFill/>
        </p:spPr>
        <p:txBody>
          <a:bodyPr wrap="square" rtlCol="0">
            <a:spAutoFit/>
          </a:bodyPr>
          <a:lstStyle/>
          <a:p>
            <a:r>
              <a:rPr lang="en-US" altLang="en-US" sz="2400" dirty="0">
                <a:latin typeface="Times New Roman" panose="02020603050405020304" pitchFamily="18" charset="0"/>
                <a:cs typeface="Times New Roman" panose="02020603050405020304" pitchFamily="18" charset="0"/>
              </a:rPr>
              <a:t>5</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-fold cross-validation is used here-</a:t>
            </a:r>
            <a:endParaRPr lang="en-US" sz="2400" dirty="0"/>
          </a:p>
        </p:txBody>
      </p:sp>
      <p:pic>
        <p:nvPicPr>
          <p:cNvPr id="12" name="Picture 11">
            <a:extLst>
              <a:ext uri="{FF2B5EF4-FFF2-40B4-BE49-F238E27FC236}">
                <a16:creationId xmlns:a16="http://schemas.microsoft.com/office/drawing/2014/main" id="{903330F2-CD4B-2B1D-F40F-1C5EC75698E3}"/>
              </a:ext>
            </a:extLst>
          </p:cNvPr>
          <p:cNvPicPr>
            <a:picLocks noChangeAspect="1"/>
          </p:cNvPicPr>
          <p:nvPr/>
        </p:nvPicPr>
        <p:blipFill>
          <a:blip r:embed="rId3"/>
          <a:stretch>
            <a:fillRect/>
          </a:stretch>
        </p:blipFill>
        <p:spPr>
          <a:xfrm>
            <a:off x="1801758" y="2609019"/>
            <a:ext cx="8588484" cy="3139712"/>
          </a:xfrm>
          <a:prstGeom prst="rect">
            <a:avLst/>
          </a:prstGeom>
        </p:spPr>
      </p:pic>
      <p:sp>
        <p:nvSpPr>
          <p:cNvPr id="15" name="TextBox 14">
            <a:extLst>
              <a:ext uri="{FF2B5EF4-FFF2-40B4-BE49-F238E27FC236}">
                <a16:creationId xmlns:a16="http://schemas.microsoft.com/office/drawing/2014/main" id="{7B8B3B20-7D80-EC2F-FE8A-45DCEFEC3E0D}"/>
              </a:ext>
            </a:extLst>
          </p:cNvPr>
          <p:cNvSpPr txBox="1"/>
          <p:nvPr/>
        </p:nvSpPr>
        <p:spPr>
          <a:xfrm>
            <a:off x="1217950" y="5748731"/>
            <a:ext cx="9756100" cy="400110"/>
          </a:xfrm>
          <a:prstGeom prst="rect">
            <a:avLst/>
          </a:prstGeom>
          <a:noFill/>
        </p:spPr>
        <p:txBody>
          <a:bodyPr wrap="square" rtlCol="0">
            <a:spAutoFit/>
          </a:bodyPr>
          <a:lstStyle/>
          <a:p>
            <a:pPr algn="ctr"/>
            <a:r>
              <a:rPr lang="en-US" altLang="en-US" sz="2000" dirty="0">
                <a:latin typeface="Times New Roman" panose="02020603050405020304" pitchFamily="18" charset="0"/>
                <a:cs typeface="Times New Roman" panose="02020603050405020304" pitchFamily="18" charset="0"/>
              </a:rPr>
              <a:t>Figure: A visual representation of N-fold cross validation in Stacked Ensemble Learning</a:t>
            </a:r>
            <a:endParaRPr lang="en-US" sz="2000" dirty="0"/>
          </a:p>
        </p:txBody>
      </p:sp>
    </p:spTree>
    <p:extLst>
      <p:ext uri="{BB962C8B-B14F-4D97-AF65-F5344CB8AC3E}">
        <p14:creationId xmlns:p14="http://schemas.microsoft.com/office/powerpoint/2010/main" val="1971906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A35DE4-F9F9-6B9A-CD6A-58CA2123C50D}"/>
              </a:ext>
            </a:extLst>
          </p:cNvPr>
          <p:cNvSpPr>
            <a:spLocks noGrp="1"/>
          </p:cNvSpPr>
          <p:nvPr>
            <p:ph type="sldNum" sz="quarter" idx="12"/>
          </p:nvPr>
        </p:nvSpPr>
        <p:spPr/>
        <p:txBody>
          <a:bodyPr/>
          <a:lstStyle/>
          <a:p>
            <a:fld id="{C7EE38A7-E291-4846-8EE6-75046924B9CE}" type="slidenum">
              <a:rPr lang="en-US" smtClean="0"/>
              <a:t>33</a:t>
            </a:fld>
            <a:endParaRPr lang="en-US"/>
          </a:p>
        </p:txBody>
      </p:sp>
      <p:pic>
        <p:nvPicPr>
          <p:cNvPr id="3" name="Content Placeholder 7">
            <a:extLst>
              <a:ext uri="{FF2B5EF4-FFF2-40B4-BE49-F238E27FC236}">
                <a16:creationId xmlns:a16="http://schemas.microsoft.com/office/drawing/2014/main" id="{4579744F-ADDF-05CE-4814-99437569F5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4" name="TextBox 3">
            <a:extLst>
              <a:ext uri="{FF2B5EF4-FFF2-40B4-BE49-F238E27FC236}">
                <a16:creationId xmlns:a16="http://schemas.microsoft.com/office/drawing/2014/main" id="{0321A73C-001A-6EA5-70B3-DAEF1775C196}"/>
              </a:ext>
            </a:extLst>
          </p:cNvPr>
          <p:cNvSpPr txBox="1"/>
          <p:nvPr/>
        </p:nvSpPr>
        <p:spPr>
          <a:xfrm>
            <a:off x="212322" y="468640"/>
            <a:ext cx="489646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Result analysis:</a:t>
            </a:r>
          </a:p>
        </p:txBody>
      </p:sp>
      <p:sp>
        <p:nvSpPr>
          <p:cNvPr id="10" name="Footer Placeholder 10">
            <a:extLst>
              <a:ext uri="{FF2B5EF4-FFF2-40B4-BE49-F238E27FC236}">
                <a16:creationId xmlns:a16="http://schemas.microsoft.com/office/drawing/2014/main" id="{8DD0B0C2-ACE4-0130-47F4-8A5B93681079}"/>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pic>
        <p:nvPicPr>
          <p:cNvPr id="6" name="Picture 5">
            <a:extLst>
              <a:ext uri="{FF2B5EF4-FFF2-40B4-BE49-F238E27FC236}">
                <a16:creationId xmlns:a16="http://schemas.microsoft.com/office/drawing/2014/main" id="{F0F6016E-F713-A2D8-B6F8-CA8AEA45CFED}"/>
              </a:ext>
            </a:extLst>
          </p:cNvPr>
          <p:cNvPicPr>
            <a:picLocks noChangeAspect="1"/>
          </p:cNvPicPr>
          <p:nvPr/>
        </p:nvPicPr>
        <p:blipFill>
          <a:blip r:embed="rId3"/>
          <a:stretch>
            <a:fillRect/>
          </a:stretch>
        </p:blipFill>
        <p:spPr>
          <a:xfrm>
            <a:off x="212322" y="2343056"/>
            <a:ext cx="11979678" cy="2171888"/>
          </a:xfrm>
          <a:prstGeom prst="rect">
            <a:avLst/>
          </a:prstGeom>
        </p:spPr>
      </p:pic>
      <p:sp>
        <p:nvSpPr>
          <p:cNvPr id="7" name="TextBox 6">
            <a:extLst>
              <a:ext uri="{FF2B5EF4-FFF2-40B4-BE49-F238E27FC236}">
                <a16:creationId xmlns:a16="http://schemas.microsoft.com/office/drawing/2014/main" id="{5B18FE39-7B71-E236-7343-3FB07792A11B}"/>
              </a:ext>
            </a:extLst>
          </p:cNvPr>
          <p:cNvSpPr txBox="1"/>
          <p:nvPr/>
        </p:nvSpPr>
        <p:spPr>
          <a:xfrm>
            <a:off x="212322" y="1585888"/>
            <a:ext cx="10033820" cy="461665"/>
          </a:xfrm>
          <a:prstGeom prst="rect">
            <a:avLst/>
          </a:prstGeom>
          <a:noFill/>
        </p:spPr>
        <p:txBody>
          <a:bodyPr wrap="square" rtlCol="0">
            <a:spAutoFit/>
          </a:bodyPr>
          <a:lstStyle/>
          <a:p>
            <a:r>
              <a:rPr lang="en-US" altLang="en-US" sz="2400" dirty="0">
                <a:latin typeface="Times New Roman" panose="02020603050405020304" pitchFamily="18" charset="0"/>
                <a:cs typeface="Times New Roman" panose="02020603050405020304" pitchFamily="18" charset="0"/>
              </a:rPr>
              <a:t>The performance summery clearly shows ENS-ALL provides the best result</a:t>
            </a:r>
            <a:endParaRPr lang="en-US" sz="2400" dirty="0"/>
          </a:p>
        </p:txBody>
      </p:sp>
    </p:spTree>
    <p:extLst>
      <p:ext uri="{BB962C8B-B14F-4D97-AF65-F5344CB8AC3E}">
        <p14:creationId xmlns:p14="http://schemas.microsoft.com/office/powerpoint/2010/main" val="4119991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5E269-C5CE-CCA2-4E2E-75600C8292C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6E5853-1FF1-2670-59C9-343EFB34BEB6}"/>
              </a:ext>
            </a:extLst>
          </p:cNvPr>
          <p:cNvSpPr>
            <a:spLocks noGrp="1"/>
          </p:cNvSpPr>
          <p:nvPr>
            <p:ph type="sldNum" sz="quarter" idx="12"/>
          </p:nvPr>
        </p:nvSpPr>
        <p:spPr/>
        <p:txBody>
          <a:bodyPr/>
          <a:lstStyle/>
          <a:p>
            <a:fld id="{C7EE38A7-E291-4846-8EE6-75046924B9CE}" type="slidenum">
              <a:rPr lang="en-US" smtClean="0"/>
              <a:t>34</a:t>
            </a:fld>
            <a:endParaRPr lang="en-US"/>
          </a:p>
        </p:txBody>
      </p:sp>
      <p:pic>
        <p:nvPicPr>
          <p:cNvPr id="3" name="Content Placeholder 7">
            <a:extLst>
              <a:ext uri="{FF2B5EF4-FFF2-40B4-BE49-F238E27FC236}">
                <a16:creationId xmlns:a16="http://schemas.microsoft.com/office/drawing/2014/main" id="{C2CD2917-F84E-B274-C22C-E44B7AD812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4" name="TextBox 3">
            <a:extLst>
              <a:ext uri="{FF2B5EF4-FFF2-40B4-BE49-F238E27FC236}">
                <a16:creationId xmlns:a16="http://schemas.microsoft.com/office/drawing/2014/main" id="{9EA3F028-18B7-2D09-D5CE-01E8B89E42B8}"/>
              </a:ext>
            </a:extLst>
          </p:cNvPr>
          <p:cNvSpPr txBox="1"/>
          <p:nvPr/>
        </p:nvSpPr>
        <p:spPr>
          <a:xfrm>
            <a:off x="157319" y="428821"/>
            <a:ext cx="4896465"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Visual Comparison:</a:t>
            </a:r>
          </a:p>
        </p:txBody>
      </p:sp>
      <p:sp>
        <p:nvSpPr>
          <p:cNvPr id="10" name="Footer Placeholder 10">
            <a:extLst>
              <a:ext uri="{FF2B5EF4-FFF2-40B4-BE49-F238E27FC236}">
                <a16:creationId xmlns:a16="http://schemas.microsoft.com/office/drawing/2014/main" id="{5C219BA3-55DE-5C28-3DB6-F3DC76E13CFD}"/>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
        <p:nvSpPr>
          <p:cNvPr id="7" name="TextBox 6">
            <a:extLst>
              <a:ext uri="{FF2B5EF4-FFF2-40B4-BE49-F238E27FC236}">
                <a16:creationId xmlns:a16="http://schemas.microsoft.com/office/drawing/2014/main" id="{B5EA90B1-7074-BFCC-D8DD-75F34CC7A99D}"/>
              </a:ext>
            </a:extLst>
          </p:cNvPr>
          <p:cNvSpPr txBox="1"/>
          <p:nvPr/>
        </p:nvSpPr>
        <p:spPr>
          <a:xfrm>
            <a:off x="375126" y="1367539"/>
            <a:ext cx="1136808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Here is the ROC curve, that visually represents True Positive Rate and False Positive Rate </a:t>
            </a:r>
            <a:endParaRPr lang="en-US" sz="2400" dirty="0"/>
          </a:p>
        </p:txBody>
      </p:sp>
      <p:sp>
        <p:nvSpPr>
          <p:cNvPr id="13" name="TextBox 12">
            <a:extLst>
              <a:ext uri="{FF2B5EF4-FFF2-40B4-BE49-F238E27FC236}">
                <a16:creationId xmlns:a16="http://schemas.microsoft.com/office/drawing/2014/main" id="{77667EEC-8A8D-3ABA-D172-C4D16442225C}"/>
              </a:ext>
            </a:extLst>
          </p:cNvPr>
          <p:cNvSpPr txBox="1"/>
          <p:nvPr/>
        </p:nvSpPr>
        <p:spPr>
          <a:xfrm>
            <a:off x="3041376" y="5588821"/>
            <a:ext cx="610924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Figure: ROC curve</a:t>
            </a:r>
            <a:endParaRPr lang="en-US" sz="2400" dirty="0"/>
          </a:p>
        </p:txBody>
      </p:sp>
      <p:pic>
        <p:nvPicPr>
          <p:cNvPr id="6" name="Picture 5">
            <a:extLst>
              <a:ext uri="{FF2B5EF4-FFF2-40B4-BE49-F238E27FC236}">
                <a16:creationId xmlns:a16="http://schemas.microsoft.com/office/drawing/2014/main" id="{FB86F27A-A608-A9B8-6AD1-7E31929937C1}"/>
              </a:ext>
            </a:extLst>
          </p:cNvPr>
          <p:cNvPicPr>
            <a:picLocks noChangeAspect="1"/>
          </p:cNvPicPr>
          <p:nvPr/>
        </p:nvPicPr>
        <p:blipFill>
          <a:blip r:embed="rId3"/>
          <a:stretch>
            <a:fillRect/>
          </a:stretch>
        </p:blipFill>
        <p:spPr>
          <a:xfrm>
            <a:off x="2138291" y="1829204"/>
            <a:ext cx="4935934" cy="3400310"/>
          </a:xfrm>
          <a:prstGeom prst="rect">
            <a:avLst/>
          </a:prstGeom>
        </p:spPr>
      </p:pic>
      <p:pic>
        <p:nvPicPr>
          <p:cNvPr id="9" name="Picture 8">
            <a:extLst>
              <a:ext uri="{FF2B5EF4-FFF2-40B4-BE49-F238E27FC236}">
                <a16:creationId xmlns:a16="http://schemas.microsoft.com/office/drawing/2014/main" id="{BE84FFDF-AC44-6B80-2DD8-70C8B2635572}"/>
              </a:ext>
            </a:extLst>
          </p:cNvPr>
          <p:cNvPicPr>
            <a:picLocks noChangeAspect="1"/>
          </p:cNvPicPr>
          <p:nvPr/>
        </p:nvPicPr>
        <p:blipFill>
          <a:blip r:embed="rId4"/>
          <a:stretch>
            <a:fillRect/>
          </a:stretch>
        </p:blipFill>
        <p:spPr>
          <a:xfrm>
            <a:off x="7585743" y="2023973"/>
            <a:ext cx="2598818" cy="2556731"/>
          </a:xfrm>
          <a:prstGeom prst="rect">
            <a:avLst/>
          </a:prstGeom>
        </p:spPr>
      </p:pic>
    </p:spTree>
    <p:extLst>
      <p:ext uri="{BB962C8B-B14F-4D97-AF65-F5344CB8AC3E}">
        <p14:creationId xmlns:p14="http://schemas.microsoft.com/office/powerpoint/2010/main" val="812368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B0461-BD17-203B-D66D-0F830C23371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C6E431-9F96-E19F-0188-4DE1210214E6}"/>
              </a:ext>
            </a:extLst>
          </p:cNvPr>
          <p:cNvSpPr>
            <a:spLocks noGrp="1"/>
          </p:cNvSpPr>
          <p:nvPr>
            <p:ph type="sldNum" sz="quarter" idx="12"/>
          </p:nvPr>
        </p:nvSpPr>
        <p:spPr/>
        <p:txBody>
          <a:bodyPr/>
          <a:lstStyle/>
          <a:p>
            <a:fld id="{C7EE38A7-E291-4846-8EE6-75046924B9CE}" type="slidenum">
              <a:rPr lang="en-US" smtClean="0"/>
              <a:t>35</a:t>
            </a:fld>
            <a:endParaRPr lang="en-US"/>
          </a:p>
        </p:txBody>
      </p:sp>
      <p:pic>
        <p:nvPicPr>
          <p:cNvPr id="3" name="Content Placeholder 7">
            <a:extLst>
              <a:ext uri="{FF2B5EF4-FFF2-40B4-BE49-F238E27FC236}">
                <a16:creationId xmlns:a16="http://schemas.microsoft.com/office/drawing/2014/main" id="{F8ABAC12-E35E-1889-8454-FA25F895FC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4" name="TextBox 3">
            <a:extLst>
              <a:ext uri="{FF2B5EF4-FFF2-40B4-BE49-F238E27FC236}">
                <a16:creationId xmlns:a16="http://schemas.microsoft.com/office/drawing/2014/main" id="{76AF7DB8-FC3E-EB8D-A955-E154F0C5AC44}"/>
              </a:ext>
            </a:extLst>
          </p:cNvPr>
          <p:cNvSpPr txBox="1"/>
          <p:nvPr/>
        </p:nvSpPr>
        <p:spPr>
          <a:xfrm>
            <a:off x="323215" y="377544"/>
            <a:ext cx="672276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Visual Comparison (cont..): </a:t>
            </a:r>
          </a:p>
        </p:txBody>
      </p:sp>
      <p:sp>
        <p:nvSpPr>
          <p:cNvPr id="10" name="Footer Placeholder 10">
            <a:extLst>
              <a:ext uri="{FF2B5EF4-FFF2-40B4-BE49-F238E27FC236}">
                <a16:creationId xmlns:a16="http://schemas.microsoft.com/office/drawing/2014/main" id="{E3462A65-BE50-90C2-E8B8-C5D25059FC7C}"/>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
        <p:nvSpPr>
          <p:cNvPr id="7" name="TextBox 6">
            <a:extLst>
              <a:ext uri="{FF2B5EF4-FFF2-40B4-BE49-F238E27FC236}">
                <a16:creationId xmlns:a16="http://schemas.microsoft.com/office/drawing/2014/main" id="{669B8F98-F76D-CBA3-A312-E1B7D1D21E23}"/>
              </a:ext>
            </a:extLst>
          </p:cNvPr>
          <p:cNvSpPr txBox="1"/>
          <p:nvPr/>
        </p:nvSpPr>
        <p:spPr>
          <a:xfrm>
            <a:off x="463617" y="1202877"/>
            <a:ext cx="11191104" cy="461665"/>
          </a:xfrm>
          <a:prstGeom prst="rect">
            <a:avLst/>
          </a:prstGeom>
          <a:noFill/>
        </p:spPr>
        <p:txBody>
          <a:bodyPr wrap="square" rtlCol="0">
            <a:spAutoFit/>
          </a:bodyPr>
          <a:lstStyle/>
          <a:p>
            <a:r>
              <a:rPr lang="en-US" altLang="en-US" sz="2400" dirty="0">
                <a:latin typeface="Times New Roman" panose="02020603050405020304" pitchFamily="18" charset="0"/>
                <a:cs typeface="Times New Roman" panose="02020603050405020304" pitchFamily="18" charset="0"/>
              </a:rPr>
              <a:t>The performance comparison plot represents the accuracy of different models</a:t>
            </a:r>
            <a:endParaRPr lang="en-US" sz="2400" dirty="0"/>
          </a:p>
        </p:txBody>
      </p:sp>
      <p:pic>
        <p:nvPicPr>
          <p:cNvPr id="11" name="Picture 10">
            <a:extLst>
              <a:ext uri="{FF2B5EF4-FFF2-40B4-BE49-F238E27FC236}">
                <a16:creationId xmlns:a16="http://schemas.microsoft.com/office/drawing/2014/main" id="{F8F7456D-12DC-DD87-B00B-7B1ED3D00091}"/>
              </a:ext>
            </a:extLst>
          </p:cNvPr>
          <p:cNvPicPr>
            <a:picLocks noChangeAspect="1"/>
          </p:cNvPicPr>
          <p:nvPr/>
        </p:nvPicPr>
        <p:blipFill>
          <a:blip r:embed="rId3"/>
          <a:stretch>
            <a:fillRect/>
          </a:stretch>
        </p:blipFill>
        <p:spPr>
          <a:xfrm>
            <a:off x="1847481" y="1811951"/>
            <a:ext cx="8497036" cy="3703641"/>
          </a:xfrm>
          <a:prstGeom prst="rect">
            <a:avLst/>
          </a:prstGeom>
        </p:spPr>
      </p:pic>
      <p:sp>
        <p:nvSpPr>
          <p:cNvPr id="5" name="TextBox 4">
            <a:extLst>
              <a:ext uri="{FF2B5EF4-FFF2-40B4-BE49-F238E27FC236}">
                <a16:creationId xmlns:a16="http://schemas.microsoft.com/office/drawing/2014/main" id="{1B0AD80E-2B6C-798A-C7FF-EE24572C8172}"/>
              </a:ext>
            </a:extLst>
          </p:cNvPr>
          <p:cNvSpPr txBox="1"/>
          <p:nvPr/>
        </p:nvSpPr>
        <p:spPr>
          <a:xfrm>
            <a:off x="3041376" y="5690586"/>
            <a:ext cx="610924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Figure: Performance Comparison</a:t>
            </a:r>
            <a:endParaRPr lang="en-US" sz="2400" dirty="0"/>
          </a:p>
        </p:txBody>
      </p:sp>
    </p:spTree>
    <p:extLst>
      <p:ext uri="{BB962C8B-B14F-4D97-AF65-F5344CB8AC3E}">
        <p14:creationId xmlns:p14="http://schemas.microsoft.com/office/powerpoint/2010/main" val="86335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8BDE44-C1DB-47BC-5BF1-1D6AA921466D}"/>
              </a:ext>
            </a:extLst>
          </p:cNvPr>
          <p:cNvSpPr>
            <a:spLocks noGrp="1"/>
          </p:cNvSpPr>
          <p:nvPr>
            <p:ph type="sldNum" sz="quarter" idx="12"/>
          </p:nvPr>
        </p:nvSpPr>
        <p:spPr/>
        <p:txBody>
          <a:bodyPr/>
          <a:lstStyle/>
          <a:p>
            <a:fld id="{C7EE38A7-E291-4846-8EE6-75046924B9CE}" type="slidenum">
              <a:rPr lang="en-US" smtClean="0"/>
              <a:t>36</a:t>
            </a:fld>
            <a:endParaRPr lang="en-US"/>
          </a:p>
        </p:txBody>
      </p:sp>
      <p:sp>
        <p:nvSpPr>
          <p:cNvPr id="3" name="TextBox 2">
            <a:extLst>
              <a:ext uri="{FF2B5EF4-FFF2-40B4-BE49-F238E27FC236}">
                <a16:creationId xmlns:a16="http://schemas.microsoft.com/office/drawing/2014/main" id="{5B14FF8A-D667-0432-8424-AA8B8A4CAE1B}"/>
              </a:ext>
            </a:extLst>
          </p:cNvPr>
          <p:cNvSpPr txBox="1"/>
          <p:nvPr/>
        </p:nvSpPr>
        <p:spPr>
          <a:xfrm>
            <a:off x="496529" y="688859"/>
            <a:ext cx="3333136"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Limitations:</a:t>
            </a:r>
            <a:endParaRPr lang="en-US"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3E53717-41E5-48A6-7555-A00BF5E31B00}"/>
              </a:ext>
            </a:extLst>
          </p:cNvPr>
          <p:cNvSpPr txBox="1"/>
          <p:nvPr/>
        </p:nvSpPr>
        <p:spPr>
          <a:xfrm>
            <a:off x="1086464" y="2505670"/>
            <a:ext cx="10019071" cy="184665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fMRI and PET and other biomarkers are not used in this paper</a:t>
            </a:r>
          </a:p>
          <a:p>
            <a:pPr algn="just"/>
            <a:endParaRPr lang="en-US" sz="1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authors only worked to detect AD. Detection of MCI can be added</a:t>
            </a:r>
          </a:p>
          <a:p>
            <a:pPr algn="just"/>
            <a:endParaRPr lang="en-US" sz="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Transfer learning may also be applied to further reduce overfitting caused by the limited training data</a:t>
            </a:r>
          </a:p>
        </p:txBody>
      </p:sp>
      <p:pic>
        <p:nvPicPr>
          <p:cNvPr id="5" name="Content Placeholder 7">
            <a:extLst>
              <a:ext uri="{FF2B5EF4-FFF2-40B4-BE49-F238E27FC236}">
                <a16:creationId xmlns:a16="http://schemas.microsoft.com/office/drawing/2014/main" id="{E1E48259-591D-DE0A-5187-7B3AB33050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0" name="Footer Placeholder 10">
            <a:extLst>
              <a:ext uri="{FF2B5EF4-FFF2-40B4-BE49-F238E27FC236}">
                <a16:creationId xmlns:a16="http://schemas.microsoft.com/office/drawing/2014/main" id="{A202712F-9F03-A5B6-42DB-797846BD9C20}"/>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3952375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09F510-FB71-E62C-09E5-20E05BF041D8}"/>
              </a:ext>
            </a:extLst>
          </p:cNvPr>
          <p:cNvSpPr>
            <a:spLocks noGrp="1"/>
          </p:cNvSpPr>
          <p:nvPr>
            <p:ph type="sldNum" sz="quarter" idx="12"/>
          </p:nvPr>
        </p:nvSpPr>
        <p:spPr/>
        <p:txBody>
          <a:bodyPr/>
          <a:lstStyle/>
          <a:p>
            <a:fld id="{C7EE38A7-E291-4846-8EE6-75046924B9CE}" type="slidenum">
              <a:rPr lang="en-US" smtClean="0"/>
              <a:t>37</a:t>
            </a:fld>
            <a:endParaRPr lang="en-US"/>
          </a:p>
        </p:txBody>
      </p:sp>
      <p:sp>
        <p:nvSpPr>
          <p:cNvPr id="3" name="TextBox 2">
            <a:extLst>
              <a:ext uri="{FF2B5EF4-FFF2-40B4-BE49-F238E27FC236}">
                <a16:creationId xmlns:a16="http://schemas.microsoft.com/office/drawing/2014/main" id="{3A2928F6-DAB1-C80F-F86F-BBCF21AE7D51}"/>
              </a:ext>
            </a:extLst>
          </p:cNvPr>
          <p:cNvSpPr txBox="1"/>
          <p:nvPr/>
        </p:nvSpPr>
        <p:spPr>
          <a:xfrm>
            <a:off x="570269" y="990167"/>
            <a:ext cx="3234814"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23E6FBAC-DDAA-2761-C8CF-31BD81FD0D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5" name="TextBox 4">
            <a:extLst>
              <a:ext uri="{FF2B5EF4-FFF2-40B4-BE49-F238E27FC236}">
                <a16:creationId xmlns:a16="http://schemas.microsoft.com/office/drawing/2014/main" id="{63568EF3-6AB5-8658-9059-E1D32CAD90BC}"/>
              </a:ext>
            </a:extLst>
          </p:cNvPr>
          <p:cNvSpPr txBox="1"/>
          <p:nvPr/>
        </p:nvSpPr>
        <p:spPr>
          <a:xfrm>
            <a:off x="675967" y="2346225"/>
            <a:ext cx="10840065"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paper, authors tried to provide an enhance methodology with combination of machine learning and deep learning</a:t>
            </a:r>
          </a:p>
          <a:p>
            <a:pPr algn="just"/>
            <a:endParaRPr lang="en-US" sz="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Authors worked with both textual and image data</a:t>
            </a:r>
          </a:p>
          <a:p>
            <a:pPr algn="just"/>
            <a:endParaRPr lang="en-US" sz="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final model ENS-ALL acquired highest accuracy with almost 96.2% mean AUC</a:t>
            </a:r>
          </a:p>
        </p:txBody>
      </p:sp>
      <p:sp>
        <p:nvSpPr>
          <p:cNvPr id="10" name="Footer Placeholder 10">
            <a:extLst>
              <a:ext uri="{FF2B5EF4-FFF2-40B4-BE49-F238E27FC236}">
                <a16:creationId xmlns:a16="http://schemas.microsoft.com/office/drawing/2014/main" id="{1AB5D437-A8D4-B8DB-7E11-5176688A19E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552734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3F9E44-AA46-2291-995F-C6615C3CED87}"/>
              </a:ext>
            </a:extLst>
          </p:cNvPr>
          <p:cNvSpPr>
            <a:spLocks noGrp="1"/>
          </p:cNvSpPr>
          <p:nvPr>
            <p:ph type="sldNum" sz="quarter" idx="12"/>
          </p:nvPr>
        </p:nvSpPr>
        <p:spPr/>
        <p:txBody>
          <a:bodyPr/>
          <a:lstStyle/>
          <a:p>
            <a:fld id="{C7EE38A7-E291-4846-8EE6-75046924B9CE}" type="slidenum">
              <a:rPr lang="en-US" smtClean="0"/>
              <a:t>38</a:t>
            </a:fld>
            <a:endParaRPr lang="en-US"/>
          </a:p>
        </p:txBody>
      </p:sp>
      <p:sp>
        <p:nvSpPr>
          <p:cNvPr id="3" name="PlaceHolder 1">
            <a:extLst>
              <a:ext uri="{FF2B5EF4-FFF2-40B4-BE49-F238E27FC236}">
                <a16:creationId xmlns:a16="http://schemas.microsoft.com/office/drawing/2014/main" id="{5654EB3A-827A-C065-88FC-3255C735434E}"/>
              </a:ext>
            </a:extLst>
          </p:cNvPr>
          <p:cNvSpPr txBox="1">
            <a:spLocks/>
          </p:cNvSpPr>
          <p:nvPr/>
        </p:nvSpPr>
        <p:spPr>
          <a:xfrm>
            <a:off x="683342" y="950760"/>
            <a:ext cx="3662516" cy="733425"/>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b="1" dirty="0">
                <a:solidFill>
                  <a:schemeClr val="dk1"/>
                </a:solidFill>
                <a:latin typeface="Times New Roman" panose="02020603050405020304" pitchFamily="18" charset="0"/>
                <a:cs typeface="Times New Roman" panose="02020603050405020304" pitchFamily="18" charset="0"/>
              </a:rPr>
              <a:t>Summery</a:t>
            </a:r>
            <a:r>
              <a:rPr lang="en" dirty="0">
                <a:solidFill>
                  <a:schemeClr val="dk1"/>
                </a:solidFill>
                <a:latin typeface="Aharoni" panose="02010803020104030203" pitchFamily="2" charset="-79"/>
                <a:cs typeface="Aharoni" panose="02010803020104030203" pitchFamily="2" charset="-79"/>
              </a:rPr>
              <a:t>:</a:t>
            </a:r>
            <a:endParaRPr lang="en-US" dirty="0">
              <a:solidFill>
                <a:schemeClr val="dk1"/>
              </a:solidFill>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EC8331ED-B0E6-0835-1E61-97C35922EB2F}"/>
              </a:ext>
            </a:extLst>
          </p:cNvPr>
          <p:cNvSpPr txBox="1"/>
          <p:nvPr/>
        </p:nvSpPr>
        <p:spPr>
          <a:xfrm>
            <a:off x="1051438" y="2168829"/>
            <a:ext cx="10089124"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first paper proposes </a:t>
            </a:r>
            <a:r>
              <a:rPr lang="en-US" sz="2400" dirty="0">
                <a:solidFill>
                  <a:schemeClr val="dk1"/>
                </a:solidFill>
                <a:latin typeface="Times New Roman" panose="02020603050405020304" pitchFamily="18" charset="0"/>
                <a:cs typeface="Times New Roman" panose="02020603050405020304" pitchFamily="18" charset="0"/>
              </a:rPr>
              <a:t>Multi-Level Stacking Ensemble for Detection of    Alzheimer’s Disease and application of </a:t>
            </a:r>
            <a:r>
              <a:rPr lang="en-US" sz="2400" u="none" strike="noStrike" dirty="0">
                <a:solidFill>
                  <a:schemeClr val="dk1"/>
                </a:solidFill>
                <a:uFillTx/>
                <a:latin typeface="Times New Roman" panose="02020603050405020304" pitchFamily="18" charset="0"/>
                <a:cs typeface="Times New Roman" panose="02020603050405020304" pitchFamily="18" charset="0"/>
              </a:rPr>
              <a:t>SHAP Analysis in this  field</a:t>
            </a:r>
            <a:endParaRPr lang="en-US" sz="2400" dirty="0">
              <a:solidFill>
                <a:schemeClr val="dk1"/>
              </a:solidFill>
              <a:latin typeface="Times New Roman" panose="02020603050405020304" pitchFamily="18" charset="0"/>
              <a:cs typeface="Times New Roman" panose="02020603050405020304" pitchFamily="18" charset="0"/>
            </a:endParaRPr>
          </a:p>
          <a:p>
            <a:endParaRPr lang="en-US" sz="2400" dirty="0">
              <a:solidFill>
                <a:schemeClr val="dk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 The second paper has used multiple Machine learning models and one deep learning model. The ensemble approach is used here to combine the models and get better accuracy.</a:t>
            </a:r>
            <a:endParaRPr lang="en-US" sz="2400" dirty="0">
              <a:latin typeface="Times New Roman" panose="02020603050405020304" pitchFamily="18" charset="0"/>
              <a:cs typeface="Times New Roman" panose="02020603050405020304" pitchFamily="18" charset="0"/>
            </a:endParaRPr>
          </a:p>
        </p:txBody>
      </p:sp>
      <p:sp>
        <p:nvSpPr>
          <p:cNvPr id="8" name="Footer Placeholder 10">
            <a:extLst>
              <a:ext uri="{FF2B5EF4-FFF2-40B4-BE49-F238E27FC236}">
                <a16:creationId xmlns:a16="http://schemas.microsoft.com/office/drawing/2014/main" id="{FBB19985-4550-75C5-4ACE-A443D4B3A65D}"/>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pic>
        <p:nvPicPr>
          <p:cNvPr id="9" name="Content Placeholder 7">
            <a:extLst>
              <a:ext uri="{FF2B5EF4-FFF2-40B4-BE49-F238E27FC236}">
                <a16:creationId xmlns:a16="http://schemas.microsoft.com/office/drawing/2014/main" id="{0CE63461-BE5F-7953-BCDA-1FBCD3DD2C99}"/>
              </a:ext>
            </a:extLst>
          </p:cNvPr>
          <p:cNvPicPr/>
          <p:nvPr/>
        </p:nvPicPr>
        <p:blipFill>
          <a:blip r:embed="rId2"/>
          <a:stretch/>
        </p:blipFill>
        <p:spPr>
          <a:xfrm>
            <a:off x="11078640" y="8280"/>
            <a:ext cx="1105200" cy="942480"/>
          </a:xfrm>
          <a:prstGeom prst="rect">
            <a:avLst/>
          </a:prstGeom>
          <a:ln w="0">
            <a:noFill/>
          </a:ln>
        </p:spPr>
      </p:pic>
    </p:spTree>
    <p:extLst>
      <p:ext uri="{BB962C8B-B14F-4D97-AF65-F5344CB8AC3E}">
        <p14:creationId xmlns:p14="http://schemas.microsoft.com/office/powerpoint/2010/main" val="1276002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1A6F80-F3F5-6997-FE2C-9D1AD84627CF}"/>
              </a:ext>
            </a:extLst>
          </p:cNvPr>
          <p:cNvSpPr>
            <a:spLocks noGrp="1"/>
          </p:cNvSpPr>
          <p:nvPr>
            <p:ph type="sldNum" sz="quarter" idx="12"/>
          </p:nvPr>
        </p:nvSpPr>
        <p:spPr/>
        <p:txBody>
          <a:bodyPr/>
          <a:lstStyle/>
          <a:p>
            <a:fld id="{C7EE38A7-E291-4846-8EE6-75046924B9CE}" type="slidenum">
              <a:rPr lang="en-US" smtClean="0"/>
              <a:t>39</a:t>
            </a:fld>
            <a:endParaRPr lang="en-US"/>
          </a:p>
        </p:txBody>
      </p:sp>
      <p:sp>
        <p:nvSpPr>
          <p:cNvPr id="8" name="Freeform 4">
            <a:extLst>
              <a:ext uri="{FF2B5EF4-FFF2-40B4-BE49-F238E27FC236}">
                <a16:creationId xmlns:a16="http://schemas.microsoft.com/office/drawing/2014/main" id="{8B62E762-08B9-32E9-1BD3-4B6546CAF8AE}"/>
              </a:ext>
            </a:extLst>
          </p:cNvPr>
          <p:cNvSpPr/>
          <p:nvPr/>
        </p:nvSpPr>
        <p:spPr>
          <a:xfrm>
            <a:off x="2802193" y="1307691"/>
            <a:ext cx="6587614" cy="3598606"/>
          </a:xfrm>
          <a:custGeom>
            <a:avLst/>
            <a:gdLst/>
            <a:ahLst/>
            <a:cxnLst/>
            <a:rect l="l" t="t" r="r" b="b"/>
            <a:pathLst>
              <a:path w="9296722" h="5810451">
                <a:moveTo>
                  <a:pt x="0" y="0"/>
                </a:moveTo>
                <a:lnTo>
                  <a:pt x="9296722" y="0"/>
                </a:lnTo>
                <a:lnTo>
                  <a:pt x="9296722" y="5810451"/>
                </a:lnTo>
                <a:lnTo>
                  <a:pt x="0" y="5810451"/>
                </a:lnTo>
                <a:lnTo>
                  <a:pt x="0" y="0"/>
                </a:lnTo>
                <a:close/>
              </a:path>
            </a:pathLst>
          </a:custGeom>
          <a:blipFill>
            <a:blip r:embed="rId2">
              <a:extLst>
                <a:ext uri="{96DAC541-7B7A-43D3-8B79-37D633B846F1}">
                  <asvg:svgBlip xmlns:asvg="http://schemas.microsoft.com/office/drawing/2016/SVG/main" r:embed="rId3"/>
                </a:ext>
              </a:extLst>
            </a:blip>
            <a:stretch>
              <a:fillRect t="-112" b="-112"/>
            </a:stretch>
          </a:blipFill>
        </p:spPr>
        <p:txBody>
          <a:bodyPr/>
          <a:lstStyle/>
          <a:p>
            <a:endParaRPr lang="en-US" dirty="0"/>
          </a:p>
        </p:txBody>
      </p:sp>
      <p:sp>
        <p:nvSpPr>
          <p:cNvPr id="12" name="Footer Placeholder 10">
            <a:extLst>
              <a:ext uri="{FF2B5EF4-FFF2-40B4-BE49-F238E27FC236}">
                <a16:creationId xmlns:a16="http://schemas.microsoft.com/office/drawing/2014/main" id="{84BE66A6-03B1-66E3-8C85-7A3539CF4F5C}"/>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96381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7"/>
          <p:cNvPicPr/>
          <p:nvPr/>
        </p:nvPicPr>
        <p:blipFill>
          <a:blip r:embed="rId3"/>
          <a:stretch/>
        </p:blipFill>
        <p:spPr>
          <a:xfrm>
            <a:off x="11078640" y="8280"/>
            <a:ext cx="1105200" cy="942480"/>
          </a:xfrm>
          <a:prstGeom prst="rect">
            <a:avLst/>
          </a:prstGeom>
          <a:ln w="0">
            <a:noFill/>
          </a:ln>
        </p:spPr>
      </p:pic>
      <p:sp>
        <p:nvSpPr>
          <p:cNvPr id="122" name="PlaceHolder 1"/>
          <p:cNvSpPr>
            <a:spLocks noGrp="1"/>
          </p:cNvSpPr>
          <p:nvPr>
            <p:ph type="title" idx="4294967295"/>
          </p:nvPr>
        </p:nvSpPr>
        <p:spPr>
          <a:xfrm>
            <a:off x="641913" y="950760"/>
            <a:ext cx="5522913" cy="890587"/>
          </a:xfrm>
          <a:prstGeom prst="rect">
            <a:avLst/>
          </a:prstGeom>
          <a:noFill/>
          <a:ln w="0">
            <a:noFill/>
          </a:ln>
        </p:spPr>
        <p:txBody>
          <a:bodyPr lIns="122040" tIns="122040" rIns="122040" bIns="122040" anchor="t">
            <a:noAutofit/>
          </a:bodyPr>
          <a:lstStyle/>
          <a:p>
            <a:pPr indent="0" defTabSz="914400">
              <a:lnSpc>
                <a:spcPct val="90000"/>
              </a:lnSpc>
              <a:buNone/>
            </a:pPr>
            <a:r>
              <a:rPr lang="en" sz="4140" b="1" u="none" strike="noStrike" dirty="0">
                <a:solidFill>
                  <a:schemeClr val="dk1"/>
                </a:solidFill>
                <a:uFillTx/>
                <a:latin typeface="Times New Roman" panose="02020603050405020304" pitchFamily="18" charset="0"/>
                <a:cs typeface="Times New Roman" panose="02020603050405020304" pitchFamily="18" charset="0"/>
              </a:rPr>
              <a:t>Problem Statement:</a:t>
            </a:r>
            <a:endParaRPr lang="en-US" sz="4140" b="1"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123" name="Google Shape;327;p44"/>
          <p:cNvSpPr/>
          <p:nvPr/>
        </p:nvSpPr>
        <p:spPr>
          <a:xfrm>
            <a:off x="1010295" y="2228518"/>
            <a:ext cx="10171409" cy="2400964"/>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t">
            <a:noAutofit/>
          </a:bodyPr>
          <a:lstStyle/>
          <a:p>
            <a:pPr marL="380880" indent="-380880" algn="just" defTabSz="914400">
              <a:lnSpc>
                <a:spcPct val="115000"/>
              </a:lnSpc>
              <a:buClr>
                <a:srgbClr val="000000"/>
              </a:buClr>
              <a:buFont typeface="Wingdings" charset="2"/>
              <a:buChar char=""/>
            </a:pPr>
            <a:r>
              <a:rPr lang="en-US" sz="1550" b="0" u="none" strike="noStrike" dirty="0">
                <a:solidFill>
                  <a:schemeClr val="dk1"/>
                </a:solidFill>
                <a:uFillTx/>
                <a:latin typeface="Commissioner"/>
                <a:ea typeface="Commissioner"/>
              </a:rPr>
              <a:t> </a:t>
            </a:r>
            <a:r>
              <a:rPr lang="en-US" sz="2400" b="0" u="none" strike="noStrike" dirty="0">
                <a:uFillTx/>
                <a:latin typeface="Commissioner"/>
                <a:ea typeface="Commissioner"/>
              </a:rPr>
              <a:t>Existing machine learning techniques for Alzheimer’s disease (AD) detection often rely on single-modal data, limiting their ability to fully capture the complexity of AD progression. These approaches lack robust feature selection and interpretability, which hinders their effectiveness in leveraging diverse cognitive biomarkers for accurate and early-stage diagnosis</a:t>
            </a:r>
            <a:r>
              <a:rPr lang="en-US" sz="2400" b="0" u="none" strike="noStrike" dirty="0">
                <a:solidFill>
                  <a:schemeClr val="dk1"/>
                </a:solidFill>
                <a:uFillTx/>
                <a:latin typeface="Commissioner"/>
                <a:ea typeface="Commissioner"/>
              </a:rPr>
              <a:t>.</a:t>
            </a:r>
            <a:endParaRPr lang="en-US" sz="2130" b="0" u="none" strike="noStrike" dirty="0">
              <a:solidFill>
                <a:srgbClr val="000000"/>
              </a:solidFill>
              <a:uFillTx/>
              <a:latin typeface="Arial"/>
            </a:endParaRPr>
          </a:p>
        </p:txBody>
      </p:sp>
      <p:sp>
        <p:nvSpPr>
          <p:cNvPr id="5" name="Slide Number Placeholder 4">
            <a:extLst>
              <a:ext uri="{FF2B5EF4-FFF2-40B4-BE49-F238E27FC236}">
                <a16:creationId xmlns:a16="http://schemas.microsoft.com/office/drawing/2014/main" id="{5CB5877A-D323-5C2B-0DBF-71FB744CFB15}"/>
              </a:ext>
            </a:extLst>
          </p:cNvPr>
          <p:cNvSpPr>
            <a:spLocks noGrp="1"/>
          </p:cNvSpPr>
          <p:nvPr>
            <p:ph type="sldNum" sz="quarter" idx="12"/>
          </p:nvPr>
        </p:nvSpPr>
        <p:spPr/>
        <p:txBody>
          <a:bodyPr/>
          <a:lstStyle/>
          <a:p>
            <a:fld id="{C7EE38A7-E291-4846-8EE6-75046924B9CE}" type="slidenum">
              <a:rPr lang="en-US" smtClean="0"/>
              <a:t>4</a:t>
            </a:fld>
            <a:endParaRPr lang="en-US"/>
          </a:p>
        </p:txBody>
      </p:sp>
      <p:sp>
        <p:nvSpPr>
          <p:cNvPr id="9" name="Footer Placeholder 10">
            <a:extLst>
              <a:ext uri="{FF2B5EF4-FFF2-40B4-BE49-F238E27FC236}">
                <a16:creationId xmlns:a16="http://schemas.microsoft.com/office/drawing/2014/main" id="{07084667-C925-459B-B3DD-D51FBF13AE4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Content Placeholder 7"/>
          <p:cNvPicPr/>
          <p:nvPr/>
        </p:nvPicPr>
        <p:blipFill>
          <a:blip r:embed="rId3"/>
          <a:stretch/>
        </p:blipFill>
        <p:spPr>
          <a:xfrm>
            <a:off x="11078640" y="8280"/>
            <a:ext cx="1105200" cy="942480"/>
          </a:xfrm>
          <a:prstGeom prst="rect">
            <a:avLst/>
          </a:prstGeom>
          <a:ln w="0">
            <a:noFill/>
          </a:ln>
        </p:spPr>
      </p:pic>
      <p:sp>
        <p:nvSpPr>
          <p:cNvPr id="128" name="PlaceHolder 1"/>
          <p:cNvSpPr>
            <a:spLocks noGrp="1"/>
          </p:cNvSpPr>
          <p:nvPr>
            <p:ph type="title" idx="4294967295"/>
          </p:nvPr>
        </p:nvSpPr>
        <p:spPr>
          <a:xfrm>
            <a:off x="688259" y="792055"/>
            <a:ext cx="3126658" cy="890587"/>
          </a:xfrm>
          <a:prstGeom prst="rect">
            <a:avLst/>
          </a:prstGeom>
          <a:noFill/>
          <a:ln w="0">
            <a:noFill/>
          </a:ln>
        </p:spPr>
        <p:txBody>
          <a:bodyPr lIns="122040" tIns="122040" rIns="122040" bIns="122040" anchor="t">
            <a:noAutofit/>
          </a:bodyPr>
          <a:lstStyle/>
          <a:p>
            <a:pPr indent="0" defTabSz="914400">
              <a:lnSpc>
                <a:spcPct val="90000"/>
              </a:lnSpc>
              <a:buNone/>
            </a:pPr>
            <a:r>
              <a:rPr lang="en" sz="4140" b="1" u="none" strike="noStrike" dirty="0">
                <a:solidFill>
                  <a:schemeClr val="dk1"/>
                </a:solidFill>
                <a:uFillTx/>
                <a:latin typeface="Times New Roman" panose="02020603050405020304" pitchFamily="18" charset="0"/>
                <a:cs typeface="Times New Roman" panose="02020603050405020304" pitchFamily="18" charset="0"/>
              </a:rPr>
              <a:t>Objectives</a:t>
            </a:r>
            <a:r>
              <a:rPr lang="en" sz="4140" b="1" u="none" strike="noStrike" dirty="0">
                <a:solidFill>
                  <a:schemeClr val="dk1"/>
                </a:solidFill>
                <a:uFillTx/>
                <a:latin typeface="Calibri Light"/>
              </a:rPr>
              <a:t>:</a:t>
            </a:r>
            <a:endParaRPr lang="en-US" sz="4140" b="1" u="none" strike="noStrike" dirty="0">
              <a:solidFill>
                <a:schemeClr val="dk1"/>
              </a:solidFill>
              <a:uFillTx/>
              <a:latin typeface="Calibri"/>
            </a:endParaRPr>
          </a:p>
        </p:txBody>
      </p:sp>
      <p:sp>
        <p:nvSpPr>
          <p:cNvPr id="129" name="Google Shape;327;p44"/>
          <p:cNvSpPr/>
          <p:nvPr/>
        </p:nvSpPr>
        <p:spPr>
          <a:xfrm>
            <a:off x="1076694" y="2017124"/>
            <a:ext cx="9331200" cy="2823751"/>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t">
            <a:noAutofit/>
          </a:bodyPr>
          <a:lstStyle/>
          <a:p>
            <a:pPr marL="380880" indent="-380880" defTabSz="914400">
              <a:lnSpc>
                <a:spcPct val="115000"/>
              </a:lnSpc>
              <a:buClr>
                <a:srgbClr val="000000"/>
              </a:buClr>
              <a:buFont typeface="Wingdings" charset="2"/>
              <a:buChar char=""/>
            </a:pPr>
            <a:r>
              <a:rPr lang="en-US" sz="2400" b="0" u="none" strike="noStrike" dirty="0">
                <a:solidFill>
                  <a:schemeClr val="dk1"/>
                </a:solidFill>
                <a:uFillTx/>
                <a:latin typeface="Commissioner"/>
                <a:ea typeface="Commissioner"/>
              </a:rPr>
              <a:t>Enhance early Alzheimer’s disease detection</a:t>
            </a:r>
            <a:endParaRPr lang="en-US" sz="2400" b="0" u="none" strike="noStrike" dirty="0">
              <a:solidFill>
                <a:srgbClr val="000000"/>
              </a:solidFill>
              <a:uFillTx/>
              <a:latin typeface="Arial"/>
            </a:endParaRPr>
          </a:p>
          <a:p>
            <a:pPr marL="380880" indent="-380880" defTabSz="914400">
              <a:lnSpc>
                <a:spcPct val="115000"/>
              </a:lnSpc>
              <a:buClr>
                <a:srgbClr val="000000"/>
              </a:buClr>
              <a:buFont typeface="Wingdings" charset="2"/>
              <a:buChar char=""/>
            </a:pPr>
            <a:r>
              <a:rPr lang="en-US" sz="2400" b="0" u="none" strike="noStrike" dirty="0">
                <a:solidFill>
                  <a:schemeClr val="dk1"/>
                </a:solidFill>
                <a:uFillTx/>
                <a:latin typeface="Commissioner"/>
                <a:ea typeface="Commissioner"/>
              </a:rPr>
              <a:t>Optimize feature selection with Particle Swarm Optimization</a:t>
            </a:r>
            <a:endParaRPr lang="en-US" sz="2400" b="0" u="none" strike="noStrike" dirty="0">
              <a:solidFill>
                <a:srgbClr val="000000"/>
              </a:solidFill>
              <a:uFillTx/>
              <a:latin typeface="Arial"/>
            </a:endParaRPr>
          </a:p>
          <a:p>
            <a:pPr marL="380880" indent="-380880" defTabSz="914400">
              <a:lnSpc>
                <a:spcPct val="115000"/>
              </a:lnSpc>
              <a:buClr>
                <a:srgbClr val="000000"/>
              </a:buClr>
              <a:buFont typeface="Wingdings" charset="2"/>
              <a:buChar char=""/>
            </a:pPr>
            <a:r>
              <a:rPr lang="en-US" sz="2400" b="0" u="none" strike="noStrike" dirty="0">
                <a:solidFill>
                  <a:schemeClr val="dk1"/>
                </a:solidFill>
                <a:uFillTx/>
                <a:latin typeface="Commissioner"/>
                <a:ea typeface="Commissioner"/>
              </a:rPr>
              <a:t>Integrate heterogeneous modalities efficiently</a:t>
            </a:r>
            <a:endParaRPr lang="en-US" sz="2400" b="0" u="none" strike="noStrike" dirty="0">
              <a:solidFill>
                <a:srgbClr val="000000"/>
              </a:solidFill>
              <a:uFillTx/>
              <a:latin typeface="Arial"/>
            </a:endParaRPr>
          </a:p>
          <a:p>
            <a:pPr marL="380880" indent="-380880" defTabSz="914400">
              <a:lnSpc>
                <a:spcPct val="115000"/>
              </a:lnSpc>
              <a:buClr>
                <a:srgbClr val="000000"/>
              </a:buClr>
              <a:buFont typeface="Wingdings" charset="2"/>
              <a:buChar char=""/>
            </a:pPr>
            <a:r>
              <a:rPr lang="it-IT" sz="2400" b="0" u="none" strike="noStrike" dirty="0">
                <a:solidFill>
                  <a:schemeClr val="dk1"/>
                </a:solidFill>
                <a:uFillTx/>
                <a:latin typeface="Commissioner"/>
                <a:ea typeface="Commissioner"/>
              </a:rPr>
              <a:t>Advance interpretability in AI diagnostics</a:t>
            </a:r>
            <a:endParaRPr lang="en-US" sz="2400" b="0" u="none" strike="noStrike" dirty="0">
              <a:solidFill>
                <a:srgbClr val="000000"/>
              </a:solidFill>
              <a:uFillTx/>
              <a:latin typeface="Arial"/>
            </a:endParaRPr>
          </a:p>
          <a:p>
            <a:pPr marL="380880" indent="-380880" defTabSz="914400">
              <a:lnSpc>
                <a:spcPct val="115000"/>
              </a:lnSpc>
              <a:buClr>
                <a:srgbClr val="000000"/>
              </a:buClr>
              <a:buFont typeface="Wingdings" charset="2"/>
              <a:buChar char=""/>
            </a:pPr>
            <a:r>
              <a:rPr lang="en-US" sz="2400" b="0" u="none" strike="noStrike" dirty="0">
                <a:solidFill>
                  <a:schemeClr val="dk1"/>
                </a:solidFill>
                <a:uFillTx/>
                <a:latin typeface="Commissioner"/>
                <a:ea typeface="Commissioner"/>
              </a:rPr>
              <a:t>Demonstrate superior performance of multi-level stacking</a:t>
            </a:r>
            <a:endParaRPr lang="en-US" sz="2400" b="0" u="none" strike="noStrike" dirty="0">
              <a:solidFill>
                <a:srgbClr val="000000"/>
              </a:solidFill>
              <a:uFillTx/>
              <a:latin typeface="Arial"/>
            </a:endParaRPr>
          </a:p>
        </p:txBody>
      </p:sp>
      <p:sp>
        <p:nvSpPr>
          <p:cNvPr id="3" name="Slide Number Placeholder 2">
            <a:extLst>
              <a:ext uri="{FF2B5EF4-FFF2-40B4-BE49-F238E27FC236}">
                <a16:creationId xmlns:a16="http://schemas.microsoft.com/office/drawing/2014/main" id="{E19086D5-857D-45A4-30BE-0E31C7E8B682}"/>
              </a:ext>
            </a:extLst>
          </p:cNvPr>
          <p:cNvSpPr>
            <a:spLocks noGrp="1"/>
          </p:cNvSpPr>
          <p:nvPr>
            <p:ph type="sldNum" sz="quarter" idx="12"/>
          </p:nvPr>
        </p:nvSpPr>
        <p:spPr/>
        <p:txBody>
          <a:bodyPr/>
          <a:lstStyle/>
          <a:p>
            <a:fld id="{C7EE38A7-E291-4846-8EE6-75046924B9CE}" type="slidenum">
              <a:rPr lang="en-US" smtClean="0"/>
              <a:t>5</a:t>
            </a:fld>
            <a:endParaRPr lang="en-US"/>
          </a:p>
        </p:txBody>
      </p:sp>
      <p:sp>
        <p:nvSpPr>
          <p:cNvPr id="7" name="Footer Placeholder 10">
            <a:extLst>
              <a:ext uri="{FF2B5EF4-FFF2-40B4-BE49-F238E27FC236}">
                <a16:creationId xmlns:a16="http://schemas.microsoft.com/office/drawing/2014/main" id="{82680D56-C445-EF1C-63B8-15BBBE2F053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Google Shape;334;p45"/>
          <p:cNvCxnSpPr/>
          <p:nvPr/>
        </p:nvCxnSpPr>
        <p:spPr>
          <a:xfrm flipV="1">
            <a:off x="11520" y="556560"/>
            <a:ext cx="360" cy="5508360"/>
          </a:xfrm>
          <a:prstGeom prst="straightConnector1">
            <a:avLst/>
          </a:prstGeom>
          <a:ln w="9525">
            <a:solidFill>
              <a:srgbClr val="000000"/>
            </a:solidFill>
            <a:round/>
          </a:ln>
        </p:spPr>
      </p:cxnSp>
      <p:pic>
        <p:nvPicPr>
          <p:cNvPr id="131" name="Content Placeholder 7"/>
          <p:cNvPicPr/>
          <p:nvPr/>
        </p:nvPicPr>
        <p:blipFill>
          <a:blip r:embed="rId3"/>
          <a:stretch/>
        </p:blipFill>
        <p:spPr>
          <a:xfrm>
            <a:off x="11078640" y="8280"/>
            <a:ext cx="1105200" cy="942480"/>
          </a:xfrm>
          <a:prstGeom prst="rect">
            <a:avLst/>
          </a:prstGeom>
          <a:ln w="0">
            <a:noFill/>
          </a:ln>
        </p:spPr>
      </p:pic>
      <p:sp>
        <p:nvSpPr>
          <p:cNvPr id="134" name="PlaceHolder 1"/>
          <p:cNvSpPr>
            <a:spLocks noGrp="1"/>
          </p:cNvSpPr>
          <p:nvPr>
            <p:ph type="title" idx="4294967295"/>
          </p:nvPr>
        </p:nvSpPr>
        <p:spPr>
          <a:xfrm>
            <a:off x="4035196" y="815181"/>
            <a:ext cx="3312750" cy="1112838"/>
          </a:xfrm>
          <a:prstGeom prst="rect">
            <a:avLst/>
          </a:prstGeom>
          <a:noFill/>
          <a:ln w="0">
            <a:noFill/>
          </a:ln>
        </p:spPr>
        <p:txBody>
          <a:bodyPr lIns="122040" tIns="122040" rIns="122040" bIns="122040" anchor="t">
            <a:noAutofit/>
          </a:bodyPr>
          <a:lstStyle/>
          <a:p>
            <a:pPr indent="0" algn="ctr" defTabSz="914400">
              <a:lnSpc>
                <a:spcPct val="90000"/>
              </a:lnSpc>
              <a:buNone/>
            </a:pPr>
            <a:r>
              <a:rPr lang="en" sz="4270" b="1" u="none" strike="noStrike" dirty="0">
                <a:solidFill>
                  <a:schemeClr val="dk1"/>
                </a:solidFill>
                <a:uFillTx/>
                <a:latin typeface="Times New Roman" panose="02020603050405020304" pitchFamily="18" charset="0"/>
                <a:cs typeface="Times New Roman" panose="02020603050405020304" pitchFamily="18" charset="0"/>
              </a:rPr>
              <a:t>Introduction</a:t>
            </a:r>
            <a:endParaRPr lang="en-US" sz="4270" b="1" u="none" strike="noStrike" dirty="0">
              <a:solidFill>
                <a:schemeClr val="dk1"/>
              </a:solidFill>
              <a:uFillTx/>
              <a:latin typeface="Calibri"/>
            </a:endParaRPr>
          </a:p>
        </p:txBody>
      </p:sp>
      <p:sp>
        <p:nvSpPr>
          <p:cNvPr id="135" name="PlaceHolder 2"/>
          <p:cNvSpPr>
            <a:spLocks noGrp="1"/>
          </p:cNvSpPr>
          <p:nvPr>
            <p:ph type="subTitle" idx="4294967295"/>
          </p:nvPr>
        </p:nvSpPr>
        <p:spPr>
          <a:xfrm>
            <a:off x="0" y="1371600"/>
            <a:ext cx="11371263" cy="3892550"/>
          </a:xfrm>
          <a:prstGeom prst="rect">
            <a:avLst/>
          </a:prstGeom>
          <a:noFill/>
          <a:ln w="0">
            <a:noFill/>
          </a:ln>
        </p:spPr>
        <p:txBody>
          <a:bodyPr lIns="122040" tIns="122040" rIns="122040" bIns="122040" anchor="ctr">
            <a:noAutofit/>
          </a:bodyPr>
          <a:lstStyle/>
          <a:p>
            <a:pPr marL="228600" indent="-228600" algn="just" defTabSz="914400">
              <a:lnSpc>
                <a:spcPct val="115000"/>
              </a:lnSpc>
              <a:buNone/>
              <a:tabLst>
                <a:tab pos="0" algn="l"/>
              </a:tabLst>
            </a:pPr>
            <a:endParaRPr lang="en-US" sz="2400" b="0" u="none" strike="noStrike" dirty="0">
              <a:solidFill>
                <a:srgbClr val="000000"/>
              </a:solidFill>
              <a:uFillTx/>
              <a:latin typeface="Arial"/>
            </a:endParaRPr>
          </a:p>
          <a:p>
            <a:pPr marL="228600" indent="-228600" defTabSz="914400">
              <a:lnSpc>
                <a:spcPct val="115000"/>
              </a:lnSpc>
              <a:buNone/>
              <a:tabLst>
                <a:tab pos="0" algn="l"/>
              </a:tabLst>
            </a:pPr>
            <a:br>
              <a:rPr sz="2130" dirty="0"/>
            </a:br>
            <a:endParaRPr lang="en-US" sz="2130" b="0" u="none" strike="noStrike" dirty="0">
              <a:solidFill>
                <a:srgbClr val="000000"/>
              </a:solidFill>
              <a:uFillTx/>
              <a:latin typeface="Arial"/>
            </a:endParaRPr>
          </a:p>
        </p:txBody>
      </p:sp>
      <p:sp>
        <p:nvSpPr>
          <p:cNvPr id="3" name="Rectangle 2"/>
          <p:cNvSpPr/>
          <p:nvPr/>
        </p:nvSpPr>
        <p:spPr>
          <a:xfrm>
            <a:off x="1007707" y="2274838"/>
            <a:ext cx="9741158" cy="2677656"/>
          </a:xfrm>
          <a:prstGeom prst="rect">
            <a:avLst/>
          </a:prstGeom>
        </p:spPr>
        <p:txBody>
          <a:bodyPr wrap="square">
            <a:spAutoFit/>
          </a:bodyPr>
          <a:lstStyle/>
          <a:p>
            <a:pPr algn="just"/>
            <a:r>
              <a:rPr lang="en-US" sz="2400" dirty="0"/>
              <a:t>Alzheimer's Disease (AD) is a leading cause of dementia, marked by progressive memory loss and cognitive decline, affecting over 50 million people globally—a number projected to triple by 2050. Mild Cognitive Impairment (MCI), a precursor to AD, presents an opportunity for early intervention, as approximately 10-15% of MCI patients transition to AD annually. Despite the lack of a cure, early detection and intervention can significantly reduce AD progression.</a:t>
            </a:r>
          </a:p>
        </p:txBody>
      </p:sp>
      <p:sp>
        <p:nvSpPr>
          <p:cNvPr id="2" name="Slide Number Placeholder 1">
            <a:extLst>
              <a:ext uri="{FF2B5EF4-FFF2-40B4-BE49-F238E27FC236}">
                <a16:creationId xmlns:a16="http://schemas.microsoft.com/office/drawing/2014/main" id="{1E5A2EDA-FCBE-C286-3505-214E5A1846DE}"/>
              </a:ext>
            </a:extLst>
          </p:cNvPr>
          <p:cNvSpPr>
            <a:spLocks noGrp="1"/>
          </p:cNvSpPr>
          <p:nvPr>
            <p:ph type="sldNum" sz="quarter" idx="12"/>
          </p:nvPr>
        </p:nvSpPr>
        <p:spPr/>
        <p:txBody>
          <a:bodyPr/>
          <a:lstStyle/>
          <a:p>
            <a:fld id="{C7EE38A7-E291-4846-8EE6-75046924B9CE}" type="slidenum">
              <a:rPr lang="en-US" smtClean="0"/>
              <a:t>6</a:t>
            </a:fld>
            <a:endParaRPr lang="en-US"/>
          </a:p>
        </p:txBody>
      </p:sp>
      <p:sp>
        <p:nvSpPr>
          <p:cNvPr id="7" name="Footer Placeholder 10">
            <a:extLst>
              <a:ext uri="{FF2B5EF4-FFF2-40B4-BE49-F238E27FC236}">
                <a16:creationId xmlns:a16="http://schemas.microsoft.com/office/drawing/2014/main" id="{47FCAE8F-4C3B-DE9E-E37C-7F5C29BA926B}"/>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Content Placeholder 7"/>
          <p:cNvPicPr/>
          <p:nvPr/>
        </p:nvPicPr>
        <p:blipFill>
          <a:blip r:embed="rId3"/>
          <a:stretch/>
        </p:blipFill>
        <p:spPr>
          <a:xfrm>
            <a:off x="11078640" y="8280"/>
            <a:ext cx="1105200" cy="942480"/>
          </a:xfrm>
          <a:prstGeom prst="rect">
            <a:avLst/>
          </a:prstGeom>
          <a:ln w="0">
            <a:noFill/>
          </a:ln>
        </p:spPr>
      </p:pic>
      <p:sp>
        <p:nvSpPr>
          <p:cNvPr id="140" name="PlaceHolder 1"/>
          <p:cNvSpPr>
            <a:spLocks noGrp="1"/>
          </p:cNvSpPr>
          <p:nvPr>
            <p:ph type="title" idx="4294967295"/>
          </p:nvPr>
        </p:nvSpPr>
        <p:spPr>
          <a:xfrm>
            <a:off x="3392219" y="676166"/>
            <a:ext cx="5407562" cy="942480"/>
          </a:xfrm>
          <a:prstGeom prst="rect">
            <a:avLst/>
          </a:prstGeom>
          <a:noFill/>
          <a:ln w="0">
            <a:noFill/>
          </a:ln>
        </p:spPr>
        <p:txBody>
          <a:bodyPr lIns="122040" tIns="122040" rIns="122040" bIns="122040" anchor="t">
            <a:noAutofit/>
          </a:bodyPr>
          <a:lstStyle/>
          <a:p>
            <a:pPr indent="0" algn="ctr" defTabSz="914400">
              <a:lnSpc>
                <a:spcPct val="90000"/>
              </a:lnSpc>
              <a:buNone/>
            </a:pPr>
            <a:r>
              <a:rPr lang="en" sz="4270" b="1" u="none" strike="noStrike" dirty="0">
                <a:solidFill>
                  <a:schemeClr val="dk1"/>
                </a:solidFill>
                <a:uFillTx/>
                <a:latin typeface="Times New Roman" panose="02020603050405020304" pitchFamily="18" charset="0"/>
                <a:cs typeface="Times New Roman" panose="02020603050405020304" pitchFamily="18" charset="0"/>
              </a:rPr>
              <a:t>Introduction (cont..)</a:t>
            </a:r>
            <a:endParaRPr lang="en-US" sz="4270" b="1"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141" name="PlaceHolder 2"/>
          <p:cNvSpPr>
            <a:spLocks noGrp="1"/>
          </p:cNvSpPr>
          <p:nvPr>
            <p:ph type="subTitle" idx="4294967295"/>
          </p:nvPr>
        </p:nvSpPr>
        <p:spPr>
          <a:xfrm>
            <a:off x="967049" y="1950521"/>
            <a:ext cx="10257902" cy="3509502"/>
          </a:xfrm>
          <a:prstGeom prst="rect">
            <a:avLst/>
          </a:prstGeom>
          <a:noFill/>
          <a:ln w="0">
            <a:noFill/>
          </a:ln>
        </p:spPr>
        <p:txBody>
          <a:bodyPr lIns="122040" tIns="122040" rIns="122040" bIns="122040" anchor="t">
            <a:noAutofit/>
          </a:bodyPr>
          <a:lstStyle/>
          <a:p>
            <a:pPr marL="228600" indent="-228600" algn="just" defTabSz="914400">
              <a:lnSpc>
                <a:spcPct val="115000"/>
              </a:lnSpc>
              <a:buNone/>
              <a:tabLst>
                <a:tab pos="0" algn="l"/>
              </a:tabLst>
            </a:pPr>
            <a:r>
              <a:rPr lang="en-US" sz="2800" b="1" u="none" strike="noStrike" dirty="0">
                <a:solidFill>
                  <a:schemeClr val="dk1"/>
                </a:solidFill>
                <a:uFillTx/>
                <a:latin typeface="Calibri"/>
              </a:rPr>
              <a:t>Limitations of Previous Studies ( Research Gap)</a:t>
            </a:r>
          </a:p>
          <a:p>
            <a:pPr marL="228600" indent="-228600" algn="just" defTabSz="914400">
              <a:lnSpc>
                <a:spcPct val="115000"/>
              </a:lnSpc>
              <a:buNone/>
              <a:tabLst>
                <a:tab pos="0" algn="l"/>
              </a:tabLst>
            </a:pPr>
            <a:endParaRPr lang="en-US" sz="800" b="0" u="none" strike="noStrike" dirty="0">
              <a:solidFill>
                <a:srgbClr val="000000"/>
              </a:solidFill>
              <a:uFillTx/>
              <a:latin typeface="Arial"/>
            </a:endParaRPr>
          </a:p>
          <a:p>
            <a:pPr marL="343080" indent="-343080" algn="just" defTabSz="914400">
              <a:lnSpc>
                <a:spcPct val="115000"/>
              </a:lnSpc>
              <a:buClr>
                <a:srgbClr val="000000"/>
              </a:buClr>
              <a:buFont typeface="Wingdings" charset="2"/>
              <a:buChar char=""/>
              <a:tabLst>
                <a:tab pos="0" algn="l"/>
              </a:tabLst>
            </a:pPr>
            <a:r>
              <a:rPr lang="en-US" sz="2400" b="0" u="none" strike="noStrike" dirty="0">
                <a:uFillTx/>
                <a:latin typeface="Calibri"/>
              </a:rPr>
              <a:t>Most studies relied on single-modal data or summary scores.</a:t>
            </a:r>
            <a:endParaRPr lang="en-US" sz="2400" b="0" u="none" strike="noStrike" dirty="0">
              <a:uFillTx/>
              <a:latin typeface="Arial"/>
            </a:endParaRPr>
          </a:p>
          <a:p>
            <a:pPr marL="343080" indent="-343080" algn="just" defTabSz="914400">
              <a:lnSpc>
                <a:spcPct val="115000"/>
              </a:lnSpc>
              <a:buClr>
                <a:srgbClr val="000000"/>
              </a:buClr>
              <a:buFont typeface="Wingdings" charset="2"/>
              <a:buChar char=""/>
              <a:tabLst>
                <a:tab pos="0" algn="l"/>
              </a:tabLst>
            </a:pPr>
            <a:r>
              <a:rPr lang="en-US" sz="2400" b="0" u="none" strike="noStrike" dirty="0">
                <a:uFillTx/>
                <a:latin typeface="Calibri"/>
              </a:rPr>
              <a:t>Few integrated cost-effective cognitive sub-scores for AD detection.</a:t>
            </a:r>
            <a:endParaRPr lang="en-US" sz="2400" b="0" u="none" strike="noStrike" dirty="0">
              <a:uFillTx/>
              <a:latin typeface="Arial"/>
            </a:endParaRPr>
          </a:p>
          <a:p>
            <a:pPr marL="343080" indent="-343080" algn="just" defTabSz="914400">
              <a:lnSpc>
                <a:spcPct val="115000"/>
              </a:lnSpc>
              <a:buClr>
                <a:srgbClr val="000000"/>
              </a:buClr>
              <a:buFont typeface="Wingdings" charset="2"/>
              <a:buChar char=""/>
              <a:tabLst>
                <a:tab pos="0" algn="l"/>
              </a:tabLst>
            </a:pPr>
            <a:r>
              <a:rPr lang="en-US" sz="2400" b="0" u="none" strike="noStrike" dirty="0">
                <a:uFillTx/>
                <a:latin typeface="Calibri"/>
              </a:rPr>
              <a:t>Explainability of black-box models remains under  explored.</a:t>
            </a:r>
            <a:endParaRPr lang="en-US" sz="2400" b="0" u="none" strike="noStrike" dirty="0">
              <a:uFillTx/>
              <a:latin typeface="Arial"/>
            </a:endParaRPr>
          </a:p>
          <a:p>
            <a:pPr indent="0" algn="just" defTabSz="914400">
              <a:lnSpc>
                <a:spcPct val="115000"/>
              </a:lnSpc>
              <a:buNone/>
              <a:tabLst>
                <a:tab pos="0" algn="l"/>
              </a:tabLst>
            </a:pPr>
            <a:endParaRPr lang="en-US" sz="2400"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1A3AF7A7-C922-E381-6CC5-1AA98298CB1F}"/>
              </a:ext>
            </a:extLst>
          </p:cNvPr>
          <p:cNvSpPr>
            <a:spLocks noGrp="1"/>
          </p:cNvSpPr>
          <p:nvPr>
            <p:ph type="sldNum" sz="quarter" idx="12"/>
          </p:nvPr>
        </p:nvSpPr>
        <p:spPr/>
        <p:txBody>
          <a:bodyPr/>
          <a:lstStyle/>
          <a:p>
            <a:fld id="{C7EE38A7-E291-4846-8EE6-75046924B9CE}" type="slidenum">
              <a:rPr lang="en-US" smtClean="0"/>
              <a:t>7</a:t>
            </a:fld>
            <a:endParaRPr lang="en-US"/>
          </a:p>
        </p:txBody>
      </p:sp>
      <p:sp>
        <p:nvSpPr>
          <p:cNvPr id="6" name="Footer Placeholder 10">
            <a:extLst>
              <a:ext uri="{FF2B5EF4-FFF2-40B4-BE49-F238E27FC236}">
                <a16:creationId xmlns:a16="http://schemas.microsoft.com/office/drawing/2014/main" id="{48608E74-2388-97D7-0421-4A8CE3F69A49}"/>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Content Placeholder 7"/>
          <p:cNvPicPr/>
          <p:nvPr/>
        </p:nvPicPr>
        <p:blipFill>
          <a:blip r:embed="rId3"/>
          <a:stretch/>
        </p:blipFill>
        <p:spPr>
          <a:xfrm>
            <a:off x="11078640" y="8280"/>
            <a:ext cx="1105200" cy="942480"/>
          </a:xfrm>
          <a:prstGeom prst="rect">
            <a:avLst/>
          </a:prstGeom>
          <a:ln w="0">
            <a:noFill/>
          </a:ln>
        </p:spPr>
      </p:pic>
      <p:sp>
        <p:nvSpPr>
          <p:cNvPr id="140" name="PlaceHolder 1"/>
          <p:cNvSpPr>
            <a:spLocks noGrp="1"/>
          </p:cNvSpPr>
          <p:nvPr>
            <p:ph type="title" idx="4294967295"/>
          </p:nvPr>
        </p:nvSpPr>
        <p:spPr>
          <a:xfrm>
            <a:off x="142075" y="46317"/>
            <a:ext cx="5102942" cy="689190"/>
          </a:xfrm>
          <a:prstGeom prst="rect">
            <a:avLst/>
          </a:prstGeom>
          <a:noFill/>
          <a:ln w="0">
            <a:noFill/>
          </a:ln>
        </p:spPr>
        <p:txBody>
          <a:bodyPr lIns="122040" tIns="122040" rIns="122040" bIns="122040" anchor="t">
            <a:noAutofit/>
          </a:bodyPr>
          <a:lstStyle/>
          <a:p>
            <a:pPr indent="0" defTabSz="914400">
              <a:lnSpc>
                <a:spcPct val="90000"/>
              </a:lnSpc>
              <a:buNone/>
            </a:pPr>
            <a:r>
              <a:rPr lang="en" sz="2800" b="1" dirty="0">
                <a:solidFill>
                  <a:schemeClr val="dk1"/>
                </a:solidFill>
                <a:latin typeface="Times New Roman" panose="02020603050405020304" pitchFamily="18" charset="0"/>
                <a:cs typeface="Times New Roman" panose="02020603050405020304" pitchFamily="18" charset="0"/>
              </a:rPr>
              <a:t>The Proposed Framework:</a:t>
            </a:r>
            <a:endParaRPr lang="en-US" sz="2800" b="1"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141" name="PlaceHolder 2"/>
          <p:cNvSpPr>
            <a:spLocks noGrp="1"/>
          </p:cNvSpPr>
          <p:nvPr>
            <p:ph type="subTitle" idx="4294967295"/>
          </p:nvPr>
        </p:nvSpPr>
        <p:spPr>
          <a:xfrm>
            <a:off x="820738" y="895350"/>
            <a:ext cx="11371262" cy="3833813"/>
          </a:xfrm>
          <a:prstGeom prst="rect">
            <a:avLst/>
          </a:prstGeom>
          <a:noFill/>
          <a:ln w="0">
            <a:noFill/>
          </a:ln>
        </p:spPr>
        <p:txBody>
          <a:bodyPr lIns="122040" tIns="122040" rIns="122040" bIns="122040" anchor="t">
            <a:noAutofit/>
          </a:bodyPr>
          <a:lstStyle/>
          <a:p>
            <a:pPr marL="228600" indent="-228600" defTabSz="914400">
              <a:lnSpc>
                <a:spcPct val="115000"/>
              </a:lnSpc>
              <a:buNone/>
              <a:tabLst>
                <a:tab pos="0" algn="l"/>
              </a:tabLst>
            </a:pPr>
            <a:endParaRPr lang="en-US" sz="2800" b="0" u="none" strike="noStrike" dirty="0">
              <a:solidFill>
                <a:srgbClr val="000000"/>
              </a:solidFill>
              <a:uFillTx/>
              <a:latin typeface="Arial"/>
            </a:endParaRPr>
          </a:p>
          <a:p>
            <a:pPr marL="228600" indent="-228600" defTabSz="914400">
              <a:lnSpc>
                <a:spcPct val="115000"/>
              </a:lnSpc>
              <a:buNone/>
              <a:tabLst>
                <a:tab pos="0" algn="l"/>
              </a:tabLst>
            </a:pPr>
            <a:endParaRPr lang="en-US" sz="2060" b="0" u="none" strike="noStrike" dirty="0">
              <a:solidFill>
                <a:srgbClr val="000000"/>
              </a:solidFill>
              <a:uFillTx/>
              <a:latin typeface="Arial"/>
            </a:endParaRPr>
          </a:p>
          <a:p>
            <a:pPr marL="0" indent="0" defTabSz="914400">
              <a:lnSpc>
                <a:spcPct val="115000"/>
              </a:lnSpc>
              <a:buClr>
                <a:srgbClr val="000000"/>
              </a:buClr>
              <a:buNone/>
              <a:tabLst>
                <a:tab pos="0" algn="l"/>
              </a:tabLst>
            </a:pPr>
            <a:endParaRPr lang="en-US" sz="2400" b="0" u="none" strike="noStrike" dirty="0">
              <a:solidFill>
                <a:srgbClr val="000000"/>
              </a:solidFill>
              <a:uFillTx/>
              <a:latin typeface="Arial"/>
            </a:endParaRPr>
          </a:p>
          <a:p>
            <a:pPr indent="0" defTabSz="914400">
              <a:lnSpc>
                <a:spcPct val="115000"/>
              </a:lnSpc>
              <a:buNone/>
              <a:tabLst>
                <a:tab pos="0" algn="l"/>
              </a:tabLst>
            </a:pPr>
            <a:endParaRPr lang="en-US" sz="2400" b="0" u="none" strike="noStrike" dirty="0">
              <a:solidFill>
                <a:srgbClr val="000000"/>
              </a:solidFill>
              <a:uFillTx/>
              <a:latin typeface="Arial"/>
            </a:endParaRPr>
          </a:p>
        </p:txBody>
      </p:sp>
      <p:pic>
        <p:nvPicPr>
          <p:cNvPr id="2" name="Picture 1"/>
          <p:cNvPicPr>
            <a:picLocks noChangeAspect="1"/>
          </p:cNvPicPr>
          <p:nvPr/>
        </p:nvPicPr>
        <p:blipFill>
          <a:blip r:embed="rId4"/>
          <a:srcRect l="8673" t="7011" r="4382"/>
          <a:stretch/>
        </p:blipFill>
        <p:spPr>
          <a:xfrm>
            <a:off x="3357735" y="689190"/>
            <a:ext cx="5183908" cy="4964275"/>
          </a:xfrm>
          <a:prstGeom prst="rect">
            <a:avLst/>
          </a:prstGeom>
        </p:spPr>
      </p:pic>
      <p:sp>
        <p:nvSpPr>
          <p:cNvPr id="3" name="Rectangle 2"/>
          <p:cNvSpPr/>
          <p:nvPr/>
        </p:nvSpPr>
        <p:spPr>
          <a:xfrm>
            <a:off x="1747934" y="5488593"/>
            <a:ext cx="8696131" cy="742063"/>
          </a:xfrm>
          <a:prstGeom prst="rect">
            <a:avLst/>
          </a:prstGeom>
        </p:spPr>
        <p:txBody>
          <a:bodyPr wrap="square">
            <a:spAutoFit/>
          </a:bodyPr>
          <a:lstStyle/>
          <a:p>
            <a:pPr>
              <a:lnSpc>
                <a:spcPct val="115000"/>
              </a:lnSpc>
              <a:buNone/>
              <a:tabLst>
                <a:tab pos="0" algn="l"/>
              </a:tabLst>
            </a:pPr>
            <a:br>
              <a:rPr lang="en-US" dirty="0"/>
            </a:br>
            <a:r>
              <a:rPr lang="en-US" dirty="0">
                <a:solidFill>
                  <a:srgbClr val="0070C0"/>
                </a:solidFill>
              </a:rPr>
              <a:t>                                           </a:t>
            </a:r>
            <a:r>
              <a:rPr lang="en-US" sz="2000" b="1" dirty="0">
                <a:solidFill>
                  <a:srgbClr val="0070C0"/>
                </a:solidFill>
                <a:latin typeface="Times New Roman" panose="02020603050405020304" pitchFamily="18" charset="0"/>
                <a:cs typeface="Times New Roman" panose="02020603050405020304" pitchFamily="18" charset="0"/>
              </a:rPr>
              <a:t>Figure 1.1  : The Proposed Framework</a:t>
            </a:r>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45E09D-3E31-6D13-08A0-E6FC90FD1701}"/>
              </a:ext>
            </a:extLst>
          </p:cNvPr>
          <p:cNvSpPr>
            <a:spLocks noGrp="1"/>
          </p:cNvSpPr>
          <p:nvPr>
            <p:ph type="sldNum" sz="quarter" idx="12"/>
          </p:nvPr>
        </p:nvSpPr>
        <p:spPr/>
        <p:txBody>
          <a:bodyPr/>
          <a:lstStyle/>
          <a:p>
            <a:fld id="{C7EE38A7-E291-4846-8EE6-75046924B9CE}" type="slidenum">
              <a:rPr lang="en-US" smtClean="0"/>
              <a:t>8</a:t>
            </a:fld>
            <a:endParaRPr lang="en-US"/>
          </a:p>
        </p:txBody>
      </p:sp>
      <p:sp>
        <p:nvSpPr>
          <p:cNvPr id="8" name="Footer Placeholder 10">
            <a:extLst>
              <a:ext uri="{FF2B5EF4-FFF2-40B4-BE49-F238E27FC236}">
                <a16:creationId xmlns:a16="http://schemas.microsoft.com/office/drawing/2014/main" id="{FE01EEB9-3D4A-388B-5640-96F5954D0632}"/>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46469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Content Placeholder 7"/>
          <p:cNvPicPr/>
          <p:nvPr/>
        </p:nvPicPr>
        <p:blipFill>
          <a:blip r:embed="rId3"/>
          <a:stretch/>
        </p:blipFill>
        <p:spPr>
          <a:xfrm>
            <a:off x="11078640" y="8280"/>
            <a:ext cx="1105200" cy="942480"/>
          </a:xfrm>
          <a:prstGeom prst="rect">
            <a:avLst/>
          </a:prstGeom>
          <a:ln w="0">
            <a:noFill/>
          </a:ln>
        </p:spPr>
      </p:pic>
      <p:sp>
        <p:nvSpPr>
          <p:cNvPr id="207" name="PlaceHolder 2"/>
          <p:cNvSpPr>
            <a:spLocks noGrp="1"/>
          </p:cNvSpPr>
          <p:nvPr>
            <p:ph type="subTitle" idx="4294967295"/>
          </p:nvPr>
        </p:nvSpPr>
        <p:spPr>
          <a:xfrm>
            <a:off x="860322" y="1191400"/>
            <a:ext cx="10471355" cy="4855440"/>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r>
              <a:rPr lang="en-US" sz="2800" b="1" u="none" strike="noStrike" dirty="0">
                <a:solidFill>
                  <a:schemeClr val="dk1"/>
                </a:solidFill>
                <a:uFillTx/>
                <a:latin typeface="Calibri"/>
              </a:rPr>
              <a:t> Single Level Stacking Ensemble</a:t>
            </a:r>
            <a:endParaRPr lang="en-US" sz="2800" b="0" u="none" strike="noStrike" dirty="0">
              <a:solidFill>
                <a:srgbClr val="000000"/>
              </a:solidFill>
              <a:uFillTx/>
              <a:latin typeface="Arial"/>
            </a:endParaRPr>
          </a:p>
          <a:p>
            <a:pPr indent="0" defTabSz="914400">
              <a:lnSpc>
                <a:spcPct val="115000"/>
              </a:lnSpc>
              <a:buNone/>
              <a:tabLst>
                <a:tab pos="0" algn="l"/>
              </a:tabLst>
            </a:pP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br>
              <a:rPr sz="2400" dirty="0"/>
            </a:br>
            <a:endParaRPr lang="en-US" sz="206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a:p>
            <a:pPr marL="685800" indent="-228600" algn="ctr" defTabSz="914400">
              <a:lnSpc>
                <a:spcPct val="115000"/>
              </a:lnSpc>
              <a:buNone/>
              <a:tabLst>
                <a:tab pos="0" algn="l"/>
              </a:tabLst>
            </a:pPr>
            <a:br>
              <a:rPr sz="2400" dirty="0"/>
            </a:br>
            <a:r>
              <a:rPr lang="en-US" b="1" dirty="0">
                <a:solidFill>
                  <a:srgbClr val="0070C0"/>
                </a:solidFill>
              </a:rPr>
              <a:t>Figure 1.2  : Single Level Stacking Ensemble</a:t>
            </a:r>
            <a:endParaRPr lang="en-US" dirty="0">
              <a:solidFill>
                <a:srgbClr val="0070C0"/>
              </a:solidFill>
              <a:latin typeface="Arial"/>
            </a:endParaRPr>
          </a:p>
          <a:p>
            <a:pPr marL="228600" indent="-228600" defTabSz="914400">
              <a:lnSpc>
                <a:spcPct val="115000"/>
              </a:lnSpc>
              <a:buNone/>
              <a:tabLst>
                <a:tab pos="0" algn="l"/>
              </a:tabLst>
            </a:pPr>
            <a:endParaRPr lang="en-US" sz="2400" b="0" u="none" strike="noStrike" dirty="0">
              <a:solidFill>
                <a:srgbClr val="000000"/>
              </a:solidFill>
              <a:uFillTx/>
              <a:latin typeface="Arial"/>
            </a:endParaRPr>
          </a:p>
        </p:txBody>
      </p:sp>
      <p:pic>
        <p:nvPicPr>
          <p:cNvPr id="2" name="Picture 1"/>
          <p:cNvPicPr>
            <a:picLocks noChangeAspect="1"/>
          </p:cNvPicPr>
          <p:nvPr/>
        </p:nvPicPr>
        <p:blipFill>
          <a:blip r:embed="rId4"/>
          <a:stretch>
            <a:fillRect/>
          </a:stretch>
        </p:blipFill>
        <p:spPr>
          <a:xfrm>
            <a:off x="2785600" y="1776182"/>
            <a:ext cx="6806269" cy="3495614"/>
          </a:xfrm>
          <a:prstGeom prst="rect">
            <a:avLst/>
          </a:prstGeom>
        </p:spPr>
      </p:pic>
      <p:sp>
        <p:nvSpPr>
          <p:cNvPr id="3" name="PlaceHolder 1">
            <a:extLst>
              <a:ext uri="{FF2B5EF4-FFF2-40B4-BE49-F238E27FC236}">
                <a16:creationId xmlns:a16="http://schemas.microsoft.com/office/drawing/2014/main" id="{59C84DCA-F7AF-4997-26B9-A8E5D2680FC8}"/>
              </a:ext>
            </a:extLst>
          </p:cNvPr>
          <p:cNvSpPr txBox="1">
            <a:spLocks/>
          </p:cNvSpPr>
          <p:nvPr/>
        </p:nvSpPr>
        <p:spPr>
          <a:xfrm>
            <a:off x="265470" y="279969"/>
            <a:ext cx="6034088" cy="773778"/>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sz="3600" b="1" dirty="0">
                <a:solidFill>
                  <a:schemeClr val="dk1"/>
                </a:solidFill>
                <a:latin typeface="Times New Roman" panose="02020603050405020304" pitchFamily="18" charset="0"/>
                <a:cs typeface="Times New Roman" panose="02020603050405020304" pitchFamily="18" charset="0"/>
              </a:rPr>
              <a:t>Materials &amp; Methods (cont..) :</a:t>
            </a:r>
            <a:endParaRPr lang="en-US" sz="3600" dirty="0">
              <a:solidFill>
                <a:schemeClr val="dk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455808-D3D9-523B-54E0-BCA88BC393DC}"/>
              </a:ext>
            </a:extLst>
          </p:cNvPr>
          <p:cNvSpPr>
            <a:spLocks noGrp="1"/>
          </p:cNvSpPr>
          <p:nvPr>
            <p:ph type="sldNum" sz="quarter" idx="12"/>
          </p:nvPr>
        </p:nvSpPr>
        <p:spPr/>
        <p:txBody>
          <a:bodyPr/>
          <a:lstStyle/>
          <a:p>
            <a:fld id="{C7EE38A7-E291-4846-8EE6-75046924B9CE}" type="slidenum">
              <a:rPr lang="en-US" smtClean="0"/>
              <a:t>9</a:t>
            </a:fld>
            <a:endParaRPr lang="en-US"/>
          </a:p>
        </p:txBody>
      </p:sp>
      <p:sp>
        <p:nvSpPr>
          <p:cNvPr id="8" name="Footer Placeholder 10">
            <a:extLst>
              <a:ext uri="{FF2B5EF4-FFF2-40B4-BE49-F238E27FC236}">
                <a16:creationId xmlns:a16="http://schemas.microsoft.com/office/drawing/2014/main" id="{95A65578-A0B6-F9AB-8C2A-13B0DE371C19}"/>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theme/theme1.xml><?xml version="1.0" encoding="utf-8"?>
<a:theme xmlns:a="http://schemas.openxmlformats.org/drawingml/2006/main" name="Retrospect">
  <a:themeElements>
    <a:clrScheme name="Custom 3">
      <a:dk1>
        <a:sysClr val="windowText" lastClr="000000"/>
      </a:dk1>
      <a:lt1>
        <a:sysClr val="window" lastClr="FFFFFF"/>
      </a:lt1>
      <a:dk2>
        <a:srgbClr val="344068"/>
      </a:dk2>
      <a:lt2>
        <a:srgbClr val="D9E0E6"/>
      </a:lt2>
      <a:accent1>
        <a:srgbClr val="27304E"/>
      </a:accent1>
      <a:accent2>
        <a:srgbClr val="344068"/>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Presentetion_AD</Template>
  <TotalTime>197</TotalTime>
  <Words>1869</Words>
  <Application>Microsoft Office PowerPoint</Application>
  <PresentationFormat>Widescreen</PresentationFormat>
  <Paragraphs>355</Paragraphs>
  <Slides>39</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Aharoni</vt:lpstr>
      <vt:lpstr>Algerian</vt:lpstr>
      <vt:lpstr>Arial</vt:lpstr>
      <vt:lpstr>Calibri</vt:lpstr>
      <vt:lpstr>Calibri Light</vt:lpstr>
      <vt:lpstr>Commissioner</vt:lpstr>
      <vt:lpstr>Courier New</vt:lpstr>
      <vt:lpstr>Golos Text</vt:lpstr>
      <vt:lpstr>Golos Text SemiBold</vt:lpstr>
      <vt:lpstr>Times New Roman</vt:lpstr>
      <vt:lpstr>Wingdings</vt:lpstr>
      <vt:lpstr>Retrospect</vt:lpstr>
      <vt:lpstr>PowerPoint Presentation</vt:lpstr>
      <vt:lpstr>PowerPoint Presentation</vt:lpstr>
      <vt:lpstr>01</vt:lpstr>
      <vt:lpstr>Problem Statement:</vt:lpstr>
      <vt:lpstr>Objectives:</vt:lpstr>
      <vt:lpstr>Introduction</vt:lpstr>
      <vt:lpstr>Introduction (cont..)</vt:lpstr>
      <vt:lpstr>The Proposed Framework:</vt:lpstr>
      <vt:lpstr>PowerPoint Presentation</vt:lpstr>
      <vt:lpstr>PowerPoint Presentation</vt:lpstr>
      <vt:lpstr>Materials &amp; Methods (cont..):</vt:lpstr>
      <vt:lpstr>PowerPoint Presentation</vt:lpstr>
      <vt:lpstr>PowerPoint Presentation</vt:lpstr>
      <vt:lpstr>PowerPoint Presentation</vt:lpstr>
      <vt:lpstr>PowerPoint Presentation</vt:lpstr>
      <vt:lpstr>Visual Comparison:</vt:lpstr>
      <vt:lpstr>Comparison (Previous studies): </vt:lpstr>
      <vt:lpstr>SHAP Analysis</vt:lpstr>
      <vt:lpstr>SHAP Analysis (Cont..):</vt:lpstr>
      <vt:lpstr>SHAP Analysis (Cont..):</vt:lpstr>
      <vt:lpstr>Conclusion:</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Rifah Sajida</dc:creator>
  <cp:lastModifiedBy>Rifah Sajida</cp:lastModifiedBy>
  <cp:revision>70</cp:revision>
  <dcterms:created xsi:type="dcterms:W3CDTF">2025-01-14T02:17:23Z</dcterms:created>
  <dcterms:modified xsi:type="dcterms:W3CDTF">2025-01-14T05:39:41Z</dcterms:modified>
</cp:coreProperties>
</file>