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827" r:id="rId1"/>
  </p:sldMasterIdLst>
  <p:notesMasterIdLst>
    <p:notesMasterId r:id="rId17"/>
  </p:notesMasterIdLst>
  <p:sldIdLst>
    <p:sldId id="277" r:id="rId2"/>
    <p:sldId id="292" r:id="rId3"/>
    <p:sldId id="278" r:id="rId4"/>
    <p:sldId id="279" r:id="rId5"/>
    <p:sldId id="280" r:id="rId6"/>
    <p:sldId id="281" r:id="rId7"/>
    <p:sldId id="282" r:id="rId8"/>
    <p:sldId id="283" r:id="rId9"/>
    <p:sldId id="284" r:id="rId10"/>
    <p:sldId id="286" r:id="rId11"/>
    <p:sldId id="285" r:id="rId12"/>
    <p:sldId id="287" r:id="rId13"/>
    <p:sldId id="288" r:id="rId14"/>
    <p:sldId id="291" r:id="rId15"/>
    <p:sldId id="290" r:id="rId16"/>
  </p:sldIdLst>
  <p:sldSz cx="18288000" cy="10287000"/>
  <p:notesSz cx="6858000" cy="9144000"/>
  <p:embeddedFontLst>
    <p:embeddedFont>
      <p:font typeface="Abril Fatface" panose="02000503000000020003" pitchFamily="2" charset="0"/>
      <p:regular r:id="rId18"/>
    </p:embeddedFont>
    <p:embeddedFont>
      <p:font typeface="Aharoni" panose="02010803020104030203" pitchFamily="2" charset="-79"/>
      <p:bold r:id="rId19"/>
    </p:embeddedFont>
    <p:embeddedFont>
      <p:font typeface="Archivo Black" panose="020B0604020202020204" charset="0"/>
      <p:regular r:id="rId20"/>
    </p:embeddedFont>
    <p:embeddedFont>
      <p:font typeface="Arial Rounded MT Bold" panose="020F0704030504030204" pitchFamily="34" charset="0"/>
      <p:regular r:id="rId21"/>
    </p:embeddedFont>
    <p:embeddedFont>
      <p:font typeface="Arimo Bold" panose="020B0604020202020204" charset="0"/>
      <p:regular r:id="rId22"/>
    </p:embeddedFont>
    <p:embeddedFont>
      <p:font typeface="Berlin Sans FB Demi" panose="020E0802020502020306" pitchFamily="34" charset="0"/>
      <p:bold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845491-5717-4208-B91E-C2983AADB345}"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6476A96E-AD5B-45ED-BC53-CCF178FF2645}">
      <dgm:prSet phldrT="[Text]" custT="1"/>
      <dgm:spPr/>
      <dgm:t>
        <a:bodyPr/>
        <a:lstStyle/>
        <a:p>
          <a:r>
            <a:rPr lang="en-US" sz="2400" dirty="0">
              <a:latin typeface="Times New Roman" panose="02020603050405020304" pitchFamily="18" charset="0"/>
              <a:cs typeface="Times New Roman" panose="02020603050405020304" pitchFamily="18" charset="0"/>
            </a:rPr>
            <a:t>Problem Statement</a:t>
          </a:r>
        </a:p>
      </dgm:t>
    </dgm:pt>
    <dgm:pt modelId="{88289869-84A2-44D9-B417-D4268300AF45}" type="parTrans" cxnId="{5ED66182-1DC5-4EFA-83AF-C36B70E3F480}">
      <dgm:prSet/>
      <dgm:spPr/>
      <dgm:t>
        <a:bodyPr/>
        <a:lstStyle/>
        <a:p>
          <a:endParaRPr lang="en-US" sz="2400">
            <a:latin typeface="Times New Roman" panose="02020603050405020304" pitchFamily="18" charset="0"/>
            <a:cs typeface="Times New Roman" panose="02020603050405020304" pitchFamily="18" charset="0"/>
          </a:endParaRPr>
        </a:p>
      </dgm:t>
    </dgm:pt>
    <dgm:pt modelId="{D0BF143E-3BA3-47D1-B84A-6D89BF3A22F8}" type="sibTrans" cxnId="{5ED66182-1DC5-4EFA-83AF-C36B70E3F480}">
      <dgm:prSet/>
      <dgm:spPr/>
      <dgm:t>
        <a:bodyPr/>
        <a:lstStyle/>
        <a:p>
          <a:endParaRPr lang="en-US" sz="2400">
            <a:latin typeface="Times New Roman" panose="02020603050405020304" pitchFamily="18" charset="0"/>
            <a:cs typeface="Times New Roman" panose="02020603050405020304" pitchFamily="18" charset="0"/>
          </a:endParaRPr>
        </a:p>
      </dgm:t>
    </dgm:pt>
    <dgm:pt modelId="{77E8A24F-A5FE-4157-822F-1DCE0BEC4BA8}">
      <dgm:prSet phldrT="[Text]" custT="1"/>
      <dgm:spPr/>
      <dgm:t>
        <a:bodyPr/>
        <a:lstStyle/>
        <a:p>
          <a:r>
            <a:rPr lang="en-US" sz="2400" dirty="0">
              <a:latin typeface="Times New Roman" panose="02020603050405020304" pitchFamily="18" charset="0"/>
              <a:cs typeface="Times New Roman" panose="02020603050405020304" pitchFamily="18" charset="0"/>
            </a:rPr>
            <a:t>Objectives</a:t>
          </a:r>
        </a:p>
      </dgm:t>
    </dgm:pt>
    <dgm:pt modelId="{4B6FDD04-E99D-4C6F-98A1-289A295C4607}" type="parTrans" cxnId="{D2336530-79CE-41E6-9D6A-6A1F4F0D3642}">
      <dgm:prSet/>
      <dgm:spPr/>
      <dgm:t>
        <a:bodyPr/>
        <a:lstStyle/>
        <a:p>
          <a:endParaRPr lang="en-US" sz="2400">
            <a:latin typeface="Times New Roman" panose="02020603050405020304" pitchFamily="18" charset="0"/>
            <a:cs typeface="Times New Roman" panose="02020603050405020304" pitchFamily="18" charset="0"/>
          </a:endParaRPr>
        </a:p>
      </dgm:t>
    </dgm:pt>
    <dgm:pt modelId="{2B9929E4-365C-47E8-A21C-99FC2B796B70}" type="sibTrans" cxnId="{D2336530-79CE-41E6-9D6A-6A1F4F0D3642}">
      <dgm:prSet/>
      <dgm:spPr/>
      <dgm:t>
        <a:bodyPr/>
        <a:lstStyle/>
        <a:p>
          <a:endParaRPr lang="en-US" sz="2400">
            <a:latin typeface="Times New Roman" panose="02020603050405020304" pitchFamily="18" charset="0"/>
            <a:cs typeface="Times New Roman" panose="02020603050405020304" pitchFamily="18" charset="0"/>
          </a:endParaRPr>
        </a:p>
      </dgm:t>
    </dgm:pt>
    <dgm:pt modelId="{AA4B07D7-6CC6-42EA-872E-83D2C144E70B}">
      <dgm:prSet phldrT="[Text]" custT="1"/>
      <dgm:spPr/>
      <dgm:t>
        <a:bodyPr/>
        <a:lstStyle/>
        <a:p>
          <a:r>
            <a:rPr lang="en-US" sz="2400" dirty="0">
              <a:latin typeface="Times New Roman" panose="02020603050405020304" pitchFamily="18" charset="0"/>
              <a:cs typeface="Times New Roman" panose="02020603050405020304" pitchFamily="18" charset="0"/>
            </a:rPr>
            <a:t>Introduction</a:t>
          </a:r>
        </a:p>
      </dgm:t>
    </dgm:pt>
    <dgm:pt modelId="{6DBA98DC-854E-4632-8EE7-3C2E3F93B3E1}" type="parTrans" cxnId="{F5D14259-9771-4F31-AF68-18CB863EFAF3}">
      <dgm:prSet/>
      <dgm:spPr/>
      <dgm:t>
        <a:bodyPr/>
        <a:lstStyle/>
        <a:p>
          <a:endParaRPr lang="en-US" sz="2400">
            <a:latin typeface="Times New Roman" panose="02020603050405020304" pitchFamily="18" charset="0"/>
            <a:cs typeface="Times New Roman" panose="02020603050405020304" pitchFamily="18" charset="0"/>
          </a:endParaRPr>
        </a:p>
      </dgm:t>
    </dgm:pt>
    <dgm:pt modelId="{0ADA21AB-0BAA-42D8-944C-6B690C9809A9}" type="sibTrans" cxnId="{F5D14259-9771-4F31-AF68-18CB863EFAF3}">
      <dgm:prSet/>
      <dgm:spPr/>
      <dgm:t>
        <a:bodyPr/>
        <a:lstStyle/>
        <a:p>
          <a:endParaRPr lang="en-US" sz="2400">
            <a:latin typeface="Times New Roman" panose="02020603050405020304" pitchFamily="18" charset="0"/>
            <a:cs typeface="Times New Roman" panose="02020603050405020304" pitchFamily="18" charset="0"/>
          </a:endParaRPr>
        </a:p>
      </dgm:t>
    </dgm:pt>
    <dgm:pt modelId="{24007F43-F961-40F4-9E6A-3D38D09EAB1A}">
      <dgm:prSet phldrT="[Text]" custT="1"/>
      <dgm:spPr/>
      <dgm:t>
        <a:bodyPr/>
        <a:lstStyle/>
        <a:p>
          <a:r>
            <a:rPr lang="en-US" sz="2400" dirty="0">
              <a:latin typeface="Times New Roman" panose="02020603050405020304" pitchFamily="18" charset="0"/>
              <a:cs typeface="Times New Roman" panose="02020603050405020304" pitchFamily="18" charset="0"/>
            </a:rPr>
            <a:t>Proposed Framework</a:t>
          </a:r>
        </a:p>
      </dgm:t>
    </dgm:pt>
    <dgm:pt modelId="{616FAE96-D87B-4DEF-A7F2-D0B2B9C8B6E0}" type="parTrans" cxnId="{177497AD-F483-4868-953D-8DAE9E9F1ADC}">
      <dgm:prSet/>
      <dgm:spPr/>
      <dgm:t>
        <a:bodyPr/>
        <a:lstStyle/>
        <a:p>
          <a:endParaRPr lang="en-US" sz="2400">
            <a:latin typeface="Times New Roman" panose="02020603050405020304" pitchFamily="18" charset="0"/>
            <a:cs typeface="Times New Roman" panose="02020603050405020304" pitchFamily="18" charset="0"/>
          </a:endParaRPr>
        </a:p>
      </dgm:t>
    </dgm:pt>
    <dgm:pt modelId="{F13546F6-CAC8-44D7-BA6E-5B13EDD0DFDF}" type="sibTrans" cxnId="{177497AD-F483-4868-953D-8DAE9E9F1ADC}">
      <dgm:prSet/>
      <dgm:spPr/>
      <dgm:t>
        <a:bodyPr/>
        <a:lstStyle/>
        <a:p>
          <a:endParaRPr lang="en-US" sz="2400">
            <a:latin typeface="Times New Roman" panose="02020603050405020304" pitchFamily="18" charset="0"/>
            <a:cs typeface="Times New Roman" panose="02020603050405020304" pitchFamily="18" charset="0"/>
          </a:endParaRPr>
        </a:p>
      </dgm:t>
    </dgm:pt>
    <dgm:pt modelId="{8D54EC49-9BE9-4E57-85C1-4E91510558D2}">
      <dgm:prSet phldrT="[Text]" custT="1"/>
      <dgm:spPr/>
      <dgm:t>
        <a:bodyPr/>
        <a:lstStyle/>
        <a:p>
          <a:r>
            <a:rPr lang="en-US" sz="2400" dirty="0">
              <a:latin typeface="Times New Roman" panose="02020603050405020304" pitchFamily="18" charset="0"/>
              <a:cs typeface="Times New Roman" panose="02020603050405020304" pitchFamily="18" charset="0"/>
            </a:rPr>
            <a:t>Methodes &amp; Models</a:t>
          </a:r>
        </a:p>
      </dgm:t>
    </dgm:pt>
    <dgm:pt modelId="{3E1D5F74-EF6F-41B5-AF97-E17B7A8D9D9C}" type="parTrans" cxnId="{3F92FD3C-7D0A-4D44-BFA0-2DCAF05DA807}">
      <dgm:prSet/>
      <dgm:spPr/>
      <dgm:t>
        <a:bodyPr/>
        <a:lstStyle/>
        <a:p>
          <a:endParaRPr lang="en-US" sz="2400">
            <a:latin typeface="Times New Roman" panose="02020603050405020304" pitchFamily="18" charset="0"/>
            <a:cs typeface="Times New Roman" panose="02020603050405020304" pitchFamily="18" charset="0"/>
          </a:endParaRPr>
        </a:p>
      </dgm:t>
    </dgm:pt>
    <dgm:pt modelId="{4759A559-6C9B-4EFA-A6F2-8DD962874461}" type="sibTrans" cxnId="{3F92FD3C-7D0A-4D44-BFA0-2DCAF05DA807}">
      <dgm:prSet/>
      <dgm:spPr/>
      <dgm:t>
        <a:bodyPr/>
        <a:lstStyle/>
        <a:p>
          <a:endParaRPr lang="en-US" sz="2400">
            <a:latin typeface="Times New Roman" panose="02020603050405020304" pitchFamily="18" charset="0"/>
            <a:cs typeface="Times New Roman" panose="02020603050405020304" pitchFamily="18" charset="0"/>
          </a:endParaRPr>
        </a:p>
      </dgm:t>
    </dgm:pt>
    <dgm:pt modelId="{851BFF79-313D-4B2E-91BD-96BED34EED4B}">
      <dgm:prSet phldrT="[Text]" custT="1"/>
      <dgm:spPr/>
      <dgm:t>
        <a:bodyPr/>
        <a:lstStyle/>
        <a:p>
          <a:r>
            <a:rPr lang="en-US" sz="2400" dirty="0">
              <a:latin typeface="Times New Roman" panose="02020603050405020304" pitchFamily="18" charset="0"/>
              <a:cs typeface="Times New Roman" panose="02020603050405020304" pitchFamily="18" charset="0"/>
            </a:rPr>
            <a:t>Result Analysis</a:t>
          </a:r>
        </a:p>
      </dgm:t>
    </dgm:pt>
    <dgm:pt modelId="{35F2A05F-DD4E-4F8B-82B4-3EDF94F3322E}" type="parTrans" cxnId="{D9B88458-FEAE-4EDF-A571-36104ECFA166}">
      <dgm:prSet/>
      <dgm:spPr/>
      <dgm:t>
        <a:bodyPr/>
        <a:lstStyle/>
        <a:p>
          <a:endParaRPr lang="en-US" sz="2400">
            <a:latin typeface="Times New Roman" panose="02020603050405020304" pitchFamily="18" charset="0"/>
            <a:cs typeface="Times New Roman" panose="02020603050405020304" pitchFamily="18" charset="0"/>
          </a:endParaRPr>
        </a:p>
      </dgm:t>
    </dgm:pt>
    <dgm:pt modelId="{01DCBB32-3624-49C2-8B36-926150C6FE89}" type="sibTrans" cxnId="{D9B88458-FEAE-4EDF-A571-36104ECFA166}">
      <dgm:prSet/>
      <dgm:spPr/>
      <dgm:t>
        <a:bodyPr/>
        <a:lstStyle/>
        <a:p>
          <a:endParaRPr lang="en-US" sz="2400">
            <a:latin typeface="Times New Roman" panose="02020603050405020304" pitchFamily="18" charset="0"/>
            <a:cs typeface="Times New Roman" panose="02020603050405020304" pitchFamily="18" charset="0"/>
          </a:endParaRPr>
        </a:p>
      </dgm:t>
    </dgm:pt>
    <dgm:pt modelId="{6655A474-ED1B-4A45-BDF8-D12B8F60DBAA}">
      <dgm:prSet phldrT="[Text]" custT="1"/>
      <dgm:spPr/>
      <dgm:t>
        <a:bodyPr/>
        <a:lstStyle/>
        <a:p>
          <a:r>
            <a:rPr lang="en-US" sz="2400" dirty="0">
              <a:latin typeface="Times New Roman" panose="02020603050405020304" pitchFamily="18" charset="0"/>
              <a:cs typeface="Times New Roman" panose="02020603050405020304" pitchFamily="18" charset="0"/>
            </a:rPr>
            <a:t>Discussion</a:t>
          </a:r>
        </a:p>
      </dgm:t>
    </dgm:pt>
    <dgm:pt modelId="{64F37836-02C6-4F81-9F6A-4FAA87FED766}" type="parTrans" cxnId="{6B25853F-82F3-45F3-AD68-35062DECEA70}">
      <dgm:prSet/>
      <dgm:spPr/>
      <dgm:t>
        <a:bodyPr/>
        <a:lstStyle/>
        <a:p>
          <a:endParaRPr lang="en-US" sz="2400">
            <a:latin typeface="Times New Roman" panose="02020603050405020304" pitchFamily="18" charset="0"/>
            <a:cs typeface="Times New Roman" panose="02020603050405020304" pitchFamily="18" charset="0"/>
          </a:endParaRPr>
        </a:p>
      </dgm:t>
    </dgm:pt>
    <dgm:pt modelId="{7A4B7A45-D260-4768-9895-1E6C502F2F0E}" type="sibTrans" cxnId="{6B25853F-82F3-45F3-AD68-35062DECEA70}">
      <dgm:prSet/>
      <dgm:spPr/>
      <dgm:t>
        <a:bodyPr/>
        <a:lstStyle/>
        <a:p>
          <a:endParaRPr lang="en-US" sz="2400">
            <a:latin typeface="Times New Roman" panose="02020603050405020304" pitchFamily="18" charset="0"/>
            <a:cs typeface="Times New Roman" panose="02020603050405020304" pitchFamily="18" charset="0"/>
          </a:endParaRPr>
        </a:p>
      </dgm:t>
    </dgm:pt>
    <dgm:pt modelId="{87F15030-D8D1-4F51-853B-B24CCE54476C}">
      <dgm:prSet phldrT="[Text]" custT="1"/>
      <dgm:spPr/>
      <dgm:t>
        <a:bodyPr/>
        <a:lstStyle/>
        <a:p>
          <a:r>
            <a:rPr lang="en-US" sz="2400" dirty="0">
              <a:latin typeface="Times New Roman" panose="02020603050405020304" pitchFamily="18" charset="0"/>
              <a:cs typeface="Times New Roman" panose="02020603050405020304" pitchFamily="18" charset="0"/>
            </a:rPr>
            <a:t>Conclusion</a:t>
          </a:r>
        </a:p>
      </dgm:t>
    </dgm:pt>
    <dgm:pt modelId="{D368BE30-72B3-44B0-B2EB-40CCE03116E9}" type="parTrans" cxnId="{E77CB539-1C1D-4C06-8410-FE698EEDE187}">
      <dgm:prSet/>
      <dgm:spPr/>
      <dgm:t>
        <a:bodyPr/>
        <a:lstStyle/>
        <a:p>
          <a:endParaRPr lang="en-US" sz="2400">
            <a:latin typeface="Times New Roman" panose="02020603050405020304" pitchFamily="18" charset="0"/>
            <a:cs typeface="Times New Roman" panose="02020603050405020304" pitchFamily="18" charset="0"/>
          </a:endParaRPr>
        </a:p>
      </dgm:t>
    </dgm:pt>
    <dgm:pt modelId="{DE697412-5568-4675-A035-4F7D5CE630D6}" type="sibTrans" cxnId="{E77CB539-1C1D-4C06-8410-FE698EEDE187}">
      <dgm:prSet/>
      <dgm:spPr/>
      <dgm:t>
        <a:bodyPr/>
        <a:lstStyle/>
        <a:p>
          <a:endParaRPr lang="en-US" sz="2400">
            <a:latin typeface="Times New Roman" panose="02020603050405020304" pitchFamily="18" charset="0"/>
            <a:cs typeface="Times New Roman" panose="02020603050405020304" pitchFamily="18" charset="0"/>
          </a:endParaRPr>
        </a:p>
      </dgm:t>
    </dgm:pt>
    <dgm:pt modelId="{EFB98C52-776F-41D0-952B-B377F87D6A07}" type="pres">
      <dgm:prSet presAssocID="{27845491-5717-4208-B91E-C2983AADB345}" presName="linear" presStyleCnt="0">
        <dgm:presLayoutVars>
          <dgm:dir/>
          <dgm:animLvl val="lvl"/>
          <dgm:resizeHandles val="exact"/>
        </dgm:presLayoutVars>
      </dgm:prSet>
      <dgm:spPr/>
    </dgm:pt>
    <dgm:pt modelId="{CD007CC7-F304-4007-B1F2-F9DA3E0DC779}" type="pres">
      <dgm:prSet presAssocID="{6476A96E-AD5B-45ED-BC53-CCF178FF2645}" presName="parentLin" presStyleCnt="0"/>
      <dgm:spPr/>
    </dgm:pt>
    <dgm:pt modelId="{F39CB5D9-E0F7-4BEB-A3C0-F1C75F1307B6}" type="pres">
      <dgm:prSet presAssocID="{6476A96E-AD5B-45ED-BC53-CCF178FF2645}" presName="parentLeftMargin" presStyleLbl="node1" presStyleIdx="0" presStyleCnt="8"/>
      <dgm:spPr/>
    </dgm:pt>
    <dgm:pt modelId="{A89AF7CF-8983-4407-BCA4-0147504B27AF}" type="pres">
      <dgm:prSet presAssocID="{6476A96E-AD5B-45ED-BC53-CCF178FF2645}" presName="parentText" presStyleLbl="node1" presStyleIdx="0" presStyleCnt="8" custLinFactNeighborX="-92838" custLinFactNeighborY="33659">
        <dgm:presLayoutVars>
          <dgm:chMax val="0"/>
          <dgm:bulletEnabled val="1"/>
        </dgm:presLayoutVars>
      </dgm:prSet>
      <dgm:spPr/>
    </dgm:pt>
    <dgm:pt modelId="{163EE1B7-1DBE-4D10-824F-BDDC6ABE275C}" type="pres">
      <dgm:prSet presAssocID="{6476A96E-AD5B-45ED-BC53-CCF178FF2645}" presName="negativeSpace" presStyleCnt="0"/>
      <dgm:spPr/>
    </dgm:pt>
    <dgm:pt modelId="{084E8EDC-8B19-4E3A-9AAD-921CC9F77315}" type="pres">
      <dgm:prSet presAssocID="{6476A96E-AD5B-45ED-BC53-CCF178FF2645}" presName="childText" presStyleLbl="conFgAcc1" presStyleIdx="0" presStyleCnt="8" custLinFactY="18001" custLinFactNeighborX="-5438" custLinFactNeighborY="100000">
        <dgm:presLayoutVars>
          <dgm:bulletEnabled val="1"/>
        </dgm:presLayoutVars>
      </dgm:prSet>
      <dgm:spPr/>
    </dgm:pt>
    <dgm:pt modelId="{1C7E4DE8-79D6-45E9-9FDB-6A9D90B310F7}" type="pres">
      <dgm:prSet presAssocID="{D0BF143E-3BA3-47D1-B84A-6D89BF3A22F8}" presName="spaceBetweenRectangles" presStyleCnt="0"/>
      <dgm:spPr/>
    </dgm:pt>
    <dgm:pt modelId="{3B59CDE9-1D3B-4E4B-81A4-6B8EF7C71C6D}" type="pres">
      <dgm:prSet presAssocID="{77E8A24F-A5FE-4157-822F-1DCE0BEC4BA8}" presName="parentLin" presStyleCnt="0"/>
      <dgm:spPr/>
    </dgm:pt>
    <dgm:pt modelId="{49362B14-E4F8-47EC-8980-8E3986D1F9B8}" type="pres">
      <dgm:prSet presAssocID="{77E8A24F-A5FE-4157-822F-1DCE0BEC4BA8}" presName="parentLeftMargin" presStyleLbl="node1" presStyleIdx="0" presStyleCnt="8"/>
      <dgm:spPr/>
    </dgm:pt>
    <dgm:pt modelId="{F2B6F8AE-8094-4EB8-8C52-A1387FA6F0BA}" type="pres">
      <dgm:prSet presAssocID="{77E8A24F-A5FE-4157-822F-1DCE0BEC4BA8}" presName="parentText" presStyleLbl="node1" presStyleIdx="1" presStyleCnt="8" custLinFactNeighborX="-92838" custLinFactNeighborY="33659">
        <dgm:presLayoutVars>
          <dgm:chMax val="0"/>
          <dgm:bulletEnabled val="1"/>
        </dgm:presLayoutVars>
      </dgm:prSet>
      <dgm:spPr/>
    </dgm:pt>
    <dgm:pt modelId="{BF54695E-C6C8-4293-AD1D-4DEEA5C9477D}" type="pres">
      <dgm:prSet presAssocID="{77E8A24F-A5FE-4157-822F-1DCE0BEC4BA8}" presName="negativeSpace" presStyleCnt="0"/>
      <dgm:spPr/>
    </dgm:pt>
    <dgm:pt modelId="{0E00BDE2-D877-4EB4-BCCB-91453D0146AD}" type="pres">
      <dgm:prSet presAssocID="{77E8A24F-A5FE-4157-822F-1DCE0BEC4BA8}" presName="childText" presStyleLbl="conFgAcc1" presStyleIdx="1" presStyleCnt="8" custLinFactY="18001" custLinFactNeighborX="-4642" custLinFactNeighborY="100000">
        <dgm:presLayoutVars>
          <dgm:bulletEnabled val="1"/>
        </dgm:presLayoutVars>
      </dgm:prSet>
      <dgm:spPr/>
    </dgm:pt>
    <dgm:pt modelId="{F741D988-AD32-49A4-B81C-BD36B7426B7C}" type="pres">
      <dgm:prSet presAssocID="{2B9929E4-365C-47E8-A21C-99FC2B796B70}" presName="spaceBetweenRectangles" presStyleCnt="0"/>
      <dgm:spPr/>
    </dgm:pt>
    <dgm:pt modelId="{9130E681-689B-4D86-9F17-B9BE5950128A}" type="pres">
      <dgm:prSet presAssocID="{AA4B07D7-6CC6-42EA-872E-83D2C144E70B}" presName="parentLin" presStyleCnt="0"/>
      <dgm:spPr/>
    </dgm:pt>
    <dgm:pt modelId="{73F81F75-F4DF-492A-99EA-A757DAA2BC50}" type="pres">
      <dgm:prSet presAssocID="{AA4B07D7-6CC6-42EA-872E-83D2C144E70B}" presName="parentLeftMargin" presStyleLbl="node1" presStyleIdx="1" presStyleCnt="8"/>
      <dgm:spPr/>
    </dgm:pt>
    <dgm:pt modelId="{2796955D-B0C2-4905-9F43-C51630DFE32F}" type="pres">
      <dgm:prSet presAssocID="{AA4B07D7-6CC6-42EA-872E-83D2C144E70B}" presName="parentText" presStyleLbl="node1" presStyleIdx="2" presStyleCnt="8" custLinFactNeighborX="-92838" custLinFactNeighborY="33659">
        <dgm:presLayoutVars>
          <dgm:chMax val="0"/>
          <dgm:bulletEnabled val="1"/>
        </dgm:presLayoutVars>
      </dgm:prSet>
      <dgm:spPr/>
    </dgm:pt>
    <dgm:pt modelId="{6A8326EE-0807-4494-A61A-295D9DA9947B}" type="pres">
      <dgm:prSet presAssocID="{AA4B07D7-6CC6-42EA-872E-83D2C144E70B}" presName="negativeSpace" presStyleCnt="0"/>
      <dgm:spPr/>
    </dgm:pt>
    <dgm:pt modelId="{CC26508F-DFE5-41E1-9EFF-B3FBFD0D81BF}" type="pres">
      <dgm:prSet presAssocID="{AA4B07D7-6CC6-42EA-872E-83D2C144E70B}" presName="childText" presStyleLbl="conFgAcc1" presStyleIdx="2" presStyleCnt="8" custLinFactY="18001" custLinFactNeighborX="-4642" custLinFactNeighborY="100000">
        <dgm:presLayoutVars>
          <dgm:bulletEnabled val="1"/>
        </dgm:presLayoutVars>
      </dgm:prSet>
      <dgm:spPr/>
    </dgm:pt>
    <dgm:pt modelId="{E21A408A-C3BA-4540-A883-36FDD5AF8B1F}" type="pres">
      <dgm:prSet presAssocID="{0ADA21AB-0BAA-42D8-944C-6B690C9809A9}" presName="spaceBetweenRectangles" presStyleCnt="0"/>
      <dgm:spPr/>
    </dgm:pt>
    <dgm:pt modelId="{B8093D8C-35FB-4AFD-9F52-A78B7C31A31B}" type="pres">
      <dgm:prSet presAssocID="{24007F43-F961-40F4-9E6A-3D38D09EAB1A}" presName="parentLin" presStyleCnt="0"/>
      <dgm:spPr/>
    </dgm:pt>
    <dgm:pt modelId="{01CB7C7D-F042-4F52-AC4D-E55BB3040727}" type="pres">
      <dgm:prSet presAssocID="{24007F43-F961-40F4-9E6A-3D38D09EAB1A}" presName="parentLeftMargin" presStyleLbl="node1" presStyleIdx="2" presStyleCnt="8"/>
      <dgm:spPr/>
    </dgm:pt>
    <dgm:pt modelId="{122DAFD9-071C-4B86-86F3-F2B8F51E6412}" type="pres">
      <dgm:prSet presAssocID="{24007F43-F961-40F4-9E6A-3D38D09EAB1A}" presName="parentText" presStyleLbl="node1" presStyleIdx="3" presStyleCnt="8" custLinFactNeighborX="-92838" custLinFactNeighborY="33659">
        <dgm:presLayoutVars>
          <dgm:chMax val="0"/>
          <dgm:bulletEnabled val="1"/>
        </dgm:presLayoutVars>
      </dgm:prSet>
      <dgm:spPr/>
    </dgm:pt>
    <dgm:pt modelId="{C632A06E-07AE-4DBC-8F00-44D0EBF16E4B}" type="pres">
      <dgm:prSet presAssocID="{24007F43-F961-40F4-9E6A-3D38D09EAB1A}" presName="negativeSpace" presStyleCnt="0"/>
      <dgm:spPr/>
    </dgm:pt>
    <dgm:pt modelId="{CFB34C87-1050-42EB-86C6-22C321ADA6FF}" type="pres">
      <dgm:prSet presAssocID="{24007F43-F961-40F4-9E6A-3D38D09EAB1A}" presName="childText" presStyleLbl="conFgAcc1" presStyleIdx="3" presStyleCnt="8" custLinFactY="18001" custLinFactNeighborX="-4642" custLinFactNeighborY="100000">
        <dgm:presLayoutVars>
          <dgm:bulletEnabled val="1"/>
        </dgm:presLayoutVars>
      </dgm:prSet>
      <dgm:spPr/>
    </dgm:pt>
    <dgm:pt modelId="{24408483-DDF9-48BB-9C98-2A9849C20B37}" type="pres">
      <dgm:prSet presAssocID="{F13546F6-CAC8-44D7-BA6E-5B13EDD0DFDF}" presName="spaceBetweenRectangles" presStyleCnt="0"/>
      <dgm:spPr/>
    </dgm:pt>
    <dgm:pt modelId="{D5EAFA0D-AFF1-4416-AEB7-4B212B2E468D}" type="pres">
      <dgm:prSet presAssocID="{8D54EC49-9BE9-4E57-85C1-4E91510558D2}" presName="parentLin" presStyleCnt="0"/>
      <dgm:spPr/>
    </dgm:pt>
    <dgm:pt modelId="{54F718D3-F1BE-4A07-8246-5A00D7C169CB}" type="pres">
      <dgm:prSet presAssocID="{8D54EC49-9BE9-4E57-85C1-4E91510558D2}" presName="parentLeftMargin" presStyleLbl="node1" presStyleIdx="3" presStyleCnt="8"/>
      <dgm:spPr/>
    </dgm:pt>
    <dgm:pt modelId="{A1DC11B6-1D17-44A7-B588-B5DE97ED4EDA}" type="pres">
      <dgm:prSet presAssocID="{8D54EC49-9BE9-4E57-85C1-4E91510558D2}" presName="parentText" presStyleLbl="node1" presStyleIdx="4" presStyleCnt="8" custLinFactNeighborX="-92838" custLinFactNeighborY="33659">
        <dgm:presLayoutVars>
          <dgm:chMax val="0"/>
          <dgm:bulletEnabled val="1"/>
        </dgm:presLayoutVars>
      </dgm:prSet>
      <dgm:spPr/>
    </dgm:pt>
    <dgm:pt modelId="{58738130-EA7E-488C-9C3D-3B8EE1243E7A}" type="pres">
      <dgm:prSet presAssocID="{8D54EC49-9BE9-4E57-85C1-4E91510558D2}" presName="negativeSpace" presStyleCnt="0"/>
      <dgm:spPr/>
    </dgm:pt>
    <dgm:pt modelId="{70DF2A86-9459-47E4-911F-1E36BBF93F42}" type="pres">
      <dgm:prSet presAssocID="{8D54EC49-9BE9-4E57-85C1-4E91510558D2}" presName="childText" presStyleLbl="conFgAcc1" presStyleIdx="4" presStyleCnt="8" custLinFactY="18001" custLinFactNeighborX="-4642" custLinFactNeighborY="100000">
        <dgm:presLayoutVars>
          <dgm:bulletEnabled val="1"/>
        </dgm:presLayoutVars>
      </dgm:prSet>
      <dgm:spPr/>
    </dgm:pt>
    <dgm:pt modelId="{7BAB5D27-E479-4CD1-ACBD-22F3CC493AB1}" type="pres">
      <dgm:prSet presAssocID="{4759A559-6C9B-4EFA-A6F2-8DD962874461}" presName="spaceBetweenRectangles" presStyleCnt="0"/>
      <dgm:spPr/>
    </dgm:pt>
    <dgm:pt modelId="{13110C01-9774-4FB8-9C05-2D25AD8466D3}" type="pres">
      <dgm:prSet presAssocID="{851BFF79-313D-4B2E-91BD-96BED34EED4B}" presName="parentLin" presStyleCnt="0"/>
      <dgm:spPr/>
    </dgm:pt>
    <dgm:pt modelId="{C5F30EFD-5463-4D9A-B2C1-09C2FD0ADFF4}" type="pres">
      <dgm:prSet presAssocID="{851BFF79-313D-4B2E-91BD-96BED34EED4B}" presName="parentLeftMargin" presStyleLbl="node1" presStyleIdx="4" presStyleCnt="8"/>
      <dgm:spPr/>
    </dgm:pt>
    <dgm:pt modelId="{C42F274E-788D-4BB7-9D0C-650569725D18}" type="pres">
      <dgm:prSet presAssocID="{851BFF79-313D-4B2E-91BD-96BED34EED4B}" presName="parentText" presStyleLbl="node1" presStyleIdx="5" presStyleCnt="8" custLinFactNeighborX="-92838" custLinFactNeighborY="33659">
        <dgm:presLayoutVars>
          <dgm:chMax val="0"/>
          <dgm:bulletEnabled val="1"/>
        </dgm:presLayoutVars>
      </dgm:prSet>
      <dgm:spPr/>
    </dgm:pt>
    <dgm:pt modelId="{B947C306-9CDB-43C6-96BD-1A0363F83500}" type="pres">
      <dgm:prSet presAssocID="{851BFF79-313D-4B2E-91BD-96BED34EED4B}" presName="negativeSpace" presStyleCnt="0"/>
      <dgm:spPr/>
    </dgm:pt>
    <dgm:pt modelId="{01A9D813-54C7-4C94-940A-4835985A9390}" type="pres">
      <dgm:prSet presAssocID="{851BFF79-313D-4B2E-91BD-96BED34EED4B}" presName="childText" presStyleLbl="conFgAcc1" presStyleIdx="5" presStyleCnt="8" custLinFactY="18001" custLinFactNeighborX="-4642" custLinFactNeighborY="100000">
        <dgm:presLayoutVars>
          <dgm:bulletEnabled val="1"/>
        </dgm:presLayoutVars>
      </dgm:prSet>
      <dgm:spPr/>
    </dgm:pt>
    <dgm:pt modelId="{4023A303-244F-4269-9260-0BFB0653BD31}" type="pres">
      <dgm:prSet presAssocID="{01DCBB32-3624-49C2-8B36-926150C6FE89}" presName="spaceBetweenRectangles" presStyleCnt="0"/>
      <dgm:spPr/>
    </dgm:pt>
    <dgm:pt modelId="{37C289B6-C7FC-4BB8-9DB6-B14893180498}" type="pres">
      <dgm:prSet presAssocID="{6655A474-ED1B-4A45-BDF8-D12B8F60DBAA}" presName="parentLin" presStyleCnt="0"/>
      <dgm:spPr/>
    </dgm:pt>
    <dgm:pt modelId="{AE1F2EE5-E255-4416-9ED5-FAFF56204E83}" type="pres">
      <dgm:prSet presAssocID="{6655A474-ED1B-4A45-BDF8-D12B8F60DBAA}" presName="parentLeftMargin" presStyleLbl="node1" presStyleIdx="5" presStyleCnt="8"/>
      <dgm:spPr/>
    </dgm:pt>
    <dgm:pt modelId="{CC35DF05-FF5E-4368-9684-A027DE1AD588}" type="pres">
      <dgm:prSet presAssocID="{6655A474-ED1B-4A45-BDF8-D12B8F60DBAA}" presName="parentText" presStyleLbl="node1" presStyleIdx="6" presStyleCnt="8" custLinFactNeighborX="-92838" custLinFactNeighborY="33659">
        <dgm:presLayoutVars>
          <dgm:chMax val="0"/>
          <dgm:bulletEnabled val="1"/>
        </dgm:presLayoutVars>
      </dgm:prSet>
      <dgm:spPr/>
    </dgm:pt>
    <dgm:pt modelId="{4B273017-3DAE-4D94-802F-1389A518ACB0}" type="pres">
      <dgm:prSet presAssocID="{6655A474-ED1B-4A45-BDF8-D12B8F60DBAA}" presName="negativeSpace" presStyleCnt="0"/>
      <dgm:spPr/>
    </dgm:pt>
    <dgm:pt modelId="{B80A11B8-367E-4A4B-AB6A-60610604CD30}" type="pres">
      <dgm:prSet presAssocID="{6655A474-ED1B-4A45-BDF8-D12B8F60DBAA}" presName="childText" presStyleLbl="conFgAcc1" presStyleIdx="6" presStyleCnt="8" custLinFactY="18001" custLinFactNeighborX="-4642" custLinFactNeighborY="100000">
        <dgm:presLayoutVars>
          <dgm:bulletEnabled val="1"/>
        </dgm:presLayoutVars>
      </dgm:prSet>
      <dgm:spPr/>
    </dgm:pt>
    <dgm:pt modelId="{34C598AD-C3D3-44CB-8A06-808F009642A8}" type="pres">
      <dgm:prSet presAssocID="{7A4B7A45-D260-4768-9895-1E6C502F2F0E}" presName="spaceBetweenRectangles" presStyleCnt="0"/>
      <dgm:spPr/>
    </dgm:pt>
    <dgm:pt modelId="{5D857C8F-17B7-489F-84E9-EB0C9FC2D3F3}" type="pres">
      <dgm:prSet presAssocID="{87F15030-D8D1-4F51-853B-B24CCE54476C}" presName="parentLin" presStyleCnt="0"/>
      <dgm:spPr/>
    </dgm:pt>
    <dgm:pt modelId="{8BE3E335-07F2-41AF-827B-634213051F3A}" type="pres">
      <dgm:prSet presAssocID="{87F15030-D8D1-4F51-853B-B24CCE54476C}" presName="parentLeftMargin" presStyleLbl="node1" presStyleIdx="6" presStyleCnt="8"/>
      <dgm:spPr/>
    </dgm:pt>
    <dgm:pt modelId="{7E982C40-0EAC-4B1B-9720-83F5AB144F14}" type="pres">
      <dgm:prSet presAssocID="{87F15030-D8D1-4F51-853B-B24CCE54476C}" presName="parentText" presStyleLbl="node1" presStyleIdx="7" presStyleCnt="8" custLinFactNeighborX="-92838" custLinFactNeighborY="33659">
        <dgm:presLayoutVars>
          <dgm:chMax val="0"/>
          <dgm:bulletEnabled val="1"/>
        </dgm:presLayoutVars>
      </dgm:prSet>
      <dgm:spPr/>
    </dgm:pt>
    <dgm:pt modelId="{AB3EDD12-6388-46D6-91F6-114824CBA674}" type="pres">
      <dgm:prSet presAssocID="{87F15030-D8D1-4F51-853B-B24CCE54476C}" presName="negativeSpace" presStyleCnt="0"/>
      <dgm:spPr/>
    </dgm:pt>
    <dgm:pt modelId="{B963F19A-5409-48CC-A792-C46AE05E4C72}" type="pres">
      <dgm:prSet presAssocID="{87F15030-D8D1-4F51-853B-B24CCE54476C}" presName="childText" presStyleLbl="conFgAcc1" presStyleIdx="7" presStyleCnt="8" custLinFactNeighborX="-5836" custLinFactNeighborY="42734">
        <dgm:presLayoutVars>
          <dgm:bulletEnabled val="1"/>
        </dgm:presLayoutVars>
      </dgm:prSet>
      <dgm:spPr/>
    </dgm:pt>
  </dgm:ptLst>
  <dgm:cxnLst>
    <dgm:cxn modelId="{D4371C0B-23CA-4B95-B6CA-B0B1248C3D84}" type="presOf" srcId="{6655A474-ED1B-4A45-BDF8-D12B8F60DBAA}" destId="{CC35DF05-FF5E-4368-9684-A027DE1AD588}" srcOrd="1" destOrd="0" presId="urn:microsoft.com/office/officeart/2005/8/layout/list1"/>
    <dgm:cxn modelId="{2CC2C219-893E-4CE9-9C64-F7BB771775DF}" type="presOf" srcId="{AA4B07D7-6CC6-42EA-872E-83D2C144E70B}" destId="{73F81F75-F4DF-492A-99EA-A757DAA2BC50}" srcOrd="0" destOrd="0" presId="urn:microsoft.com/office/officeart/2005/8/layout/list1"/>
    <dgm:cxn modelId="{9AA9B71A-9D1C-48B0-B2B3-1CF00E41549A}" type="presOf" srcId="{24007F43-F961-40F4-9E6A-3D38D09EAB1A}" destId="{01CB7C7D-F042-4F52-AC4D-E55BB3040727}" srcOrd="0" destOrd="0" presId="urn:microsoft.com/office/officeart/2005/8/layout/list1"/>
    <dgm:cxn modelId="{9B4D791F-62AA-4348-87DA-8D93B24270BD}" type="presOf" srcId="{851BFF79-313D-4B2E-91BD-96BED34EED4B}" destId="{C5F30EFD-5463-4D9A-B2C1-09C2FD0ADFF4}" srcOrd="0" destOrd="0" presId="urn:microsoft.com/office/officeart/2005/8/layout/list1"/>
    <dgm:cxn modelId="{E674552B-8C4C-4F17-AEFC-52F0FCE66EA5}" type="presOf" srcId="{8D54EC49-9BE9-4E57-85C1-4E91510558D2}" destId="{A1DC11B6-1D17-44A7-B588-B5DE97ED4EDA}" srcOrd="1" destOrd="0" presId="urn:microsoft.com/office/officeart/2005/8/layout/list1"/>
    <dgm:cxn modelId="{D2336530-79CE-41E6-9D6A-6A1F4F0D3642}" srcId="{27845491-5717-4208-B91E-C2983AADB345}" destId="{77E8A24F-A5FE-4157-822F-1DCE0BEC4BA8}" srcOrd="1" destOrd="0" parTransId="{4B6FDD04-E99D-4C6F-98A1-289A295C4607}" sibTransId="{2B9929E4-365C-47E8-A21C-99FC2B796B70}"/>
    <dgm:cxn modelId="{E77CB539-1C1D-4C06-8410-FE698EEDE187}" srcId="{27845491-5717-4208-B91E-C2983AADB345}" destId="{87F15030-D8D1-4F51-853B-B24CCE54476C}" srcOrd="7" destOrd="0" parTransId="{D368BE30-72B3-44B0-B2EB-40CCE03116E9}" sibTransId="{DE697412-5568-4675-A035-4F7D5CE630D6}"/>
    <dgm:cxn modelId="{3F92FD3C-7D0A-4D44-BFA0-2DCAF05DA807}" srcId="{27845491-5717-4208-B91E-C2983AADB345}" destId="{8D54EC49-9BE9-4E57-85C1-4E91510558D2}" srcOrd="4" destOrd="0" parTransId="{3E1D5F74-EF6F-41B5-AF97-E17B7A8D9D9C}" sibTransId="{4759A559-6C9B-4EFA-A6F2-8DD962874461}"/>
    <dgm:cxn modelId="{6B25853F-82F3-45F3-AD68-35062DECEA70}" srcId="{27845491-5717-4208-B91E-C2983AADB345}" destId="{6655A474-ED1B-4A45-BDF8-D12B8F60DBAA}" srcOrd="6" destOrd="0" parTransId="{64F37836-02C6-4F81-9F6A-4FAA87FED766}" sibTransId="{7A4B7A45-D260-4768-9895-1E6C502F2F0E}"/>
    <dgm:cxn modelId="{5D745765-AFD5-4B9E-BBBA-D4BF2CFB5C5F}" type="presOf" srcId="{24007F43-F961-40F4-9E6A-3D38D09EAB1A}" destId="{122DAFD9-071C-4B86-86F3-F2B8F51E6412}" srcOrd="1" destOrd="0" presId="urn:microsoft.com/office/officeart/2005/8/layout/list1"/>
    <dgm:cxn modelId="{01FFAE66-196F-4BAB-B494-B6BB210064A6}" type="presOf" srcId="{6655A474-ED1B-4A45-BDF8-D12B8F60DBAA}" destId="{AE1F2EE5-E255-4416-9ED5-FAFF56204E83}" srcOrd="0" destOrd="0" presId="urn:microsoft.com/office/officeart/2005/8/layout/list1"/>
    <dgm:cxn modelId="{4D02AB6D-9373-4DAB-8228-90062960A427}" type="presOf" srcId="{6476A96E-AD5B-45ED-BC53-CCF178FF2645}" destId="{F39CB5D9-E0F7-4BEB-A3C0-F1C75F1307B6}" srcOrd="0" destOrd="0" presId="urn:microsoft.com/office/officeart/2005/8/layout/list1"/>
    <dgm:cxn modelId="{03A1CA6E-8284-40F4-B15F-D70752AC6807}" type="presOf" srcId="{6476A96E-AD5B-45ED-BC53-CCF178FF2645}" destId="{A89AF7CF-8983-4407-BCA4-0147504B27AF}" srcOrd="1" destOrd="0" presId="urn:microsoft.com/office/officeart/2005/8/layout/list1"/>
    <dgm:cxn modelId="{0B3D4575-DDA5-465C-AB1A-99CB6283A55D}" type="presOf" srcId="{27845491-5717-4208-B91E-C2983AADB345}" destId="{EFB98C52-776F-41D0-952B-B377F87D6A07}" srcOrd="0" destOrd="0" presId="urn:microsoft.com/office/officeart/2005/8/layout/list1"/>
    <dgm:cxn modelId="{31B97056-FCD4-4C59-9CAC-2552F5AAB447}" type="presOf" srcId="{851BFF79-313D-4B2E-91BD-96BED34EED4B}" destId="{C42F274E-788D-4BB7-9D0C-650569725D18}" srcOrd="1" destOrd="0" presId="urn:microsoft.com/office/officeart/2005/8/layout/list1"/>
    <dgm:cxn modelId="{D9B88458-FEAE-4EDF-A571-36104ECFA166}" srcId="{27845491-5717-4208-B91E-C2983AADB345}" destId="{851BFF79-313D-4B2E-91BD-96BED34EED4B}" srcOrd="5" destOrd="0" parTransId="{35F2A05F-DD4E-4F8B-82B4-3EDF94F3322E}" sibTransId="{01DCBB32-3624-49C2-8B36-926150C6FE89}"/>
    <dgm:cxn modelId="{F5D14259-9771-4F31-AF68-18CB863EFAF3}" srcId="{27845491-5717-4208-B91E-C2983AADB345}" destId="{AA4B07D7-6CC6-42EA-872E-83D2C144E70B}" srcOrd="2" destOrd="0" parTransId="{6DBA98DC-854E-4632-8EE7-3C2E3F93B3E1}" sibTransId="{0ADA21AB-0BAA-42D8-944C-6B690C9809A9}"/>
    <dgm:cxn modelId="{5ED66182-1DC5-4EFA-83AF-C36B70E3F480}" srcId="{27845491-5717-4208-B91E-C2983AADB345}" destId="{6476A96E-AD5B-45ED-BC53-CCF178FF2645}" srcOrd="0" destOrd="0" parTransId="{88289869-84A2-44D9-B417-D4268300AF45}" sibTransId="{D0BF143E-3BA3-47D1-B84A-6D89BF3A22F8}"/>
    <dgm:cxn modelId="{B789EA94-6E13-4EBF-B3AA-DB2C96936051}" type="presOf" srcId="{AA4B07D7-6CC6-42EA-872E-83D2C144E70B}" destId="{2796955D-B0C2-4905-9F43-C51630DFE32F}" srcOrd="1" destOrd="0" presId="urn:microsoft.com/office/officeart/2005/8/layout/list1"/>
    <dgm:cxn modelId="{177497AD-F483-4868-953D-8DAE9E9F1ADC}" srcId="{27845491-5717-4208-B91E-C2983AADB345}" destId="{24007F43-F961-40F4-9E6A-3D38D09EAB1A}" srcOrd="3" destOrd="0" parTransId="{616FAE96-D87B-4DEF-A7F2-D0B2B9C8B6E0}" sibTransId="{F13546F6-CAC8-44D7-BA6E-5B13EDD0DFDF}"/>
    <dgm:cxn modelId="{413940AE-EFFC-4354-AA18-71FAE7C24B8A}" type="presOf" srcId="{8D54EC49-9BE9-4E57-85C1-4E91510558D2}" destId="{54F718D3-F1BE-4A07-8246-5A00D7C169CB}" srcOrd="0" destOrd="0" presId="urn:microsoft.com/office/officeart/2005/8/layout/list1"/>
    <dgm:cxn modelId="{E68866B3-8E15-4511-AC31-5501FB0D402F}" type="presOf" srcId="{77E8A24F-A5FE-4157-822F-1DCE0BEC4BA8}" destId="{49362B14-E4F8-47EC-8980-8E3986D1F9B8}" srcOrd="0" destOrd="0" presId="urn:microsoft.com/office/officeart/2005/8/layout/list1"/>
    <dgm:cxn modelId="{79E816B7-8798-497D-A9CC-73E30982FF57}" type="presOf" srcId="{87F15030-D8D1-4F51-853B-B24CCE54476C}" destId="{8BE3E335-07F2-41AF-827B-634213051F3A}" srcOrd="0" destOrd="0" presId="urn:microsoft.com/office/officeart/2005/8/layout/list1"/>
    <dgm:cxn modelId="{B4B6C2C6-3B9A-40BF-9289-422245724C0D}" type="presOf" srcId="{77E8A24F-A5FE-4157-822F-1DCE0BEC4BA8}" destId="{F2B6F8AE-8094-4EB8-8C52-A1387FA6F0BA}" srcOrd="1" destOrd="0" presId="urn:microsoft.com/office/officeart/2005/8/layout/list1"/>
    <dgm:cxn modelId="{0D5DB4F3-D110-4919-BC59-1443F968B5FC}" type="presOf" srcId="{87F15030-D8D1-4F51-853B-B24CCE54476C}" destId="{7E982C40-0EAC-4B1B-9720-83F5AB144F14}" srcOrd="1" destOrd="0" presId="urn:microsoft.com/office/officeart/2005/8/layout/list1"/>
    <dgm:cxn modelId="{B8AF9D74-4E41-4572-AB6E-B6E8B4518164}" type="presParOf" srcId="{EFB98C52-776F-41D0-952B-B377F87D6A07}" destId="{CD007CC7-F304-4007-B1F2-F9DA3E0DC779}" srcOrd="0" destOrd="0" presId="urn:microsoft.com/office/officeart/2005/8/layout/list1"/>
    <dgm:cxn modelId="{F80A5DD8-8709-4FB2-AC7E-0D606A1F521C}" type="presParOf" srcId="{CD007CC7-F304-4007-B1F2-F9DA3E0DC779}" destId="{F39CB5D9-E0F7-4BEB-A3C0-F1C75F1307B6}" srcOrd="0" destOrd="0" presId="urn:microsoft.com/office/officeart/2005/8/layout/list1"/>
    <dgm:cxn modelId="{0FB3E530-1748-41AE-8245-DE8D990D32FC}" type="presParOf" srcId="{CD007CC7-F304-4007-B1F2-F9DA3E0DC779}" destId="{A89AF7CF-8983-4407-BCA4-0147504B27AF}" srcOrd="1" destOrd="0" presId="urn:microsoft.com/office/officeart/2005/8/layout/list1"/>
    <dgm:cxn modelId="{A3AD9307-5A13-4B21-A427-0E277321647D}" type="presParOf" srcId="{EFB98C52-776F-41D0-952B-B377F87D6A07}" destId="{163EE1B7-1DBE-4D10-824F-BDDC6ABE275C}" srcOrd="1" destOrd="0" presId="urn:microsoft.com/office/officeart/2005/8/layout/list1"/>
    <dgm:cxn modelId="{3B699DEC-2CDD-4FDC-A5DB-BB5851865240}" type="presParOf" srcId="{EFB98C52-776F-41D0-952B-B377F87D6A07}" destId="{084E8EDC-8B19-4E3A-9AAD-921CC9F77315}" srcOrd="2" destOrd="0" presId="urn:microsoft.com/office/officeart/2005/8/layout/list1"/>
    <dgm:cxn modelId="{E34CD39A-4A8E-4F5F-A44C-F36CA2AA3307}" type="presParOf" srcId="{EFB98C52-776F-41D0-952B-B377F87D6A07}" destId="{1C7E4DE8-79D6-45E9-9FDB-6A9D90B310F7}" srcOrd="3" destOrd="0" presId="urn:microsoft.com/office/officeart/2005/8/layout/list1"/>
    <dgm:cxn modelId="{C0FD942B-43C1-4C96-9417-DECB36E026B0}" type="presParOf" srcId="{EFB98C52-776F-41D0-952B-B377F87D6A07}" destId="{3B59CDE9-1D3B-4E4B-81A4-6B8EF7C71C6D}" srcOrd="4" destOrd="0" presId="urn:microsoft.com/office/officeart/2005/8/layout/list1"/>
    <dgm:cxn modelId="{BE2CF912-4F45-4D4C-8629-289CB84E5915}" type="presParOf" srcId="{3B59CDE9-1D3B-4E4B-81A4-6B8EF7C71C6D}" destId="{49362B14-E4F8-47EC-8980-8E3986D1F9B8}" srcOrd="0" destOrd="0" presId="urn:microsoft.com/office/officeart/2005/8/layout/list1"/>
    <dgm:cxn modelId="{6C39868B-1D0F-4635-BBCF-51A45EE35024}" type="presParOf" srcId="{3B59CDE9-1D3B-4E4B-81A4-6B8EF7C71C6D}" destId="{F2B6F8AE-8094-4EB8-8C52-A1387FA6F0BA}" srcOrd="1" destOrd="0" presId="urn:microsoft.com/office/officeart/2005/8/layout/list1"/>
    <dgm:cxn modelId="{93105D5D-1BD7-45EB-AC2E-8D081CB80D1D}" type="presParOf" srcId="{EFB98C52-776F-41D0-952B-B377F87D6A07}" destId="{BF54695E-C6C8-4293-AD1D-4DEEA5C9477D}" srcOrd="5" destOrd="0" presId="urn:microsoft.com/office/officeart/2005/8/layout/list1"/>
    <dgm:cxn modelId="{9B0BD557-56A7-4DB9-B1A9-5334D699AAFC}" type="presParOf" srcId="{EFB98C52-776F-41D0-952B-B377F87D6A07}" destId="{0E00BDE2-D877-4EB4-BCCB-91453D0146AD}" srcOrd="6" destOrd="0" presId="urn:microsoft.com/office/officeart/2005/8/layout/list1"/>
    <dgm:cxn modelId="{ED3878D0-C8D7-46FB-BB5D-4A05BAB4B7B1}" type="presParOf" srcId="{EFB98C52-776F-41D0-952B-B377F87D6A07}" destId="{F741D988-AD32-49A4-B81C-BD36B7426B7C}" srcOrd="7" destOrd="0" presId="urn:microsoft.com/office/officeart/2005/8/layout/list1"/>
    <dgm:cxn modelId="{6994FF46-AAB0-43D6-962C-53FE3351CC48}" type="presParOf" srcId="{EFB98C52-776F-41D0-952B-B377F87D6A07}" destId="{9130E681-689B-4D86-9F17-B9BE5950128A}" srcOrd="8" destOrd="0" presId="urn:microsoft.com/office/officeart/2005/8/layout/list1"/>
    <dgm:cxn modelId="{B232ECAD-B585-4DE8-B3C6-58CDFE146D6B}" type="presParOf" srcId="{9130E681-689B-4D86-9F17-B9BE5950128A}" destId="{73F81F75-F4DF-492A-99EA-A757DAA2BC50}" srcOrd="0" destOrd="0" presId="urn:microsoft.com/office/officeart/2005/8/layout/list1"/>
    <dgm:cxn modelId="{68D7530D-663D-4A8C-8ADA-48BD2CA5742F}" type="presParOf" srcId="{9130E681-689B-4D86-9F17-B9BE5950128A}" destId="{2796955D-B0C2-4905-9F43-C51630DFE32F}" srcOrd="1" destOrd="0" presId="urn:microsoft.com/office/officeart/2005/8/layout/list1"/>
    <dgm:cxn modelId="{2D146D60-3AE1-42A0-AC73-F779A18543D1}" type="presParOf" srcId="{EFB98C52-776F-41D0-952B-B377F87D6A07}" destId="{6A8326EE-0807-4494-A61A-295D9DA9947B}" srcOrd="9" destOrd="0" presId="urn:microsoft.com/office/officeart/2005/8/layout/list1"/>
    <dgm:cxn modelId="{D84975EE-E577-46C1-913C-AD2B531A1DCF}" type="presParOf" srcId="{EFB98C52-776F-41D0-952B-B377F87D6A07}" destId="{CC26508F-DFE5-41E1-9EFF-B3FBFD0D81BF}" srcOrd="10" destOrd="0" presId="urn:microsoft.com/office/officeart/2005/8/layout/list1"/>
    <dgm:cxn modelId="{D2FAFB85-366A-4BED-807C-AAF62C9D0538}" type="presParOf" srcId="{EFB98C52-776F-41D0-952B-B377F87D6A07}" destId="{E21A408A-C3BA-4540-A883-36FDD5AF8B1F}" srcOrd="11" destOrd="0" presId="urn:microsoft.com/office/officeart/2005/8/layout/list1"/>
    <dgm:cxn modelId="{89B78A65-CF20-42A2-9A4F-36A929D0E47C}" type="presParOf" srcId="{EFB98C52-776F-41D0-952B-B377F87D6A07}" destId="{B8093D8C-35FB-4AFD-9F52-A78B7C31A31B}" srcOrd="12" destOrd="0" presId="urn:microsoft.com/office/officeart/2005/8/layout/list1"/>
    <dgm:cxn modelId="{561A71FD-BA48-4BC9-ABAA-D9DD143CC498}" type="presParOf" srcId="{B8093D8C-35FB-4AFD-9F52-A78B7C31A31B}" destId="{01CB7C7D-F042-4F52-AC4D-E55BB3040727}" srcOrd="0" destOrd="0" presId="urn:microsoft.com/office/officeart/2005/8/layout/list1"/>
    <dgm:cxn modelId="{CDBB9997-2862-496F-9612-46311350B2BF}" type="presParOf" srcId="{B8093D8C-35FB-4AFD-9F52-A78B7C31A31B}" destId="{122DAFD9-071C-4B86-86F3-F2B8F51E6412}" srcOrd="1" destOrd="0" presId="urn:microsoft.com/office/officeart/2005/8/layout/list1"/>
    <dgm:cxn modelId="{8BA062CF-4455-4CF8-9A2E-49C9B9C84580}" type="presParOf" srcId="{EFB98C52-776F-41D0-952B-B377F87D6A07}" destId="{C632A06E-07AE-4DBC-8F00-44D0EBF16E4B}" srcOrd="13" destOrd="0" presId="urn:microsoft.com/office/officeart/2005/8/layout/list1"/>
    <dgm:cxn modelId="{03A8728E-6FAD-4845-A3E7-208E3FD62957}" type="presParOf" srcId="{EFB98C52-776F-41D0-952B-B377F87D6A07}" destId="{CFB34C87-1050-42EB-86C6-22C321ADA6FF}" srcOrd="14" destOrd="0" presId="urn:microsoft.com/office/officeart/2005/8/layout/list1"/>
    <dgm:cxn modelId="{9E028E70-32FB-4BD0-AF86-97EAB3FA4374}" type="presParOf" srcId="{EFB98C52-776F-41D0-952B-B377F87D6A07}" destId="{24408483-DDF9-48BB-9C98-2A9849C20B37}" srcOrd="15" destOrd="0" presId="urn:microsoft.com/office/officeart/2005/8/layout/list1"/>
    <dgm:cxn modelId="{84F45061-49BE-4FB8-BDEA-6FBDD205C861}" type="presParOf" srcId="{EFB98C52-776F-41D0-952B-B377F87D6A07}" destId="{D5EAFA0D-AFF1-4416-AEB7-4B212B2E468D}" srcOrd="16" destOrd="0" presId="urn:microsoft.com/office/officeart/2005/8/layout/list1"/>
    <dgm:cxn modelId="{731F0191-6C7D-4140-AF4E-AD81AB149FC8}" type="presParOf" srcId="{D5EAFA0D-AFF1-4416-AEB7-4B212B2E468D}" destId="{54F718D3-F1BE-4A07-8246-5A00D7C169CB}" srcOrd="0" destOrd="0" presId="urn:microsoft.com/office/officeart/2005/8/layout/list1"/>
    <dgm:cxn modelId="{68D4C9E3-C9A9-44BD-B2ED-39535C99AB6E}" type="presParOf" srcId="{D5EAFA0D-AFF1-4416-AEB7-4B212B2E468D}" destId="{A1DC11B6-1D17-44A7-B588-B5DE97ED4EDA}" srcOrd="1" destOrd="0" presId="urn:microsoft.com/office/officeart/2005/8/layout/list1"/>
    <dgm:cxn modelId="{92D3F5C6-251D-45B2-88D2-320C29ADCFE5}" type="presParOf" srcId="{EFB98C52-776F-41D0-952B-B377F87D6A07}" destId="{58738130-EA7E-488C-9C3D-3B8EE1243E7A}" srcOrd="17" destOrd="0" presId="urn:microsoft.com/office/officeart/2005/8/layout/list1"/>
    <dgm:cxn modelId="{8632403A-813E-4A14-A32B-40B8E230092F}" type="presParOf" srcId="{EFB98C52-776F-41D0-952B-B377F87D6A07}" destId="{70DF2A86-9459-47E4-911F-1E36BBF93F42}" srcOrd="18" destOrd="0" presId="urn:microsoft.com/office/officeart/2005/8/layout/list1"/>
    <dgm:cxn modelId="{36E59041-850E-463B-9C20-812F4AE3EF06}" type="presParOf" srcId="{EFB98C52-776F-41D0-952B-B377F87D6A07}" destId="{7BAB5D27-E479-4CD1-ACBD-22F3CC493AB1}" srcOrd="19" destOrd="0" presId="urn:microsoft.com/office/officeart/2005/8/layout/list1"/>
    <dgm:cxn modelId="{78E5A1CE-E9E2-4757-999F-5FDFA3CE313C}" type="presParOf" srcId="{EFB98C52-776F-41D0-952B-B377F87D6A07}" destId="{13110C01-9774-4FB8-9C05-2D25AD8466D3}" srcOrd="20" destOrd="0" presId="urn:microsoft.com/office/officeart/2005/8/layout/list1"/>
    <dgm:cxn modelId="{98581822-4C0C-46E6-9464-362BAB72DB23}" type="presParOf" srcId="{13110C01-9774-4FB8-9C05-2D25AD8466D3}" destId="{C5F30EFD-5463-4D9A-B2C1-09C2FD0ADFF4}" srcOrd="0" destOrd="0" presId="urn:microsoft.com/office/officeart/2005/8/layout/list1"/>
    <dgm:cxn modelId="{077EC3BA-8EA3-4939-9400-E8E1DFC4BED2}" type="presParOf" srcId="{13110C01-9774-4FB8-9C05-2D25AD8466D3}" destId="{C42F274E-788D-4BB7-9D0C-650569725D18}" srcOrd="1" destOrd="0" presId="urn:microsoft.com/office/officeart/2005/8/layout/list1"/>
    <dgm:cxn modelId="{0976FA9B-CD29-44D1-9905-A7BE8DD8A2E5}" type="presParOf" srcId="{EFB98C52-776F-41D0-952B-B377F87D6A07}" destId="{B947C306-9CDB-43C6-96BD-1A0363F83500}" srcOrd="21" destOrd="0" presId="urn:microsoft.com/office/officeart/2005/8/layout/list1"/>
    <dgm:cxn modelId="{074CE832-36B2-48B5-839E-224C01A78D65}" type="presParOf" srcId="{EFB98C52-776F-41D0-952B-B377F87D6A07}" destId="{01A9D813-54C7-4C94-940A-4835985A9390}" srcOrd="22" destOrd="0" presId="urn:microsoft.com/office/officeart/2005/8/layout/list1"/>
    <dgm:cxn modelId="{3D31F4A8-68C4-489C-87BB-2A2A7FCF79CF}" type="presParOf" srcId="{EFB98C52-776F-41D0-952B-B377F87D6A07}" destId="{4023A303-244F-4269-9260-0BFB0653BD31}" srcOrd="23" destOrd="0" presId="urn:microsoft.com/office/officeart/2005/8/layout/list1"/>
    <dgm:cxn modelId="{06475266-5B94-4031-BB0E-A934F9834ECA}" type="presParOf" srcId="{EFB98C52-776F-41D0-952B-B377F87D6A07}" destId="{37C289B6-C7FC-4BB8-9DB6-B14893180498}" srcOrd="24" destOrd="0" presId="urn:microsoft.com/office/officeart/2005/8/layout/list1"/>
    <dgm:cxn modelId="{696DDDAD-E387-4AC8-A9F2-6F979C9CFB2D}" type="presParOf" srcId="{37C289B6-C7FC-4BB8-9DB6-B14893180498}" destId="{AE1F2EE5-E255-4416-9ED5-FAFF56204E83}" srcOrd="0" destOrd="0" presId="urn:microsoft.com/office/officeart/2005/8/layout/list1"/>
    <dgm:cxn modelId="{464FE8B6-9100-4868-BCF4-EBDC22D66DC6}" type="presParOf" srcId="{37C289B6-C7FC-4BB8-9DB6-B14893180498}" destId="{CC35DF05-FF5E-4368-9684-A027DE1AD588}" srcOrd="1" destOrd="0" presId="urn:microsoft.com/office/officeart/2005/8/layout/list1"/>
    <dgm:cxn modelId="{1BF2201F-C808-4F2C-B2DB-44444412E5B8}" type="presParOf" srcId="{EFB98C52-776F-41D0-952B-B377F87D6A07}" destId="{4B273017-3DAE-4D94-802F-1389A518ACB0}" srcOrd="25" destOrd="0" presId="urn:microsoft.com/office/officeart/2005/8/layout/list1"/>
    <dgm:cxn modelId="{8A9F3956-D20C-4237-B207-931389EEC4BD}" type="presParOf" srcId="{EFB98C52-776F-41D0-952B-B377F87D6A07}" destId="{B80A11B8-367E-4A4B-AB6A-60610604CD30}" srcOrd="26" destOrd="0" presId="urn:microsoft.com/office/officeart/2005/8/layout/list1"/>
    <dgm:cxn modelId="{C549C591-90F9-4E40-A573-1639AC604E70}" type="presParOf" srcId="{EFB98C52-776F-41D0-952B-B377F87D6A07}" destId="{34C598AD-C3D3-44CB-8A06-808F009642A8}" srcOrd="27" destOrd="0" presId="urn:microsoft.com/office/officeart/2005/8/layout/list1"/>
    <dgm:cxn modelId="{BAEF0D76-95A3-415A-BE99-D018B667477B}" type="presParOf" srcId="{EFB98C52-776F-41D0-952B-B377F87D6A07}" destId="{5D857C8F-17B7-489F-84E9-EB0C9FC2D3F3}" srcOrd="28" destOrd="0" presId="urn:microsoft.com/office/officeart/2005/8/layout/list1"/>
    <dgm:cxn modelId="{8CEEBD81-9D93-4B71-9335-550A459518FC}" type="presParOf" srcId="{5D857C8F-17B7-489F-84E9-EB0C9FC2D3F3}" destId="{8BE3E335-07F2-41AF-827B-634213051F3A}" srcOrd="0" destOrd="0" presId="urn:microsoft.com/office/officeart/2005/8/layout/list1"/>
    <dgm:cxn modelId="{D2FC52F8-91C3-4AC3-A5A0-052FF56D5A9E}" type="presParOf" srcId="{5D857C8F-17B7-489F-84E9-EB0C9FC2D3F3}" destId="{7E982C40-0EAC-4B1B-9720-83F5AB144F14}" srcOrd="1" destOrd="0" presId="urn:microsoft.com/office/officeart/2005/8/layout/list1"/>
    <dgm:cxn modelId="{A46CA3E9-FDF1-40BC-AE69-4CA5A9877122}" type="presParOf" srcId="{EFB98C52-776F-41D0-952B-B377F87D6A07}" destId="{AB3EDD12-6388-46D6-91F6-114824CBA674}" srcOrd="29" destOrd="0" presId="urn:microsoft.com/office/officeart/2005/8/layout/list1"/>
    <dgm:cxn modelId="{B7BA6D5E-77F7-4A75-8424-83BA1A2520FE}" type="presParOf" srcId="{EFB98C52-776F-41D0-952B-B377F87D6A07}" destId="{B963F19A-5409-48CC-A792-C46AE05E4C72}"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4E8EDC-8B19-4E3A-9AAD-921CC9F77315}">
      <dsp:nvSpPr>
        <dsp:cNvPr id="0" name=""/>
        <dsp:cNvSpPr/>
      </dsp:nvSpPr>
      <dsp:spPr>
        <a:xfrm>
          <a:off x="0" y="57907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89AF7CF-8983-4407-BCA4-0147504B27AF}">
      <dsp:nvSpPr>
        <dsp:cNvPr id="0" name=""/>
        <dsp:cNvSpPr/>
      </dsp:nvSpPr>
      <dsp:spPr>
        <a:xfrm>
          <a:off x="51436" y="26911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Problem Statement</a:t>
          </a:r>
        </a:p>
      </dsp:txBody>
      <dsp:txXfrm>
        <a:off x="81698" y="299379"/>
        <a:ext cx="9994068" cy="559396"/>
      </dsp:txXfrm>
    </dsp:sp>
    <dsp:sp modelId="{0E00BDE2-D877-4EB4-BCCB-91453D0146AD}">
      <dsp:nvSpPr>
        <dsp:cNvPr id="0" name=""/>
        <dsp:cNvSpPr/>
      </dsp:nvSpPr>
      <dsp:spPr>
        <a:xfrm>
          <a:off x="0" y="153163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2B6F8AE-8094-4EB8-8C52-A1387FA6F0BA}">
      <dsp:nvSpPr>
        <dsp:cNvPr id="0" name=""/>
        <dsp:cNvSpPr/>
      </dsp:nvSpPr>
      <dsp:spPr>
        <a:xfrm>
          <a:off x="51436" y="122167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Objectives</a:t>
          </a:r>
        </a:p>
      </dsp:txBody>
      <dsp:txXfrm>
        <a:off x="81698" y="1251939"/>
        <a:ext cx="9994068" cy="559396"/>
      </dsp:txXfrm>
    </dsp:sp>
    <dsp:sp modelId="{CC26508F-DFE5-41E1-9EFF-B3FBFD0D81BF}">
      <dsp:nvSpPr>
        <dsp:cNvPr id="0" name=""/>
        <dsp:cNvSpPr/>
      </dsp:nvSpPr>
      <dsp:spPr>
        <a:xfrm>
          <a:off x="0" y="248419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796955D-B0C2-4905-9F43-C51630DFE32F}">
      <dsp:nvSpPr>
        <dsp:cNvPr id="0" name=""/>
        <dsp:cNvSpPr/>
      </dsp:nvSpPr>
      <dsp:spPr>
        <a:xfrm>
          <a:off x="51436" y="217423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Introduction</a:t>
          </a:r>
        </a:p>
      </dsp:txBody>
      <dsp:txXfrm>
        <a:off x="81698" y="2204499"/>
        <a:ext cx="9994068" cy="559396"/>
      </dsp:txXfrm>
    </dsp:sp>
    <dsp:sp modelId="{CFB34C87-1050-42EB-86C6-22C321ADA6FF}">
      <dsp:nvSpPr>
        <dsp:cNvPr id="0" name=""/>
        <dsp:cNvSpPr/>
      </dsp:nvSpPr>
      <dsp:spPr>
        <a:xfrm>
          <a:off x="0" y="343675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2DAFD9-071C-4B86-86F3-F2B8F51E6412}">
      <dsp:nvSpPr>
        <dsp:cNvPr id="0" name=""/>
        <dsp:cNvSpPr/>
      </dsp:nvSpPr>
      <dsp:spPr>
        <a:xfrm>
          <a:off x="51436" y="312679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Proposed Framework</a:t>
          </a:r>
        </a:p>
      </dsp:txBody>
      <dsp:txXfrm>
        <a:off x="81698" y="3157059"/>
        <a:ext cx="9994068" cy="559396"/>
      </dsp:txXfrm>
    </dsp:sp>
    <dsp:sp modelId="{70DF2A86-9459-47E4-911F-1E36BBF93F42}">
      <dsp:nvSpPr>
        <dsp:cNvPr id="0" name=""/>
        <dsp:cNvSpPr/>
      </dsp:nvSpPr>
      <dsp:spPr>
        <a:xfrm>
          <a:off x="0" y="438931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DC11B6-1D17-44A7-B588-B5DE97ED4EDA}">
      <dsp:nvSpPr>
        <dsp:cNvPr id="0" name=""/>
        <dsp:cNvSpPr/>
      </dsp:nvSpPr>
      <dsp:spPr>
        <a:xfrm>
          <a:off x="51436" y="407935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Methodes &amp; Models</a:t>
          </a:r>
        </a:p>
      </dsp:txBody>
      <dsp:txXfrm>
        <a:off x="81698" y="4109619"/>
        <a:ext cx="9994068" cy="559396"/>
      </dsp:txXfrm>
    </dsp:sp>
    <dsp:sp modelId="{01A9D813-54C7-4C94-940A-4835985A9390}">
      <dsp:nvSpPr>
        <dsp:cNvPr id="0" name=""/>
        <dsp:cNvSpPr/>
      </dsp:nvSpPr>
      <dsp:spPr>
        <a:xfrm>
          <a:off x="0" y="534187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42F274E-788D-4BB7-9D0C-650569725D18}">
      <dsp:nvSpPr>
        <dsp:cNvPr id="0" name=""/>
        <dsp:cNvSpPr/>
      </dsp:nvSpPr>
      <dsp:spPr>
        <a:xfrm>
          <a:off x="51436" y="503191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Result Analysis</a:t>
          </a:r>
        </a:p>
      </dsp:txBody>
      <dsp:txXfrm>
        <a:off x="81698" y="5062179"/>
        <a:ext cx="9994068" cy="559396"/>
      </dsp:txXfrm>
    </dsp:sp>
    <dsp:sp modelId="{B80A11B8-367E-4A4B-AB6A-60610604CD30}">
      <dsp:nvSpPr>
        <dsp:cNvPr id="0" name=""/>
        <dsp:cNvSpPr/>
      </dsp:nvSpPr>
      <dsp:spPr>
        <a:xfrm>
          <a:off x="0" y="6294439"/>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C35DF05-FF5E-4368-9684-A027DE1AD588}">
      <dsp:nvSpPr>
        <dsp:cNvPr id="0" name=""/>
        <dsp:cNvSpPr/>
      </dsp:nvSpPr>
      <dsp:spPr>
        <a:xfrm>
          <a:off x="51436" y="598447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Discussion</a:t>
          </a:r>
        </a:p>
      </dsp:txBody>
      <dsp:txXfrm>
        <a:off x="81698" y="6014739"/>
        <a:ext cx="9994068" cy="559396"/>
      </dsp:txXfrm>
    </dsp:sp>
    <dsp:sp modelId="{B963F19A-5409-48CC-A792-C46AE05E4C72}">
      <dsp:nvSpPr>
        <dsp:cNvPr id="0" name=""/>
        <dsp:cNvSpPr/>
      </dsp:nvSpPr>
      <dsp:spPr>
        <a:xfrm>
          <a:off x="0" y="7098797"/>
          <a:ext cx="14363703" cy="529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E982C40-0EAC-4B1B-9720-83F5AB144F14}">
      <dsp:nvSpPr>
        <dsp:cNvPr id="0" name=""/>
        <dsp:cNvSpPr/>
      </dsp:nvSpPr>
      <dsp:spPr>
        <a:xfrm>
          <a:off x="51436" y="6937037"/>
          <a:ext cx="10054592" cy="619920"/>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0040" tIns="0" rIns="380040" bIns="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Conclusion</a:t>
          </a:r>
        </a:p>
      </dsp:txBody>
      <dsp:txXfrm>
        <a:off x="81698" y="6967299"/>
        <a:ext cx="9994068"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1"/>
            <a:ext cx="2971800" cy="458788"/>
          </a:xfrm>
          <a:prstGeom prst="rect">
            <a:avLst/>
          </a:prstGeom>
        </p:spPr>
        <p:txBody>
          <a:bodyPr vert="horz" lIns="91440" tIns="45720" rIns="91440" bIns="45720" rtlCol="0"/>
          <a:lstStyle>
            <a:lvl1pPr algn="r">
              <a:defRPr sz="1200"/>
            </a:lvl1pPr>
          </a:lstStyle>
          <a:p>
            <a:fld id="{6F0B7465-3E6C-4983-95A5-67C9925DDEB5}"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478318-2DC1-47FD-8428-FE65BE1E4D5A}" type="slidenum">
              <a:rPr lang="en-US" smtClean="0"/>
              <a:t>‹#›</a:t>
            </a:fld>
            <a:endParaRPr lang="en-US"/>
          </a:p>
        </p:txBody>
      </p:sp>
    </p:spTree>
    <p:extLst>
      <p:ext uri="{BB962C8B-B14F-4D97-AF65-F5344CB8AC3E}">
        <p14:creationId xmlns:p14="http://schemas.microsoft.com/office/powerpoint/2010/main" val="40891395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78318-2DC1-47FD-8428-FE65BE1E4D5A}" type="slidenum">
              <a:rPr lang="en-US" smtClean="0"/>
              <a:t>5</a:t>
            </a:fld>
            <a:endParaRPr lang="en-US"/>
          </a:p>
        </p:txBody>
      </p:sp>
    </p:spTree>
    <p:extLst>
      <p:ext uri="{BB962C8B-B14F-4D97-AF65-F5344CB8AC3E}">
        <p14:creationId xmlns:p14="http://schemas.microsoft.com/office/powerpoint/2010/main" val="4283639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5478318-2DC1-47FD-8428-FE65BE1E4D5A}" type="slidenum">
              <a:rPr lang="en-US" smtClean="0"/>
              <a:t>10</a:t>
            </a:fld>
            <a:endParaRPr lang="en-US"/>
          </a:p>
        </p:txBody>
      </p:sp>
    </p:spTree>
    <p:extLst>
      <p:ext uri="{BB962C8B-B14F-4D97-AF65-F5344CB8AC3E}">
        <p14:creationId xmlns:p14="http://schemas.microsoft.com/office/powerpoint/2010/main" val="11908884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C010B-B9F1-265E-A22D-F0CE806DC1DD}"/>
            </a:ext>
          </a:extLst>
        </p:cNvPr>
        <p:cNvGrpSpPr/>
        <p:nvPr/>
      </p:nvGrpSpPr>
      <p:grpSpPr>
        <a:xfrm>
          <a:off x="0" y="0"/>
          <a:ext cx="0" cy="0"/>
          <a:chOff x="0" y="0"/>
          <a:chExt cx="0" cy="0"/>
        </a:xfrm>
      </p:grpSpPr>
      <p:sp>
        <p:nvSpPr>
          <p:cNvPr id="389" name="PlaceHolder 1">
            <a:extLst>
              <a:ext uri="{FF2B5EF4-FFF2-40B4-BE49-F238E27FC236}">
                <a16:creationId xmlns:a16="http://schemas.microsoft.com/office/drawing/2014/main" id="{F4FEA86D-0A2A-6CA2-929C-1938AFA1F523}"/>
              </a:ext>
            </a:extLst>
          </p:cNvPr>
          <p:cNvSpPr>
            <a:spLocks noGrp="1" noRot="1" noChangeAspect="1"/>
          </p:cNvSpPr>
          <p:nvPr>
            <p:ph type="sldImg"/>
          </p:nvPr>
        </p:nvSpPr>
        <p:spPr>
          <a:xfrm>
            <a:off x="381000" y="685800"/>
            <a:ext cx="6096000" cy="3429000"/>
          </a:xfrm>
          <a:prstGeom prst="rect">
            <a:avLst/>
          </a:prstGeom>
          <a:ln w="0">
            <a:noFill/>
          </a:ln>
        </p:spPr>
      </p:sp>
      <p:sp>
        <p:nvSpPr>
          <p:cNvPr id="390" name="PlaceHolder 2">
            <a:extLst>
              <a:ext uri="{FF2B5EF4-FFF2-40B4-BE49-F238E27FC236}">
                <a16:creationId xmlns:a16="http://schemas.microsoft.com/office/drawing/2014/main" id="{FF46EE2E-A553-AF5E-F7B3-E0E44BBF150A}"/>
              </a:ext>
            </a:extLst>
          </p:cNvPr>
          <p:cNvSpPr>
            <a:spLocks noGrp="1"/>
          </p:cNvSpPr>
          <p:nvPr>
            <p:ph type="body"/>
          </p:nvPr>
        </p:nvSpPr>
        <p:spPr>
          <a:xfrm>
            <a:off x="685800" y="4343400"/>
            <a:ext cx="5486040" cy="4114440"/>
          </a:xfrm>
          <a:prstGeom prst="rect">
            <a:avLst/>
          </a:prstGeom>
          <a:noFill/>
          <a:ln w="0">
            <a:noFill/>
          </a:ln>
        </p:spPr>
        <p:txBody>
          <a:bodyPr lIns="91440" tIns="91440" rIns="91440" bIns="91440" anchor="t">
            <a:noAutofit/>
          </a:bodyPr>
          <a:lstStyle/>
          <a:p>
            <a:pPr indent="0">
              <a:lnSpc>
                <a:spcPct val="100000"/>
              </a:lnSpc>
              <a:buNone/>
              <a:tabLst>
                <a:tab pos="0" algn="l"/>
              </a:tabLst>
            </a:pPr>
            <a:endParaRPr lang="en-US" sz="2000" b="0" u="none" strike="noStrike" dirty="0">
              <a:solidFill>
                <a:srgbClr val="000000"/>
              </a:solidFill>
              <a:uFillTx/>
              <a:latin typeface="Arial"/>
            </a:endParaRPr>
          </a:p>
        </p:txBody>
      </p:sp>
    </p:spTree>
    <p:extLst>
      <p:ext uri="{BB962C8B-B14F-4D97-AF65-F5344CB8AC3E}">
        <p14:creationId xmlns:p14="http://schemas.microsoft.com/office/powerpoint/2010/main" val="1828798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 y="9601200"/>
            <a:ext cx="18288000"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 y="9501474"/>
            <a:ext cx="18288000" cy="9972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645920" y="1138428"/>
            <a:ext cx="15087600" cy="5349240"/>
          </a:xfrm>
        </p:spPr>
        <p:txBody>
          <a:bodyPr anchor="b">
            <a:normAutofit/>
          </a:bodyPr>
          <a:lstStyle>
            <a:lvl1pPr algn="l">
              <a:lnSpc>
                <a:spcPct val="85000"/>
              </a:lnSpc>
              <a:defRPr sz="12000" spc="-75"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650077" y="6683432"/>
            <a:ext cx="15087600" cy="1714500"/>
          </a:xfrm>
        </p:spPr>
        <p:txBody>
          <a:bodyPr lIns="91440" rIns="91440">
            <a:normAutofit/>
          </a:bodyPr>
          <a:lstStyle>
            <a:lvl1pPr marL="0" indent="0" algn="l">
              <a:buNone/>
              <a:defRPr sz="3600" cap="all" spc="300" baseline="0">
                <a:solidFill>
                  <a:schemeClr val="tx2"/>
                </a:solidFill>
                <a:latin typeface="+mj-lt"/>
              </a:defRPr>
            </a:lvl1pPr>
            <a:lvl2pPr marL="685800" indent="0" algn="ctr">
              <a:buNone/>
              <a:defRPr sz="3600"/>
            </a:lvl2pPr>
            <a:lvl3pPr marL="1371600" indent="0" algn="ctr">
              <a:buNone/>
              <a:defRPr sz="3600"/>
            </a:lvl3pPr>
            <a:lvl4pPr marL="2057400" indent="0" algn="ctr">
              <a:buNone/>
              <a:defRPr sz="3000"/>
            </a:lvl4pPr>
            <a:lvl5pPr marL="2743200" indent="0" algn="ctr">
              <a:buNone/>
              <a:defRPr sz="3000"/>
            </a:lvl5pPr>
            <a:lvl6pPr marL="3429000" indent="0" algn="ctr">
              <a:buNone/>
              <a:defRPr sz="3000"/>
            </a:lvl6pPr>
            <a:lvl7pPr marL="4114800" indent="0" algn="ctr">
              <a:buNone/>
              <a:defRPr sz="3000"/>
            </a:lvl7pPr>
            <a:lvl8pPr marL="4800600" indent="0" algn="ctr">
              <a:buNone/>
              <a:defRPr sz="3000"/>
            </a:lvl8pPr>
            <a:lvl9pPr marL="5486400" indent="0" algn="ctr">
              <a:buNone/>
              <a:defRPr sz="3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2C658E-0278-4E9D-8BE1-05BBA436958F}" type="datetime1">
              <a:rPr lang="en-US" smtClean="0"/>
              <a:t>2/5/2025</a:t>
            </a:fld>
            <a:endParaRPr lang="en-US"/>
          </a:p>
        </p:txBody>
      </p:sp>
      <p:sp>
        <p:nvSpPr>
          <p:cNvPr id="5" name="Footer Placeholder 4"/>
          <p:cNvSpPr>
            <a:spLocks noGrp="1"/>
          </p:cNvSpPr>
          <p:nvPr>
            <p:ph type="ftr" sz="quarter" idx="11"/>
          </p:nvPr>
        </p:nvSpPr>
        <p:spPr/>
        <p:txBody>
          <a:bodyPr/>
          <a:lstStyle/>
          <a:p>
            <a:r>
              <a:rPr lang="en-US"/>
              <a:t>Department of Computer Science and Engineering, JnU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168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E460804-8C7F-4225-9383-EE22399CE650}" type="datetime1">
              <a:rPr lang="en-US" smtClean="0"/>
              <a:t>2/5/2025</a:t>
            </a:fld>
            <a:endParaRPr lang="en-US"/>
          </a:p>
        </p:txBody>
      </p:sp>
      <p:sp>
        <p:nvSpPr>
          <p:cNvPr id="5" name="Footer Placeholder 4"/>
          <p:cNvSpPr>
            <a:spLocks noGrp="1"/>
          </p:cNvSpPr>
          <p:nvPr>
            <p:ph type="ftr" sz="quarter" idx="11"/>
          </p:nvPr>
        </p:nvSpPr>
        <p:spPr/>
        <p:txBody>
          <a:bodyPr/>
          <a:lstStyle/>
          <a:p>
            <a:r>
              <a:rPr lang="en-US"/>
              <a:t>Department of Computer Science and Engineering, JnU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69599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3087350" y="618453"/>
            <a:ext cx="3943350" cy="863984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618453"/>
            <a:ext cx="11601450" cy="863984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AD97A8-81A3-4B79-8E39-38D534E46950}" type="datetime1">
              <a:rPr lang="en-US" smtClean="0"/>
              <a:t>2/5/2025</a:t>
            </a:fld>
            <a:endParaRPr lang="en-US"/>
          </a:p>
        </p:txBody>
      </p:sp>
      <p:sp>
        <p:nvSpPr>
          <p:cNvPr id="5" name="Footer Placeholder 4"/>
          <p:cNvSpPr>
            <a:spLocks noGrp="1"/>
          </p:cNvSpPr>
          <p:nvPr>
            <p:ph type="ftr" sz="quarter" idx="11"/>
          </p:nvPr>
        </p:nvSpPr>
        <p:spPr/>
        <p:txBody>
          <a:bodyPr/>
          <a:lstStyle/>
          <a:p>
            <a:r>
              <a:rPr lang="en-US"/>
              <a:t>Department of Computer Science and Engineering, JnU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61473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E7CD77-2D20-4DAC-BCF4-D8EAA44AE2C2}" type="datetime1">
              <a:rPr lang="en-US" smtClean="0"/>
              <a:t>2/5/2025</a:t>
            </a:fld>
            <a:endParaRPr lang="en-US"/>
          </a:p>
        </p:txBody>
      </p:sp>
      <p:sp>
        <p:nvSpPr>
          <p:cNvPr id="5" name="Footer Placeholder 4"/>
          <p:cNvSpPr>
            <a:spLocks noGrp="1"/>
          </p:cNvSpPr>
          <p:nvPr>
            <p:ph type="ftr" sz="quarter" idx="11"/>
          </p:nvPr>
        </p:nvSpPr>
        <p:spPr/>
        <p:txBody>
          <a:bodyPr/>
          <a:lstStyle/>
          <a:p>
            <a:r>
              <a:rPr lang="en-US"/>
              <a:t>Department of Computer Science and Engineering, JnU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365482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0" y="1138428"/>
            <a:ext cx="15087600" cy="5349240"/>
          </a:xfrm>
        </p:spPr>
        <p:txBody>
          <a:bodyPr anchor="b" anchorCtr="0">
            <a:normAutofit/>
          </a:bodyPr>
          <a:lstStyle>
            <a:lvl1pPr>
              <a:lnSpc>
                <a:spcPct val="85000"/>
              </a:lnSpc>
              <a:defRPr sz="12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645920" y="6679692"/>
            <a:ext cx="15087600" cy="1714500"/>
          </a:xfrm>
        </p:spPr>
        <p:txBody>
          <a:bodyPr lIns="91440" rIns="91440" anchor="t" anchorCtr="0">
            <a:normAutofit/>
          </a:bodyPr>
          <a:lstStyle>
            <a:lvl1pPr marL="0" indent="0">
              <a:buNone/>
              <a:defRPr sz="3600" cap="all" spc="300" baseline="0">
                <a:solidFill>
                  <a:schemeClr val="tx2"/>
                </a:solidFill>
                <a:latin typeface="+mj-lt"/>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4E8FC-A192-499C-8332-F04C63382FD9}" type="datetime1">
              <a:rPr lang="en-US" smtClean="0"/>
              <a:t>2/5/2025</a:t>
            </a:fld>
            <a:endParaRPr lang="en-US"/>
          </a:p>
        </p:txBody>
      </p:sp>
      <p:sp>
        <p:nvSpPr>
          <p:cNvPr id="5" name="Footer Placeholder 4"/>
          <p:cNvSpPr>
            <a:spLocks noGrp="1"/>
          </p:cNvSpPr>
          <p:nvPr>
            <p:ph type="ftr" sz="quarter" idx="11"/>
          </p:nvPr>
        </p:nvSpPr>
        <p:spPr/>
        <p:txBody>
          <a:bodyPr/>
          <a:lstStyle/>
          <a:p>
            <a:r>
              <a:rPr lang="en-US"/>
              <a:t>Department of Computer Science and Engineering, JnU</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cxnSp>
        <p:nvCxnSpPr>
          <p:cNvPr id="9" name="Straight Connector 8"/>
          <p:cNvCxnSpPr/>
          <p:nvPr/>
        </p:nvCxnSpPr>
        <p:spPr>
          <a:xfrm>
            <a:off x="1811487" y="6515100"/>
            <a:ext cx="1481328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8246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645920" y="2768602"/>
            <a:ext cx="7406640" cy="603503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326880" y="2768603"/>
            <a:ext cx="7406640" cy="60350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E2B19AE-DFC4-4ABB-8D90-867796F13B4E}" type="datetime1">
              <a:rPr lang="en-US" smtClean="0"/>
              <a:t>2/5/2025</a:t>
            </a:fld>
            <a:endParaRPr lang="en-US"/>
          </a:p>
        </p:txBody>
      </p:sp>
      <p:sp>
        <p:nvSpPr>
          <p:cNvPr id="6" name="Footer Placeholder 5"/>
          <p:cNvSpPr>
            <a:spLocks noGrp="1"/>
          </p:cNvSpPr>
          <p:nvPr>
            <p:ph type="ftr" sz="quarter" idx="11"/>
          </p:nvPr>
        </p:nvSpPr>
        <p:spPr/>
        <p:txBody>
          <a:bodyPr/>
          <a:lstStyle/>
          <a:p>
            <a:r>
              <a:rPr lang="en-US"/>
              <a:t>Department of Computer Science and Engineering, JnU</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138284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645920" y="429905"/>
            <a:ext cx="15087600" cy="21761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64592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645920" y="3873503"/>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326880" y="2769078"/>
            <a:ext cx="7406640" cy="1104423"/>
          </a:xfrm>
        </p:spPr>
        <p:txBody>
          <a:bodyPr lIns="91440" rIns="91440" anchor="ctr">
            <a:normAutofit/>
          </a:bodyPr>
          <a:lstStyle>
            <a:lvl1pPr marL="0" indent="0">
              <a:buNone/>
              <a:defRPr sz="3000" b="0" cap="all" baseline="0">
                <a:solidFill>
                  <a:schemeClr val="tx2"/>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326880" y="3873501"/>
            <a:ext cx="7406640" cy="4930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711E8C-2E68-4ECE-B1F5-34197A3130D9}" type="datetime1">
              <a:rPr lang="en-US" smtClean="0"/>
              <a:t>2/5/2025</a:t>
            </a:fld>
            <a:endParaRPr lang="en-US"/>
          </a:p>
        </p:txBody>
      </p:sp>
      <p:sp>
        <p:nvSpPr>
          <p:cNvPr id="8" name="Footer Placeholder 7"/>
          <p:cNvSpPr>
            <a:spLocks noGrp="1"/>
          </p:cNvSpPr>
          <p:nvPr>
            <p:ph type="ftr" sz="quarter" idx="11"/>
          </p:nvPr>
        </p:nvSpPr>
        <p:spPr/>
        <p:txBody>
          <a:bodyPr/>
          <a:lstStyle/>
          <a:p>
            <a:r>
              <a:rPr lang="en-US"/>
              <a:t>Department of Computer Science and Engineering, JnU</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8328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C3A5128-864B-4DF8-956B-BBA5AB259309}" type="datetime1">
              <a:rPr lang="en-US" smtClean="0"/>
              <a:t>2/5/2025</a:t>
            </a:fld>
            <a:endParaRPr lang="en-US"/>
          </a:p>
        </p:txBody>
      </p:sp>
      <p:sp>
        <p:nvSpPr>
          <p:cNvPr id="4" name="Footer Placeholder 3"/>
          <p:cNvSpPr>
            <a:spLocks noGrp="1"/>
          </p:cNvSpPr>
          <p:nvPr>
            <p:ph type="ftr" sz="quarter" idx="11"/>
          </p:nvPr>
        </p:nvSpPr>
        <p:spPr/>
        <p:txBody>
          <a:bodyPr/>
          <a:lstStyle/>
          <a:p>
            <a:r>
              <a:rPr lang="en-US"/>
              <a:t>Department of Computer Science and Engineering, JnU</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06203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CC27FCB5-A669-4788-9C85-AF887900B9B1}" type="datetime1">
              <a:rPr lang="en-US" smtClean="0"/>
              <a:t>2/5/2025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Science and Engineering, JnU</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53478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25" y="0"/>
            <a:ext cx="6076187" cy="10287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060107" y="0"/>
            <a:ext cx="96012" cy="10287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5800" y="891538"/>
            <a:ext cx="4800600" cy="3429000"/>
          </a:xfrm>
        </p:spPr>
        <p:txBody>
          <a:bodyPr anchor="b">
            <a:normAutofit/>
          </a:bodyPr>
          <a:lstStyle>
            <a:lvl1pPr>
              <a:defRPr sz="5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200900" y="1097280"/>
            <a:ext cx="9738360" cy="7886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4389120"/>
            <a:ext cx="4800600" cy="5068686"/>
          </a:xfrm>
        </p:spPr>
        <p:txBody>
          <a:bodyPr lIns="91440" rIns="91440">
            <a:normAutofit/>
          </a:bodyPr>
          <a:lstStyle>
            <a:lvl1pPr marL="0" indent="0">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a:xfrm>
            <a:off x="698268" y="9689678"/>
            <a:ext cx="3927765" cy="547688"/>
          </a:xfrm>
        </p:spPr>
        <p:txBody>
          <a:bodyPr/>
          <a:lstStyle>
            <a:lvl1pPr algn="l">
              <a:defRPr/>
            </a:lvl1pPr>
          </a:lstStyle>
          <a:p>
            <a:fld id="{E7E26933-B92D-4A02-BB10-7AEA538C1C46}" type="datetime1">
              <a:rPr lang="en-US" smtClean="0"/>
              <a:t>2/5/2025</a:t>
            </a:fld>
            <a:endParaRPr lang="en-US"/>
          </a:p>
        </p:txBody>
      </p:sp>
      <p:sp>
        <p:nvSpPr>
          <p:cNvPr id="6" name="Footer Placeholder 5"/>
          <p:cNvSpPr>
            <a:spLocks noGrp="1"/>
          </p:cNvSpPr>
          <p:nvPr>
            <p:ph type="ftr" sz="quarter" idx="11"/>
          </p:nvPr>
        </p:nvSpPr>
        <p:spPr>
          <a:xfrm>
            <a:off x="7200900" y="9689678"/>
            <a:ext cx="6972300" cy="547688"/>
          </a:xfrm>
        </p:spPr>
        <p:txBody>
          <a:bodyPr/>
          <a:lstStyle>
            <a:lvl1pPr algn="l">
              <a:defRPr>
                <a:solidFill>
                  <a:schemeClr val="tx2"/>
                </a:solidFill>
              </a:defRPr>
            </a:lvl1pPr>
          </a:lstStyle>
          <a:p>
            <a:r>
              <a:rPr lang="en-US"/>
              <a:t>Department of Computer Science and Engineering, JnU</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82509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1" y="7429500"/>
            <a:ext cx="18283238" cy="2857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737261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45921" y="7612380"/>
            <a:ext cx="15170468" cy="1234440"/>
          </a:xfrm>
        </p:spPr>
        <p:txBody>
          <a:bodyPr tIns="0" bIns="0" anchor="b">
            <a:noAutofit/>
          </a:bodyPr>
          <a:lstStyle>
            <a:lvl1pPr>
              <a:defRPr sz="54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3" y="0"/>
            <a:ext cx="18287978" cy="7372614"/>
          </a:xfrm>
          <a:solidFill>
            <a:schemeClr val="bg2">
              <a:lumMod val="90000"/>
            </a:schemeClr>
          </a:solidFill>
        </p:spPr>
        <p:txBody>
          <a:bodyPr lIns="457200" tIns="457200"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645920" y="8860536"/>
            <a:ext cx="15169896" cy="891540"/>
          </a:xfrm>
        </p:spPr>
        <p:txBody>
          <a:bodyPr lIns="91440" tIns="0" rIns="91440" bIns="0">
            <a:normAutofit/>
          </a:bodyPr>
          <a:lstStyle>
            <a:lvl1pPr marL="0" indent="0">
              <a:spcBef>
                <a:spcPts val="0"/>
              </a:spcBef>
              <a:spcAft>
                <a:spcPts val="900"/>
              </a:spcAft>
              <a:buNone/>
              <a:defRPr sz="2250">
                <a:solidFill>
                  <a:srgbClr val="FFFFFF"/>
                </a:solidFill>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5" name="Date Placeholder 4"/>
          <p:cNvSpPr>
            <a:spLocks noGrp="1"/>
          </p:cNvSpPr>
          <p:nvPr>
            <p:ph type="dt" sz="half" idx="10"/>
          </p:nvPr>
        </p:nvSpPr>
        <p:spPr/>
        <p:txBody>
          <a:bodyPr/>
          <a:lstStyle/>
          <a:p>
            <a:fld id="{B0839025-F857-42CE-B3BC-263E8FA00B7E}" type="datetime1">
              <a:rPr lang="en-US" smtClean="0"/>
              <a:t>2/5/2025</a:t>
            </a:fld>
            <a:endParaRPr lang="en-US"/>
          </a:p>
        </p:txBody>
      </p:sp>
      <p:sp>
        <p:nvSpPr>
          <p:cNvPr id="6" name="Footer Placeholder 5"/>
          <p:cNvSpPr>
            <a:spLocks noGrp="1"/>
          </p:cNvSpPr>
          <p:nvPr>
            <p:ph type="ftr" sz="quarter" idx="11"/>
          </p:nvPr>
        </p:nvSpPr>
        <p:spPr/>
        <p:txBody>
          <a:bodyPr/>
          <a:lstStyle/>
          <a:p>
            <a:r>
              <a:rPr lang="en-US"/>
              <a:t>Department of Computer Science and Engineering, JnU</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742778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4763" y="9601200"/>
            <a:ext cx="18283238" cy="685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23" y="9501474"/>
            <a:ext cx="18283238" cy="960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645920" y="429905"/>
            <a:ext cx="15087600" cy="217613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645920" y="2768601"/>
            <a:ext cx="15087600" cy="603504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45921" y="9689678"/>
            <a:ext cx="3708407" cy="547688"/>
          </a:xfrm>
          <a:prstGeom prst="rect">
            <a:avLst/>
          </a:prstGeom>
        </p:spPr>
        <p:txBody>
          <a:bodyPr vert="horz" lIns="91440" tIns="45720" rIns="91440" bIns="45720" rtlCol="0" anchor="ctr"/>
          <a:lstStyle>
            <a:lvl1pPr algn="l">
              <a:defRPr sz="1350">
                <a:solidFill>
                  <a:srgbClr val="FFFFFF"/>
                </a:solidFill>
              </a:defRPr>
            </a:lvl1pPr>
          </a:lstStyle>
          <a:p>
            <a:fld id="{800995D3-59C7-4546-961B-3428322DED4A}" type="datetime1">
              <a:rPr lang="en-US" smtClean="0"/>
              <a:t>2/5/2025</a:t>
            </a:fld>
            <a:endParaRPr lang="en-US"/>
          </a:p>
        </p:txBody>
      </p:sp>
      <p:sp>
        <p:nvSpPr>
          <p:cNvPr id="5" name="Footer Placeholder 4"/>
          <p:cNvSpPr>
            <a:spLocks noGrp="1"/>
          </p:cNvSpPr>
          <p:nvPr>
            <p:ph type="ftr" sz="quarter" idx="3"/>
          </p:nvPr>
        </p:nvSpPr>
        <p:spPr>
          <a:xfrm>
            <a:off x="5529278" y="9689678"/>
            <a:ext cx="7234206" cy="547688"/>
          </a:xfrm>
          <a:prstGeom prst="rect">
            <a:avLst/>
          </a:prstGeom>
        </p:spPr>
        <p:txBody>
          <a:bodyPr vert="horz" lIns="91440" tIns="45720" rIns="91440" bIns="45720" rtlCol="0" anchor="ctr"/>
          <a:lstStyle>
            <a:lvl1pPr algn="ctr">
              <a:defRPr sz="1350" cap="all" baseline="0">
                <a:solidFill>
                  <a:srgbClr val="FFFFFF"/>
                </a:solidFill>
              </a:defRPr>
            </a:lvl1pPr>
          </a:lstStyle>
          <a:p>
            <a:r>
              <a:rPr lang="en-US"/>
              <a:t>Department of Computer Science and Engineering, JnU</a:t>
            </a:r>
          </a:p>
        </p:txBody>
      </p:sp>
      <p:sp>
        <p:nvSpPr>
          <p:cNvPr id="6" name="Slide Number Placeholder 5"/>
          <p:cNvSpPr>
            <a:spLocks noGrp="1"/>
          </p:cNvSpPr>
          <p:nvPr>
            <p:ph type="sldNum" sz="quarter" idx="4"/>
          </p:nvPr>
        </p:nvSpPr>
        <p:spPr>
          <a:xfrm>
            <a:off x="14850688" y="9689678"/>
            <a:ext cx="1968038" cy="547688"/>
          </a:xfrm>
          <a:prstGeom prst="rect">
            <a:avLst/>
          </a:prstGeom>
        </p:spPr>
        <p:txBody>
          <a:bodyPr vert="horz" lIns="91440" tIns="45720" rIns="91440" bIns="45720" rtlCol="0" anchor="ctr"/>
          <a:lstStyle>
            <a:lvl1pPr algn="r">
              <a:defRPr sz="1575">
                <a:solidFill>
                  <a:srgbClr val="FFFFFF"/>
                </a:solidFill>
              </a:defRPr>
            </a:lvl1pPr>
          </a:lstStyle>
          <a:p>
            <a:fld id="{B6F15528-21DE-4FAA-801E-634DDDAF4B2B}" type="slidenum">
              <a:rPr lang="en-US" smtClean="0"/>
              <a:pPr/>
              <a:t>‹#›</a:t>
            </a:fld>
            <a:endParaRPr lang="en-US"/>
          </a:p>
        </p:txBody>
      </p:sp>
      <p:cxnSp>
        <p:nvCxnSpPr>
          <p:cNvPr id="10" name="Straight Connector 9"/>
          <p:cNvCxnSpPr/>
          <p:nvPr/>
        </p:nvCxnSpPr>
        <p:spPr>
          <a:xfrm>
            <a:off x="1790298" y="2606768"/>
            <a:ext cx="149504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36020062"/>
      </p:ext>
    </p:extLst>
  </p:cSld>
  <p:clrMap bg1="lt1" tx1="dk1" bg2="lt2" tx2="dk2" accent1="accent1" accent2="accent2" accent3="accent3" accent4="accent4" accent5="accent5" accent6="accent6" hlink="hlink" folHlink="folHlink"/>
  <p:sldLayoutIdLst>
    <p:sldLayoutId id="2147483828" r:id="rId1"/>
    <p:sldLayoutId id="2147483829" r:id="rId2"/>
    <p:sldLayoutId id="2147483830" r:id="rId3"/>
    <p:sldLayoutId id="2147483831" r:id="rId4"/>
    <p:sldLayoutId id="2147483832" r:id="rId5"/>
    <p:sldLayoutId id="2147483833" r:id="rId6"/>
    <p:sldLayoutId id="2147483834" r:id="rId7"/>
    <p:sldLayoutId id="2147483835" r:id="rId8"/>
    <p:sldLayoutId id="2147483836" r:id="rId9"/>
    <p:sldLayoutId id="2147483837" r:id="rId10"/>
    <p:sldLayoutId id="2147483838" r:id="rId11"/>
  </p:sldLayoutIdLst>
  <p:hf hdr="0" dt="0"/>
  <p:txStyles>
    <p:titleStyle>
      <a:lvl1pPr algn="l" defTabSz="1371600" rtl="0" eaLnBrk="1" latinLnBrk="0" hangingPunct="1">
        <a:lnSpc>
          <a:spcPct val="85000"/>
        </a:lnSpc>
        <a:spcBef>
          <a:spcPct val="0"/>
        </a:spcBef>
        <a:buNone/>
        <a:defRPr sz="7200" kern="1200" spc="-75" baseline="0">
          <a:solidFill>
            <a:schemeClr val="tx1">
              <a:lumMod val="75000"/>
              <a:lumOff val="25000"/>
            </a:schemeClr>
          </a:solidFill>
          <a:latin typeface="+mj-lt"/>
          <a:ea typeface="+mj-ea"/>
          <a:cs typeface="+mj-cs"/>
        </a:defRPr>
      </a:lvl1pPr>
    </p:titleStyle>
    <p:bodyStyle>
      <a:lvl1pPr marL="137160" indent="-137160" algn="l" defTabSz="1371600" rtl="0" eaLnBrk="1" latinLnBrk="0" hangingPunct="1">
        <a:lnSpc>
          <a:spcPct val="90000"/>
        </a:lnSpc>
        <a:spcBef>
          <a:spcPts val="1800"/>
        </a:spcBef>
        <a:spcAft>
          <a:spcPts val="300"/>
        </a:spcAft>
        <a:buClr>
          <a:schemeClr val="accent1"/>
        </a:buClr>
        <a:buSzPct val="100000"/>
        <a:buFont typeface="Calibri" panose="020F0502020204030204" pitchFamily="34" charset="0"/>
        <a:buChar char=" "/>
        <a:defRPr sz="3000" kern="1200">
          <a:solidFill>
            <a:schemeClr val="tx1">
              <a:lumMod val="75000"/>
              <a:lumOff val="25000"/>
            </a:schemeClr>
          </a:solidFill>
          <a:latin typeface="+mn-lt"/>
          <a:ea typeface="+mn-ea"/>
          <a:cs typeface="+mn-cs"/>
        </a:defRPr>
      </a:lvl1pPr>
      <a:lvl2pPr marL="576072" indent="-274320" algn="l" defTabSz="1371600" rtl="0" eaLnBrk="1" latinLnBrk="0" hangingPunct="1">
        <a:lnSpc>
          <a:spcPct val="90000"/>
        </a:lnSpc>
        <a:spcBef>
          <a:spcPts val="300"/>
        </a:spcBef>
        <a:spcAft>
          <a:spcPts val="600"/>
        </a:spcAft>
        <a:buClr>
          <a:schemeClr val="accent1"/>
        </a:buClr>
        <a:buFont typeface="Calibri" pitchFamily="34" charset="0"/>
        <a:buChar char="◦"/>
        <a:defRPr sz="2700" kern="1200">
          <a:solidFill>
            <a:schemeClr val="tx1">
              <a:lumMod val="75000"/>
              <a:lumOff val="25000"/>
            </a:schemeClr>
          </a:solidFill>
          <a:latin typeface="+mn-lt"/>
          <a:ea typeface="+mn-ea"/>
          <a:cs typeface="+mn-cs"/>
        </a:defRPr>
      </a:lvl2pPr>
      <a:lvl3pPr marL="85039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3pPr>
      <a:lvl4pPr marL="112471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4pPr>
      <a:lvl5pPr marL="1399032" indent="-27432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5pPr>
      <a:lvl6pPr marL="16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6pPr>
      <a:lvl7pPr marL="19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7pPr>
      <a:lvl8pPr marL="22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8pPr>
      <a:lvl9pPr marL="2550000" indent="-342900" algn="l" defTabSz="1371600" rtl="0" eaLnBrk="1" latinLnBrk="0" hangingPunct="1">
        <a:lnSpc>
          <a:spcPct val="90000"/>
        </a:lnSpc>
        <a:spcBef>
          <a:spcPts val="300"/>
        </a:spcBef>
        <a:spcAft>
          <a:spcPts val="600"/>
        </a:spcAft>
        <a:buClr>
          <a:schemeClr val="accent1"/>
        </a:buClr>
        <a:buFont typeface="Calibri" pitchFamily="34" charset="0"/>
        <a:buChar char="◦"/>
        <a:defRPr sz="2100" kern="1200">
          <a:solidFill>
            <a:schemeClr val="tx1">
              <a:lumMod val="75000"/>
              <a:lumOff val="25000"/>
            </a:schemeClr>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6.sv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D4C3A-D80B-81EA-67B9-30C0D4E4DA5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F5118E1-E389-1B3E-4AC8-62D6A37052B1}"/>
              </a:ext>
            </a:extLst>
          </p:cNvPr>
          <p:cNvGrpSpPr/>
          <p:nvPr/>
        </p:nvGrpSpPr>
        <p:grpSpPr>
          <a:xfrm>
            <a:off x="16714933" y="318329"/>
            <a:ext cx="1088735" cy="1015171"/>
            <a:chOff x="0" y="0"/>
            <a:chExt cx="1451647" cy="1353561"/>
          </a:xfrm>
        </p:grpSpPr>
        <p:sp>
          <p:nvSpPr>
            <p:cNvPr id="4" name="Freeform 4">
              <a:extLst>
                <a:ext uri="{FF2B5EF4-FFF2-40B4-BE49-F238E27FC236}">
                  <a16:creationId xmlns:a16="http://schemas.microsoft.com/office/drawing/2014/main" id="{435D941E-DFDF-47E9-E9F9-C62063C67729}"/>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6" name="TextBox 6">
            <a:extLst>
              <a:ext uri="{FF2B5EF4-FFF2-40B4-BE49-F238E27FC236}">
                <a16:creationId xmlns:a16="http://schemas.microsoft.com/office/drawing/2014/main" id="{917FF9F7-7420-18E5-50E1-196D696E9ADE}"/>
              </a:ext>
            </a:extLst>
          </p:cNvPr>
          <p:cNvSpPr txBox="1"/>
          <p:nvPr/>
        </p:nvSpPr>
        <p:spPr>
          <a:xfrm>
            <a:off x="1576942" y="2043271"/>
            <a:ext cx="15125701" cy="2285241"/>
          </a:xfrm>
          <a:prstGeom prst="rect">
            <a:avLst/>
          </a:prstGeom>
        </p:spPr>
        <p:txBody>
          <a:bodyPr wrap="square" lIns="0" tIns="0" rIns="0" bIns="0" rtlCol="0" anchor="t">
            <a:spAutoFit/>
          </a:bodyPr>
          <a:lstStyle/>
          <a:p>
            <a:pPr algn="ctr">
              <a:lnSpc>
                <a:spcPts val="6025"/>
              </a:lnSpc>
            </a:pPr>
            <a:r>
              <a:rPr lang="en-US" sz="4400" dirty="0">
                <a:solidFill>
                  <a:srgbClr val="000000"/>
                </a:solidFill>
                <a:latin typeface="Aharoni" panose="02010803020104030203" pitchFamily="2" charset="-79"/>
                <a:ea typeface="Abril Fatface"/>
                <a:cs typeface="Aharoni" panose="02010803020104030203" pitchFamily="2" charset="-79"/>
                <a:sym typeface="Abril Fatface"/>
              </a:rPr>
              <a:t>Ensemble Learning Using Traditional Machine Learning And Deep Neural Network For Diagnosis Of Alzheimer’s Disease</a:t>
            </a:r>
          </a:p>
        </p:txBody>
      </p:sp>
      <p:sp>
        <p:nvSpPr>
          <p:cNvPr id="9" name="TextBox 9">
            <a:extLst>
              <a:ext uri="{FF2B5EF4-FFF2-40B4-BE49-F238E27FC236}">
                <a16:creationId xmlns:a16="http://schemas.microsoft.com/office/drawing/2014/main" id="{E3C4255C-0F35-6A0A-A5F2-0EED33A60619}"/>
              </a:ext>
            </a:extLst>
          </p:cNvPr>
          <p:cNvSpPr txBox="1"/>
          <p:nvPr/>
        </p:nvSpPr>
        <p:spPr>
          <a:xfrm>
            <a:off x="8584623" y="5981700"/>
            <a:ext cx="1521142" cy="417830"/>
          </a:xfrm>
          <a:prstGeom prst="rect">
            <a:avLst/>
          </a:prstGeom>
        </p:spPr>
        <p:txBody>
          <a:bodyPr lIns="0" tIns="0" rIns="0" bIns="0" rtlCol="0" anchor="t">
            <a:spAutoFit/>
          </a:bodyPr>
          <a:lstStyle/>
          <a:p>
            <a:pPr algn="ctr">
              <a:lnSpc>
                <a:spcPts val="3220"/>
              </a:lnSpc>
            </a:pPr>
            <a:r>
              <a:rPr lang="en-US" sz="2799" dirty="0">
                <a:solidFill>
                  <a:srgbClr val="000000"/>
                </a:solidFill>
                <a:latin typeface="Archivo Black"/>
                <a:ea typeface="Archivo Black"/>
                <a:cs typeface="Archivo Black"/>
                <a:sym typeface="Archivo Black"/>
              </a:rPr>
              <a:t>Authors</a:t>
            </a:r>
          </a:p>
        </p:txBody>
      </p:sp>
      <p:sp>
        <p:nvSpPr>
          <p:cNvPr id="10" name="TextBox 10">
            <a:extLst>
              <a:ext uri="{FF2B5EF4-FFF2-40B4-BE49-F238E27FC236}">
                <a16:creationId xmlns:a16="http://schemas.microsoft.com/office/drawing/2014/main" id="{5D6097B3-5359-F8F7-5859-AB0D68567643}"/>
              </a:ext>
            </a:extLst>
          </p:cNvPr>
          <p:cNvSpPr txBox="1"/>
          <p:nvPr/>
        </p:nvSpPr>
        <p:spPr>
          <a:xfrm>
            <a:off x="3761342" y="6742958"/>
            <a:ext cx="10756900" cy="1032719"/>
          </a:xfrm>
          <a:prstGeom prst="rect">
            <a:avLst/>
          </a:prstGeom>
        </p:spPr>
        <p:txBody>
          <a:bodyPr lIns="0" tIns="0" rIns="0" bIns="0" rtlCol="0" anchor="t">
            <a:spAutoFit/>
          </a:bodyPr>
          <a:lstStyle/>
          <a:p>
            <a:pPr algn="ctr">
              <a:lnSpc>
                <a:spcPts val="4198"/>
              </a:lnSpc>
            </a:pPr>
            <a:r>
              <a:rPr lang="en-US" sz="2999" dirty="0">
                <a:solidFill>
                  <a:srgbClr val="000000"/>
                </a:solidFill>
                <a:latin typeface="Times New Roman" panose="02020603050405020304" pitchFamily="18" charset="0"/>
                <a:ea typeface="Archivo Black"/>
                <a:cs typeface="Times New Roman" panose="02020603050405020304" pitchFamily="18" charset="0"/>
                <a:sym typeface="Archivo Black"/>
              </a:rPr>
              <a:t>Dong Nguyen, Hoang Nguyen, Hong Ong, Hoang Le, Huong Ha, Nguyen Thanh Duc &amp; Hoan Thanh Ngo</a:t>
            </a:r>
          </a:p>
        </p:txBody>
      </p:sp>
      <p:sp>
        <p:nvSpPr>
          <p:cNvPr id="8" name="Slide Number Placeholder 3">
            <a:extLst>
              <a:ext uri="{FF2B5EF4-FFF2-40B4-BE49-F238E27FC236}">
                <a16:creationId xmlns:a16="http://schemas.microsoft.com/office/drawing/2014/main" id="{319CF276-A91B-6246-6F11-1B7612ABC6DF}"/>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1</a:t>
            </a:fld>
            <a:endParaRPr lang="en-US" sz="2400" dirty="0">
              <a:latin typeface="Arial Rounded MT Bold" panose="020F0704030504030204" pitchFamily="34" charset="0"/>
            </a:endParaRPr>
          </a:p>
        </p:txBody>
      </p:sp>
      <p:sp>
        <p:nvSpPr>
          <p:cNvPr id="11" name="Footer Placeholder 1">
            <a:extLst>
              <a:ext uri="{FF2B5EF4-FFF2-40B4-BE49-F238E27FC236}">
                <a16:creationId xmlns:a16="http://schemas.microsoft.com/office/drawing/2014/main" id="{4E6805A5-993D-1804-CC13-562426975A92}"/>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29468475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A2E95-1DFA-D0C4-F3F6-0688CAE62E8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E5A74291-12C5-8F8E-F355-1F975DF9C951}"/>
              </a:ext>
            </a:extLst>
          </p:cNvPr>
          <p:cNvGrpSpPr/>
          <p:nvPr/>
        </p:nvGrpSpPr>
        <p:grpSpPr>
          <a:xfrm>
            <a:off x="16866250" y="273050"/>
            <a:ext cx="1088735" cy="1015171"/>
            <a:chOff x="0" y="0"/>
            <a:chExt cx="1451647" cy="1353561"/>
          </a:xfrm>
        </p:grpSpPr>
        <p:sp>
          <p:nvSpPr>
            <p:cNvPr id="4" name="Freeform 4">
              <a:extLst>
                <a:ext uri="{FF2B5EF4-FFF2-40B4-BE49-F238E27FC236}">
                  <a16:creationId xmlns:a16="http://schemas.microsoft.com/office/drawing/2014/main" id="{4BF1BFFC-A2AF-44E6-565B-AFF78502D8EF}"/>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3"/>
              <a:stretch>
                <a:fillRect r="-2"/>
              </a:stretch>
            </a:blipFill>
          </p:spPr>
        </p:sp>
      </p:grpSp>
      <p:sp>
        <p:nvSpPr>
          <p:cNvPr id="7" name="TextBox 7">
            <a:extLst>
              <a:ext uri="{FF2B5EF4-FFF2-40B4-BE49-F238E27FC236}">
                <a16:creationId xmlns:a16="http://schemas.microsoft.com/office/drawing/2014/main" id="{81530F31-2C07-836C-D217-F65556207A4E}"/>
              </a:ext>
            </a:extLst>
          </p:cNvPr>
          <p:cNvSpPr txBox="1"/>
          <p:nvPr/>
        </p:nvSpPr>
        <p:spPr>
          <a:xfrm>
            <a:off x="4600023" y="730918"/>
            <a:ext cx="9087947" cy="755976"/>
          </a:xfrm>
          <a:prstGeom prst="rect">
            <a:avLst/>
          </a:prstGeom>
        </p:spPr>
        <p:txBody>
          <a:bodyPr wrap="square" lIns="0" tIns="0" rIns="0" bIns="0" rtlCol="0" anchor="t">
            <a:spAutoFit/>
          </a:bodyPr>
          <a:lstStyle/>
          <a:p>
            <a:pPr algn="ctr">
              <a:lnSpc>
                <a:spcPts val="5748"/>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Validation</a:t>
            </a:r>
          </a:p>
        </p:txBody>
      </p:sp>
      <p:sp>
        <p:nvSpPr>
          <p:cNvPr id="14" name="TextBox 13">
            <a:extLst>
              <a:ext uri="{FF2B5EF4-FFF2-40B4-BE49-F238E27FC236}">
                <a16:creationId xmlns:a16="http://schemas.microsoft.com/office/drawing/2014/main" id="{A7B104D4-EF59-A63A-39D8-27C41641A291}"/>
              </a:ext>
            </a:extLst>
          </p:cNvPr>
          <p:cNvSpPr txBox="1"/>
          <p:nvPr/>
        </p:nvSpPr>
        <p:spPr>
          <a:xfrm>
            <a:off x="2590805" y="5605936"/>
            <a:ext cx="12725400" cy="52322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For better accuracy five-fold cross validation is used in the proposed model</a:t>
            </a:r>
          </a:p>
        </p:txBody>
      </p:sp>
      <p:sp>
        <p:nvSpPr>
          <p:cNvPr id="2" name="TextBox 1">
            <a:extLst>
              <a:ext uri="{FF2B5EF4-FFF2-40B4-BE49-F238E27FC236}">
                <a16:creationId xmlns:a16="http://schemas.microsoft.com/office/drawing/2014/main" id="{D74A327F-A614-ED07-27C6-87162AD09767}"/>
              </a:ext>
            </a:extLst>
          </p:cNvPr>
          <p:cNvSpPr txBox="1"/>
          <p:nvPr/>
        </p:nvSpPr>
        <p:spPr>
          <a:xfrm>
            <a:off x="2514600" y="6362700"/>
            <a:ext cx="14173200" cy="1446550"/>
          </a:xfrm>
          <a:prstGeom prst="rect">
            <a:avLst/>
          </a:prstGeom>
          <a:noFill/>
        </p:spPr>
        <p:txBody>
          <a:bodyPr wrap="square" rtlCol="0">
            <a:spAutoFit/>
          </a:bodyPr>
          <a:lstStyle/>
          <a:p>
            <a:pPr marL="285750" indent="-28575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 The dataset is divided into 5 equal parts (folds), with each fold used once as a test set while the remaining 4 folds are used for training</a:t>
            </a:r>
          </a:p>
          <a:p>
            <a:pPr algn="just"/>
            <a:endParaRPr lang="en-US" sz="1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 This ensures that every sample in the dataset is used for both training and testing, reducing bias</a:t>
            </a:r>
          </a:p>
        </p:txBody>
      </p:sp>
      <p:sp>
        <p:nvSpPr>
          <p:cNvPr id="19" name="TextBox 18">
            <a:extLst>
              <a:ext uri="{FF2B5EF4-FFF2-40B4-BE49-F238E27FC236}">
                <a16:creationId xmlns:a16="http://schemas.microsoft.com/office/drawing/2014/main" id="{7AED1037-8C58-9AC1-7AA1-3275D64A9ED2}"/>
              </a:ext>
            </a:extLst>
          </p:cNvPr>
          <p:cNvSpPr txBox="1"/>
          <p:nvPr/>
        </p:nvSpPr>
        <p:spPr>
          <a:xfrm>
            <a:off x="2590805" y="2500312"/>
            <a:ext cx="12725400" cy="523220"/>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K-fold cross validation is used in this paper. Overview of K-Fold Cross-Validation:</a:t>
            </a:r>
          </a:p>
        </p:txBody>
      </p:sp>
      <p:sp>
        <p:nvSpPr>
          <p:cNvPr id="20" name="TextBox 19">
            <a:extLst>
              <a:ext uri="{FF2B5EF4-FFF2-40B4-BE49-F238E27FC236}">
                <a16:creationId xmlns:a16="http://schemas.microsoft.com/office/drawing/2014/main" id="{ABB1A60A-817E-8877-C9A3-585993F51DCF}"/>
              </a:ext>
            </a:extLst>
          </p:cNvPr>
          <p:cNvSpPr txBox="1"/>
          <p:nvPr/>
        </p:nvSpPr>
        <p:spPr>
          <a:xfrm>
            <a:off x="2514600" y="3256752"/>
            <a:ext cx="13868400" cy="1854354"/>
          </a:xfrm>
          <a:prstGeom prst="rect">
            <a:avLst/>
          </a:prstGeom>
          <a:noFill/>
        </p:spPr>
        <p:txBody>
          <a:bodyPr wrap="square" rtlCol="0">
            <a:spAutoFit/>
          </a:bodyPr>
          <a:lstStyle/>
          <a:p>
            <a:pPr marL="285750" indent="-285750" algn="just">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K-fold Cross Validation (CV) involves splitting the dataset into K equally sized folds. The model is trained on K-1 folds and tested on the remaining fold</a:t>
            </a:r>
          </a:p>
          <a:p>
            <a:pPr algn="just"/>
            <a:endParaRPr lang="en-US" sz="105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v"/>
            </a:pPr>
            <a:r>
              <a:rPr lang="en-US" sz="2600" dirty="0">
                <a:latin typeface="Times New Roman" panose="02020603050405020304" pitchFamily="18" charset="0"/>
                <a:cs typeface="Times New Roman" panose="02020603050405020304" pitchFamily="18" charset="0"/>
              </a:rPr>
              <a:t> This process is repeated K times, each time with a different fold as the test set, ensuring all data points are used for both training and testing</a:t>
            </a:r>
          </a:p>
        </p:txBody>
      </p:sp>
      <p:sp>
        <p:nvSpPr>
          <p:cNvPr id="5" name="Arrow: Right 4">
            <a:extLst>
              <a:ext uri="{FF2B5EF4-FFF2-40B4-BE49-F238E27FC236}">
                <a16:creationId xmlns:a16="http://schemas.microsoft.com/office/drawing/2014/main" id="{1631F1AC-533A-979B-E32C-CACB373BF9E0}"/>
              </a:ext>
            </a:extLst>
          </p:cNvPr>
          <p:cNvSpPr/>
          <p:nvPr/>
        </p:nvSpPr>
        <p:spPr>
          <a:xfrm>
            <a:off x="1197079" y="2312534"/>
            <a:ext cx="1280650" cy="87058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endParaRPr lang="en-US"/>
          </a:p>
        </p:txBody>
      </p:sp>
      <p:sp>
        <p:nvSpPr>
          <p:cNvPr id="10" name="Arrow: Right 9">
            <a:extLst>
              <a:ext uri="{FF2B5EF4-FFF2-40B4-BE49-F238E27FC236}">
                <a16:creationId xmlns:a16="http://schemas.microsoft.com/office/drawing/2014/main" id="{CBE7F329-D8D5-B715-802B-B5F39DB5B4BD}"/>
              </a:ext>
            </a:extLst>
          </p:cNvPr>
          <p:cNvSpPr/>
          <p:nvPr/>
        </p:nvSpPr>
        <p:spPr>
          <a:xfrm>
            <a:off x="1197079" y="5432251"/>
            <a:ext cx="1280650" cy="87058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just"/>
            <a:endParaRPr lang="en-US"/>
          </a:p>
        </p:txBody>
      </p:sp>
      <p:sp>
        <p:nvSpPr>
          <p:cNvPr id="15" name="Slide Number Placeholder 3">
            <a:extLst>
              <a:ext uri="{FF2B5EF4-FFF2-40B4-BE49-F238E27FC236}">
                <a16:creationId xmlns:a16="http://schemas.microsoft.com/office/drawing/2014/main" id="{AABB3C8F-0046-E58B-46DC-D53A758755B0}"/>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10</a:t>
            </a:fld>
            <a:endParaRPr lang="en-US" sz="2400" dirty="0">
              <a:latin typeface="Arial Rounded MT Bold" panose="020F0704030504030204" pitchFamily="34" charset="0"/>
            </a:endParaRPr>
          </a:p>
        </p:txBody>
      </p:sp>
      <p:sp>
        <p:nvSpPr>
          <p:cNvPr id="16" name="Footer Placeholder 1">
            <a:extLst>
              <a:ext uri="{FF2B5EF4-FFF2-40B4-BE49-F238E27FC236}">
                <a16:creationId xmlns:a16="http://schemas.microsoft.com/office/drawing/2014/main" id="{8B4D78E4-265C-DBC7-EF42-CA3A99766B8D}"/>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33819375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39B95-B6F3-EFD7-34E7-25B6B1EFF448}"/>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2F796788-DCCD-7BD7-C338-467592A7931D}"/>
              </a:ext>
            </a:extLst>
          </p:cNvPr>
          <p:cNvSpPr txBox="1"/>
          <p:nvPr/>
        </p:nvSpPr>
        <p:spPr>
          <a:xfrm>
            <a:off x="5130143" y="607897"/>
            <a:ext cx="8027708" cy="784830"/>
          </a:xfrm>
          <a:prstGeom prst="rect">
            <a:avLst/>
          </a:prstGeom>
        </p:spPr>
        <p:txBody>
          <a:bodyPr wrap="square" lIns="0" tIns="0" rIns="0" bIns="0" rtlCol="0" anchor="t">
            <a:spAutoFit/>
          </a:bodyPr>
          <a:lstStyle/>
          <a:p>
            <a:pPr algn="ctr">
              <a:lnSpc>
                <a:spcPts val="5979"/>
              </a:lnSpc>
            </a:pPr>
            <a:r>
              <a:rPr lang="en-US" sz="5400" dirty="0">
                <a:solidFill>
                  <a:srgbClr val="000000"/>
                </a:solidFill>
                <a:latin typeface="Aharoni" panose="02010803020104030203" pitchFamily="2" charset="-79"/>
                <a:ea typeface="Brasika"/>
                <a:cs typeface="Aharoni" panose="02010803020104030203" pitchFamily="2" charset="-79"/>
                <a:sym typeface="Brasika"/>
              </a:rPr>
              <a:t>Results Analysis</a:t>
            </a:r>
          </a:p>
        </p:txBody>
      </p:sp>
      <p:sp>
        <p:nvSpPr>
          <p:cNvPr id="22" name="Rectangle 1">
            <a:extLst>
              <a:ext uri="{FF2B5EF4-FFF2-40B4-BE49-F238E27FC236}">
                <a16:creationId xmlns:a16="http://schemas.microsoft.com/office/drawing/2014/main" id="{B05353B4-671C-05A9-BFE9-4336CB4C5806}"/>
              </a:ext>
            </a:extLst>
          </p:cNvPr>
          <p:cNvSpPr>
            <a:spLocks noChangeArrowheads="1"/>
          </p:cNvSpPr>
          <p:nvPr/>
        </p:nvSpPr>
        <p:spPr bwMode="auto">
          <a:xfrm>
            <a:off x="1154113" y="2016199"/>
            <a:ext cx="16764001"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lang="en-US" altLang="en-US" sz="3000" dirty="0">
                <a:latin typeface="Times New Roman" panose="02020603050405020304" pitchFamily="18" charset="0"/>
                <a:cs typeface="Times New Roman" panose="02020603050405020304" pitchFamily="18" charset="0"/>
              </a:rPr>
              <a:t>Each of t</a:t>
            </a:r>
            <a:r>
              <a:rPr kumimoji="0" lang="en-US" altLang="en-US" sz="3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4 base models and 4 ensemble methods and evaluated with AUC (Area Under Curve) score</a:t>
            </a:r>
          </a:p>
        </p:txBody>
      </p:sp>
      <p:sp>
        <p:nvSpPr>
          <p:cNvPr id="7" name="Rectangle: Rounded Corners 6">
            <a:extLst>
              <a:ext uri="{FF2B5EF4-FFF2-40B4-BE49-F238E27FC236}">
                <a16:creationId xmlns:a16="http://schemas.microsoft.com/office/drawing/2014/main" id="{DF997959-1AA7-245F-A40F-02692665C0E9}"/>
              </a:ext>
            </a:extLst>
          </p:cNvPr>
          <p:cNvSpPr/>
          <p:nvPr/>
        </p:nvSpPr>
        <p:spPr>
          <a:xfrm>
            <a:off x="1190047" y="3476211"/>
            <a:ext cx="3798813" cy="2290282"/>
          </a:xfrm>
          <a:prstGeom prst="roundRect">
            <a:avLst/>
          </a:prstGeom>
          <a:solidFill>
            <a:schemeClr val="accent4">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3D-ResNet</a:t>
            </a:r>
          </a:p>
          <a:p>
            <a:r>
              <a:rPr lang="en-US" sz="2400" dirty="0">
                <a:latin typeface="Times New Roman" panose="02020603050405020304" pitchFamily="18" charset="0"/>
                <a:cs typeface="Times New Roman" panose="02020603050405020304" pitchFamily="18" charset="0"/>
              </a:rPr>
              <a:t>Mean of five-folds AUC score: 0.884</a:t>
            </a:r>
          </a:p>
        </p:txBody>
      </p:sp>
      <p:sp>
        <p:nvSpPr>
          <p:cNvPr id="14" name="Rectangle: Rounded Corners 13">
            <a:extLst>
              <a:ext uri="{FF2B5EF4-FFF2-40B4-BE49-F238E27FC236}">
                <a16:creationId xmlns:a16="http://schemas.microsoft.com/office/drawing/2014/main" id="{CCFF7254-53EF-DD20-3A63-5088205EBA7E}"/>
              </a:ext>
            </a:extLst>
          </p:cNvPr>
          <p:cNvSpPr/>
          <p:nvPr/>
        </p:nvSpPr>
        <p:spPr>
          <a:xfrm>
            <a:off x="5241671" y="3476209"/>
            <a:ext cx="3798813" cy="2290282"/>
          </a:xfrm>
          <a:prstGeom prst="roundRect">
            <a:avLst/>
          </a:prstGeom>
          <a:solidFill>
            <a:schemeClr val="accent2">
              <a:lumMod val="20000"/>
              <a:lumOff val="80000"/>
            </a:schemeClr>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XGB-HC</a:t>
            </a:r>
          </a:p>
          <a:p>
            <a:r>
              <a:rPr lang="en-US" sz="2400" dirty="0">
                <a:latin typeface="Times New Roman" panose="02020603050405020304" pitchFamily="18" charset="0"/>
                <a:cs typeface="Times New Roman" panose="02020603050405020304" pitchFamily="18" charset="0"/>
              </a:rPr>
              <a:t>Mean of five-folds AUC score: 0.861</a:t>
            </a:r>
          </a:p>
        </p:txBody>
      </p:sp>
      <p:sp>
        <p:nvSpPr>
          <p:cNvPr id="20" name="Rectangle: Rounded Corners 19">
            <a:extLst>
              <a:ext uri="{FF2B5EF4-FFF2-40B4-BE49-F238E27FC236}">
                <a16:creationId xmlns:a16="http://schemas.microsoft.com/office/drawing/2014/main" id="{96F9DB80-7669-D9DE-C6B0-B796A28F5816}"/>
              </a:ext>
            </a:extLst>
          </p:cNvPr>
          <p:cNvSpPr/>
          <p:nvPr/>
        </p:nvSpPr>
        <p:spPr>
          <a:xfrm>
            <a:off x="9228594" y="3476209"/>
            <a:ext cx="3798813" cy="2290282"/>
          </a:xfrm>
          <a:prstGeom prst="roundRect">
            <a:avLst/>
          </a:prstGeom>
          <a:solidFill>
            <a:schemeClr val="accent1">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XGB</a:t>
            </a:r>
          </a:p>
          <a:p>
            <a:r>
              <a:rPr lang="en-US" sz="2400" dirty="0">
                <a:latin typeface="Times New Roman" panose="02020603050405020304" pitchFamily="18" charset="0"/>
                <a:cs typeface="Times New Roman" panose="02020603050405020304" pitchFamily="18" charset="0"/>
              </a:rPr>
              <a:t>Mean of five-folds AUC score: 0.868</a:t>
            </a:r>
          </a:p>
        </p:txBody>
      </p:sp>
      <p:sp>
        <p:nvSpPr>
          <p:cNvPr id="25" name="Rectangle: Rounded Corners 24">
            <a:extLst>
              <a:ext uri="{FF2B5EF4-FFF2-40B4-BE49-F238E27FC236}">
                <a16:creationId xmlns:a16="http://schemas.microsoft.com/office/drawing/2014/main" id="{9A033C45-F492-424D-E1BA-7D8D70B9EB7D}"/>
              </a:ext>
            </a:extLst>
          </p:cNvPr>
          <p:cNvSpPr/>
          <p:nvPr/>
        </p:nvSpPr>
        <p:spPr>
          <a:xfrm>
            <a:off x="13233446" y="3438295"/>
            <a:ext cx="3798813" cy="2290282"/>
          </a:xfrm>
          <a:prstGeom prst="roundRect">
            <a:avLst/>
          </a:prstGeom>
          <a:solidFill>
            <a:schemeClr val="accent3">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RTE-XGB</a:t>
            </a:r>
          </a:p>
          <a:p>
            <a:r>
              <a:rPr lang="en-US" sz="2400" dirty="0">
                <a:latin typeface="Times New Roman" panose="02020603050405020304" pitchFamily="18" charset="0"/>
                <a:cs typeface="Times New Roman" panose="02020603050405020304" pitchFamily="18" charset="0"/>
              </a:rPr>
              <a:t>Mean of five-folds AUC score: 0.851</a:t>
            </a:r>
          </a:p>
        </p:txBody>
      </p:sp>
      <p:sp>
        <p:nvSpPr>
          <p:cNvPr id="26" name="Rectangle: Rounded Corners 25">
            <a:extLst>
              <a:ext uri="{FF2B5EF4-FFF2-40B4-BE49-F238E27FC236}">
                <a16:creationId xmlns:a16="http://schemas.microsoft.com/office/drawing/2014/main" id="{F1F52C1F-6872-030E-330D-B71B126C0621}"/>
              </a:ext>
            </a:extLst>
          </p:cNvPr>
          <p:cNvSpPr/>
          <p:nvPr/>
        </p:nvSpPr>
        <p:spPr>
          <a:xfrm>
            <a:off x="1154113" y="6228607"/>
            <a:ext cx="3798813" cy="2438402"/>
          </a:xfrm>
          <a:prstGeom prst="roundRect">
            <a:avLst/>
          </a:prstGeom>
          <a:solidFill>
            <a:schemeClr val="bg1">
              <a:lumMod val="95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ENS-1</a:t>
            </a:r>
          </a:p>
          <a:p>
            <a:r>
              <a:rPr lang="en-US" sz="2400" dirty="0">
                <a:latin typeface="Times New Roman" panose="02020603050405020304" pitchFamily="18" charset="0"/>
                <a:cs typeface="Times New Roman" panose="02020603050405020304" pitchFamily="18" charset="0"/>
              </a:rPr>
              <a:t>Mean of five-folds AUC score: 0.883</a:t>
            </a:r>
          </a:p>
        </p:txBody>
      </p:sp>
      <p:sp>
        <p:nvSpPr>
          <p:cNvPr id="27" name="Rectangle: Rounded Corners 26">
            <a:extLst>
              <a:ext uri="{FF2B5EF4-FFF2-40B4-BE49-F238E27FC236}">
                <a16:creationId xmlns:a16="http://schemas.microsoft.com/office/drawing/2014/main" id="{F58403AA-5522-33CA-3A71-12C257318EEE}"/>
              </a:ext>
            </a:extLst>
          </p:cNvPr>
          <p:cNvSpPr/>
          <p:nvPr/>
        </p:nvSpPr>
        <p:spPr>
          <a:xfrm>
            <a:off x="5169805" y="6228606"/>
            <a:ext cx="3798813" cy="2438402"/>
          </a:xfrm>
          <a:prstGeom prst="roundRect">
            <a:avLst/>
          </a:prstGeom>
          <a:solidFill>
            <a:schemeClr val="bg2"/>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ENS-2</a:t>
            </a:r>
          </a:p>
          <a:p>
            <a:r>
              <a:rPr lang="en-US" sz="2400" dirty="0">
                <a:latin typeface="Times New Roman" panose="02020603050405020304" pitchFamily="18" charset="0"/>
                <a:cs typeface="Times New Roman" panose="02020603050405020304" pitchFamily="18" charset="0"/>
              </a:rPr>
              <a:t>Mean of five-folds AUC score: 0.899</a:t>
            </a:r>
          </a:p>
        </p:txBody>
      </p:sp>
      <p:sp>
        <p:nvSpPr>
          <p:cNvPr id="28" name="Rectangle: Rounded Corners 27">
            <a:extLst>
              <a:ext uri="{FF2B5EF4-FFF2-40B4-BE49-F238E27FC236}">
                <a16:creationId xmlns:a16="http://schemas.microsoft.com/office/drawing/2014/main" id="{2A3F216F-E475-A162-CCC6-546FB60FC253}"/>
              </a:ext>
            </a:extLst>
          </p:cNvPr>
          <p:cNvSpPr/>
          <p:nvPr/>
        </p:nvSpPr>
        <p:spPr>
          <a:xfrm>
            <a:off x="9183659" y="6248008"/>
            <a:ext cx="3798813" cy="2438402"/>
          </a:xfrm>
          <a:prstGeom prst="roundRect">
            <a:avLst/>
          </a:prstGeom>
          <a:solidFill>
            <a:schemeClr val="accent5">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ENS-3</a:t>
            </a:r>
          </a:p>
          <a:p>
            <a:r>
              <a:rPr lang="en-US" sz="2400" dirty="0">
                <a:latin typeface="Times New Roman" panose="02020603050405020304" pitchFamily="18" charset="0"/>
                <a:cs typeface="Times New Roman" panose="02020603050405020304" pitchFamily="18" charset="0"/>
              </a:rPr>
              <a:t>Mean of five-folds AUC score: 0.898</a:t>
            </a:r>
          </a:p>
        </p:txBody>
      </p:sp>
      <p:sp>
        <p:nvSpPr>
          <p:cNvPr id="29" name="Rectangle: Rounded Corners 28">
            <a:extLst>
              <a:ext uri="{FF2B5EF4-FFF2-40B4-BE49-F238E27FC236}">
                <a16:creationId xmlns:a16="http://schemas.microsoft.com/office/drawing/2014/main" id="{C48784B3-3907-FFE3-7B96-ECEE10F771E2}"/>
              </a:ext>
            </a:extLst>
          </p:cNvPr>
          <p:cNvSpPr/>
          <p:nvPr/>
        </p:nvSpPr>
        <p:spPr>
          <a:xfrm>
            <a:off x="13233446" y="6228605"/>
            <a:ext cx="3798813" cy="2438402"/>
          </a:xfrm>
          <a:prstGeom prst="roundRect">
            <a:avLst/>
          </a:prstGeom>
          <a:solidFill>
            <a:schemeClr val="accent6">
              <a:lumMod val="20000"/>
              <a:lumOff val="80000"/>
            </a:schemeClr>
          </a:solidFill>
        </p:spPr>
        <p:style>
          <a:lnRef idx="1">
            <a:schemeClr val="dk1"/>
          </a:lnRef>
          <a:fillRef idx="2">
            <a:schemeClr val="dk1"/>
          </a:fillRef>
          <a:effectRef idx="1">
            <a:schemeClr val="dk1"/>
          </a:effectRef>
          <a:fontRef idx="minor">
            <a:schemeClr val="dk1"/>
          </a:fontRef>
        </p:style>
        <p:txBody>
          <a:bodyPr rtlCol="0" anchor="ctr"/>
          <a:lstStyle/>
          <a:p>
            <a:r>
              <a:rPr lang="en-US" sz="2400" dirty="0">
                <a:latin typeface="Times New Roman" panose="02020603050405020304" pitchFamily="18" charset="0"/>
                <a:cs typeface="Times New Roman" panose="02020603050405020304" pitchFamily="18" charset="0"/>
              </a:rPr>
              <a:t>ENS-ALL</a:t>
            </a:r>
          </a:p>
          <a:p>
            <a:r>
              <a:rPr lang="en-US" sz="2400" dirty="0">
                <a:latin typeface="Times New Roman" panose="02020603050405020304" pitchFamily="18" charset="0"/>
                <a:cs typeface="Times New Roman" panose="02020603050405020304" pitchFamily="18" charset="0"/>
              </a:rPr>
              <a:t>Mean of five-folds AUC score: 0.962</a:t>
            </a:r>
          </a:p>
        </p:txBody>
      </p:sp>
      <p:sp>
        <p:nvSpPr>
          <p:cNvPr id="2" name="Arrow: Right 1">
            <a:extLst>
              <a:ext uri="{FF2B5EF4-FFF2-40B4-BE49-F238E27FC236}">
                <a16:creationId xmlns:a16="http://schemas.microsoft.com/office/drawing/2014/main" id="{2E1A6E46-7974-FC50-CB11-F6B63C109BD0}"/>
              </a:ext>
            </a:extLst>
          </p:cNvPr>
          <p:cNvSpPr/>
          <p:nvPr/>
        </p:nvSpPr>
        <p:spPr>
          <a:xfrm>
            <a:off x="533399" y="1886481"/>
            <a:ext cx="914400" cy="71070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grpSp>
        <p:nvGrpSpPr>
          <p:cNvPr id="8" name="Group 3">
            <a:extLst>
              <a:ext uri="{FF2B5EF4-FFF2-40B4-BE49-F238E27FC236}">
                <a16:creationId xmlns:a16="http://schemas.microsoft.com/office/drawing/2014/main" id="{CFFE30BA-5388-F7A0-577E-3ACC72886052}"/>
              </a:ext>
            </a:extLst>
          </p:cNvPr>
          <p:cNvGrpSpPr/>
          <p:nvPr/>
        </p:nvGrpSpPr>
        <p:grpSpPr>
          <a:xfrm>
            <a:off x="16866250" y="273050"/>
            <a:ext cx="1088735" cy="1015171"/>
            <a:chOff x="0" y="0"/>
            <a:chExt cx="1451647" cy="1353561"/>
          </a:xfrm>
        </p:grpSpPr>
        <p:sp>
          <p:nvSpPr>
            <p:cNvPr id="9" name="Freeform 4">
              <a:extLst>
                <a:ext uri="{FF2B5EF4-FFF2-40B4-BE49-F238E27FC236}">
                  <a16:creationId xmlns:a16="http://schemas.microsoft.com/office/drawing/2014/main" id="{BF675145-2562-E4AC-4777-682548CEDCDB}"/>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12" name="Slide Number Placeholder 3">
            <a:extLst>
              <a:ext uri="{FF2B5EF4-FFF2-40B4-BE49-F238E27FC236}">
                <a16:creationId xmlns:a16="http://schemas.microsoft.com/office/drawing/2014/main" id="{9A1D7636-7687-A65D-FB61-764DCD81055F}"/>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11</a:t>
            </a:fld>
            <a:endParaRPr lang="en-US" sz="2400" dirty="0">
              <a:latin typeface="Arial Rounded MT Bold" panose="020F0704030504030204" pitchFamily="34" charset="0"/>
            </a:endParaRPr>
          </a:p>
        </p:txBody>
      </p:sp>
      <p:sp>
        <p:nvSpPr>
          <p:cNvPr id="13" name="Footer Placeholder 1">
            <a:extLst>
              <a:ext uri="{FF2B5EF4-FFF2-40B4-BE49-F238E27FC236}">
                <a16:creationId xmlns:a16="http://schemas.microsoft.com/office/drawing/2014/main" id="{A4FA7167-6141-9510-8A1A-7860297B2EC3}"/>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3413298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2D71A3-2AE8-4272-210C-9B6B18F0188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E313D3E-AA8A-49CB-1FA9-747804FA6CE4}"/>
              </a:ext>
            </a:extLst>
          </p:cNvPr>
          <p:cNvGrpSpPr/>
          <p:nvPr/>
        </p:nvGrpSpPr>
        <p:grpSpPr>
          <a:xfrm>
            <a:off x="16866250" y="122724"/>
            <a:ext cx="1088735" cy="1015171"/>
            <a:chOff x="0" y="0"/>
            <a:chExt cx="1451647" cy="1353561"/>
          </a:xfrm>
        </p:grpSpPr>
        <p:sp>
          <p:nvSpPr>
            <p:cNvPr id="4" name="Freeform 4">
              <a:extLst>
                <a:ext uri="{FF2B5EF4-FFF2-40B4-BE49-F238E27FC236}">
                  <a16:creationId xmlns:a16="http://schemas.microsoft.com/office/drawing/2014/main" id="{5C3EC58A-0AD8-9F5D-51D6-75DFCB761787}"/>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5" name="TextBox 5">
            <a:extLst>
              <a:ext uri="{FF2B5EF4-FFF2-40B4-BE49-F238E27FC236}">
                <a16:creationId xmlns:a16="http://schemas.microsoft.com/office/drawing/2014/main" id="{A20E4145-8EAF-55B0-B901-F0D3E2BAB178}"/>
              </a:ext>
            </a:extLst>
          </p:cNvPr>
          <p:cNvSpPr txBox="1"/>
          <p:nvPr/>
        </p:nvSpPr>
        <p:spPr>
          <a:xfrm>
            <a:off x="5130143" y="576112"/>
            <a:ext cx="8027708" cy="784830"/>
          </a:xfrm>
          <a:prstGeom prst="rect">
            <a:avLst/>
          </a:prstGeom>
        </p:spPr>
        <p:txBody>
          <a:bodyPr wrap="square" lIns="0" tIns="0" rIns="0" bIns="0" rtlCol="0" anchor="t">
            <a:spAutoFit/>
          </a:bodyPr>
          <a:lstStyle/>
          <a:p>
            <a:pPr algn="ctr">
              <a:lnSpc>
                <a:spcPts val="5979"/>
              </a:lnSpc>
            </a:pPr>
            <a:r>
              <a:rPr lang="en-US" sz="5400" dirty="0">
                <a:solidFill>
                  <a:srgbClr val="000000"/>
                </a:solidFill>
                <a:latin typeface="Aharoni" panose="02010803020104030203" pitchFamily="2" charset="-79"/>
                <a:ea typeface="Brasika"/>
                <a:cs typeface="Aharoni" panose="02010803020104030203" pitchFamily="2" charset="-79"/>
                <a:sym typeface="Brasika"/>
              </a:rPr>
              <a:t>Results Analysis (cont..)</a:t>
            </a:r>
          </a:p>
        </p:txBody>
      </p:sp>
      <p:sp>
        <p:nvSpPr>
          <p:cNvPr id="22" name="Rectangle 1">
            <a:extLst>
              <a:ext uri="{FF2B5EF4-FFF2-40B4-BE49-F238E27FC236}">
                <a16:creationId xmlns:a16="http://schemas.microsoft.com/office/drawing/2014/main" id="{19D53DFC-9E65-E811-F343-5DDF91658270}"/>
              </a:ext>
            </a:extLst>
          </p:cNvPr>
          <p:cNvSpPr>
            <a:spLocks noChangeArrowheads="1"/>
          </p:cNvSpPr>
          <p:nvPr/>
        </p:nvSpPr>
        <p:spPr bwMode="auto">
          <a:xfrm>
            <a:off x="1752600" y="1848849"/>
            <a:ext cx="13433461"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1" indent="0" algn="l" defTabSz="914400" rtl="0" eaLnBrk="0" fontAlgn="base" latinLnBrk="0" hangingPunct="0">
              <a:lnSpc>
                <a:spcPct val="100000"/>
              </a:lnSpc>
              <a:spcBef>
                <a:spcPct val="0"/>
              </a:spcBef>
              <a:spcAft>
                <a:spcPct val="0"/>
              </a:spcAft>
              <a:buClrTx/>
              <a:buSzTx/>
              <a:tabLst/>
            </a:pPr>
            <a:r>
              <a:rPr lang="en-US" altLang="en-US" sz="3200" dirty="0">
                <a:latin typeface="Aharoni" panose="02010803020104030203" pitchFamily="2" charset="-79"/>
                <a:cs typeface="Aharoni" panose="02010803020104030203" pitchFamily="2" charset="-79"/>
              </a:rPr>
              <a:t>Here the AUC score is visualized through the plot </a:t>
            </a:r>
            <a:endParaRPr kumimoji="0" lang="en-US" altLang="en-US" sz="3200" b="0" i="0" u="none" strike="noStrike" cap="none" normalizeH="0" baseline="0" dirty="0">
              <a:ln>
                <a:noFill/>
              </a:ln>
              <a:solidFill>
                <a:schemeClr val="tx1"/>
              </a:solidFill>
              <a:effectLst/>
              <a:latin typeface="Aharoni" panose="02010803020104030203" pitchFamily="2" charset="-79"/>
              <a:cs typeface="Aharoni" panose="02010803020104030203" pitchFamily="2" charset="-79"/>
            </a:endParaRPr>
          </a:p>
        </p:txBody>
      </p:sp>
      <p:pic>
        <p:nvPicPr>
          <p:cNvPr id="11" name="Picture 10">
            <a:extLst>
              <a:ext uri="{FF2B5EF4-FFF2-40B4-BE49-F238E27FC236}">
                <a16:creationId xmlns:a16="http://schemas.microsoft.com/office/drawing/2014/main" id="{B8351516-3C7B-2956-355B-0BC5C794EAC7}"/>
              </a:ext>
            </a:extLst>
          </p:cNvPr>
          <p:cNvPicPr>
            <a:picLocks noChangeAspect="1"/>
          </p:cNvPicPr>
          <p:nvPr/>
        </p:nvPicPr>
        <p:blipFill>
          <a:blip r:embed="rId3"/>
          <a:stretch>
            <a:fillRect/>
          </a:stretch>
        </p:blipFill>
        <p:spPr>
          <a:xfrm>
            <a:off x="2198983" y="2766579"/>
            <a:ext cx="13890034" cy="6054311"/>
          </a:xfrm>
          <a:prstGeom prst="rect">
            <a:avLst/>
          </a:prstGeom>
        </p:spPr>
      </p:pic>
      <p:sp>
        <p:nvSpPr>
          <p:cNvPr id="12" name="Rectangle 11">
            <a:extLst>
              <a:ext uri="{FF2B5EF4-FFF2-40B4-BE49-F238E27FC236}">
                <a16:creationId xmlns:a16="http://schemas.microsoft.com/office/drawing/2014/main" id="{CB02773B-96B6-17C2-F82D-1EAAB39B60F5}"/>
              </a:ext>
            </a:extLst>
          </p:cNvPr>
          <p:cNvSpPr/>
          <p:nvPr/>
        </p:nvSpPr>
        <p:spPr>
          <a:xfrm>
            <a:off x="5791200" y="3086100"/>
            <a:ext cx="4800600" cy="3810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170D9E4F-C56E-782F-21E4-6DF7907351DB}"/>
              </a:ext>
            </a:extLst>
          </p:cNvPr>
          <p:cNvSpPr txBox="1"/>
          <p:nvPr/>
        </p:nvSpPr>
        <p:spPr>
          <a:xfrm>
            <a:off x="5460673" y="8940356"/>
            <a:ext cx="7366654"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2.3: Performance Comparison</a:t>
            </a:r>
          </a:p>
        </p:txBody>
      </p:sp>
      <p:sp>
        <p:nvSpPr>
          <p:cNvPr id="8" name="Arrow: Right 7">
            <a:extLst>
              <a:ext uri="{FF2B5EF4-FFF2-40B4-BE49-F238E27FC236}">
                <a16:creationId xmlns:a16="http://schemas.microsoft.com/office/drawing/2014/main" id="{74348433-0288-546F-1B92-530AE707A207}"/>
              </a:ext>
            </a:extLst>
          </p:cNvPr>
          <p:cNvSpPr/>
          <p:nvPr/>
        </p:nvSpPr>
        <p:spPr>
          <a:xfrm>
            <a:off x="1066800" y="1785885"/>
            <a:ext cx="914400" cy="71070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4" name="Slide Number Placeholder 3">
            <a:extLst>
              <a:ext uri="{FF2B5EF4-FFF2-40B4-BE49-F238E27FC236}">
                <a16:creationId xmlns:a16="http://schemas.microsoft.com/office/drawing/2014/main" id="{ECEB8A0B-7A19-1106-6C77-199C31E8C7FB}"/>
              </a:ext>
            </a:extLst>
          </p:cNvPr>
          <p:cNvSpPr>
            <a:spLocks noGrp="1"/>
          </p:cNvSpPr>
          <p:nvPr>
            <p:ph type="sldNum" sz="quarter" idx="12"/>
          </p:nvPr>
        </p:nvSpPr>
        <p:spPr>
          <a:xfrm>
            <a:off x="14850688" y="9701212"/>
            <a:ext cx="1968038" cy="547688"/>
          </a:xfrm>
        </p:spPr>
        <p:txBody>
          <a:bodyPr/>
          <a:lstStyle/>
          <a:p>
            <a:fld id="{B6F15528-21DE-4FAA-801E-634DDDAF4B2B}" type="slidenum">
              <a:rPr lang="en-US" sz="2400" smtClean="0">
                <a:latin typeface="Arial Rounded MT Bold" panose="020F0704030504030204" pitchFamily="34" charset="0"/>
              </a:rPr>
              <a:pPr/>
              <a:t>12</a:t>
            </a:fld>
            <a:endParaRPr lang="en-US" sz="2400" dirty="0">
              <a:latin typeface="Arial Rounded MT Bold" panose="020F0704030504030204" pitchFamily="34" charset="0"/>
            </a:endParaRPr>
          </a:p>
        </p:txBody>
      </p:sp>
      <p:sp>
        <p:nvSpPr>
          <p:cNvPr id="15" name="Footer Placeholder 1">
            <a:extLst>
              <a:ext uri="{FF2B5EF4-FFF2-40B4-BE49-F238E27FC236}">
                <a16:creationId xmlns:a16="http://schemas.microsoft.com/office/drawing/2014/main" id="{38FD0D4C-E9D0-9449-D942-63F7AD9CDF63}"/>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966907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582ED-B7F1-A360-7DAC-AF4081110CC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D7333AD0-DC1C-999B-6B27-8FD9848EECF9}"/>
              </a:ext>
            </a:extLst>
          </p:cNvPr>
          <p:cNvGrpSpPr/>
          <p:nvPr/>
        </p:nvGrpSpPr>
        <p:grpSpPr>
          <a:xfrm>
            <a:off x="16534855" y="243205"/>
            <a:ext cx="1325568" cy="1236002"/>
            <a:chOff x="0" y="0"/>
            <a:chExt cx="1767424" cy="1648003"/>
          </a:xfrm>
        </p:grpSpPr>
        <p:sp>
          <p:nvSpPr>
            <p:cNvPr id="4" name="Freeform 4">
              <a:extLst>
                <a:ext uri="{FF2B5EF4-FFF2-40B4-BE49-F238E27FC236}">
                  <a16:creationId xmlns:a16="http://schemas.microsoft.com/office/drawing/2014/main" id="{1E017121-91EB-00BB-183A-473C87A4BCAB}"/>
                </a:ext>
              </a:extLst>
            </p:cNvPr>
            <p:cNvSpPr/>
            <p:nvPr/>
          </p:nvSpPr>
          <p:spPr>
            <a:xfrm>
              <a:off x="0" y="0"/>
              <a:ext cx="1767459" cy="1647952"/>
            </a:xfrm>
            <a:custGeom>
              <a:avLst/>
              <a:gdLst/>
              <a:ahLst/>
              <a:cxnLst/>
              <a:rect l="l" t="t" r="r" b="b"/>
              <a:pathLst>
                <a:path w="1767459" h="1647952">
                  <a:moveTo>
                    <a:pt x="0" y="0"/>
                  </a:moveTo>
                  <a:lnTo>
                    <a:pt x="1767459" y="0"/>
                  </a:lnTo>
                  <a:lnTo>
                    <a:pt x="1767459" y="1647952"/>
                  </a:lnTo>
                  <a:lnTo>
                    <a:pt x="0" y="1647952"/>
                  </a:lnTo>
                  <a:lnTo>
                    <a:pt x="0" y="0"/>
                  </a:lnTo>
                  <a:close/>
                </a:path>
              </a:pathLst>
            </a:custGeom>
            <a:blipFill>
              <a:blip r:embed="rId2"/>
              <a:stretch>
                <a:fillRect r="1" b="-3"/>
              </a:stretch>
            </a:blipFill>
          </p:spPr>
        </p:sp>
      </p:grpSp>
      <p:sp>
        <p:nvSpPr>
          <p:cNvPr id="5" name="TextBox 5">
            <a:extLst>
              <a:ext uri="{FF2B5EF4-FFF2-40B4-BE49-F238E27FC236}">
                <a16:creationId xmlns:a16="http://schemas.microsoft.com/office/drawing/2014/main" id="{A9D3BAD5-5108-EC1A-320C-04D8D30D5381}"/>
              </a:ext>
            </a:extLst>
          </p:cNvPr>
          <p:cNvSpPr txBox="1"/>
          <p:nvPr/>
        </p:nvSpPr>
        <p:spPr>
          <a:xfrm>
            <a:off x="7213223" y="492977"/>
            <a:ext cx="3861554" cy="784830"/>
          </a:xfrm>
          <a:prstGeom prst="rect">
            <a:avLst/>
          </a:prstGeom>
        </p:spPr>
        <p:txBody>
          <a:bodyPr lIns="0" tIns="0" rIns="0" bIns="0" rtlCol="0" anchor="t">
            <a:spAutoFit/>
          </a:bodyPr>
          <a:lstStyle/>
          <a:p>
            <a:pPr algn="ctr">
              <a:lnSpc>
                <a:spcPts val="5979"/>
              </a:lnSpc>
            </a:pPr>
            <a:r>
              <a:rPr lang="en-US" sz="5400" dirty="0">
                <a:solidFill>
                  <a:srgbClr val="000000"/>
                </a:solidFill>
                <a:latin typeface="Aharoni" panose="02010803020104030203" pitchFamily="2" charset="-79"/>
                <a:ea typeface="Brasika"/>
                <a:cs typeface="Aharoni" panose="02010803020104030203" pitchFamily="2" charset="-79"/>
                <a:sym typeface="Brasika"/>
              </a:rPr>
              <a:t>Discussion</a:t>
            </a:r>
          </a:p>
        </p:txBody>
      </p:sp>
      <p:sp>
        <p:nvSpPr>
          <p:cNvPr id="23" name="TextBox 15">
            <a:extLst>
              <a:ext uri="{FF2B5EF4-FFF2-40B4-BE49-F238E27FC236}">
                <a16:creationId xmlns:a16="http://schemas.microsoft.com/office/drawing/2014/main" id="{176949AC-6AAF-B9DC-3F19-70A7D26A31A3}"/>
              </a:ext>
            </a:extLst>
          </p:cNvPr>
          <p:cNvSpPr txBox="1"/>
          <p:nvPr/>
        </p:nvSpPr>
        <p:spPr>
          <a:xfrm>
            <a:off x="1447011" y="1659931"/>
            <a:ext cx="16440870" cy="724557"/>
          </a:xfrm>
          <a:prstGeom prst="rect">
            <a:avLst/>
          </a:prstGeom>
        </p:spPr>
        <p:txBody>
          <a:bodyPr wrap="square" lIns="0" tIns="0" rIns="0" bIns="0" rtlCol="0" anchor="t">
            <a:spAutoFit/>
          </a:bodyPr>
          <a:lstStyle/>
          <a:p>
            <a:pPr>
              <a:lnSpc>
                <a:spcPts val="2760"/>
              </a:lnSpc>
            </a:pPr>
            <a:r>
              <a:rPr lang="en-US" sz="2800" dirty="0">
                <a:solidFill>
                  <a:srgbClr val="000000"/>
                </a:solidFill>
                <a:latin typeface="Times New Roman" panose="02020603050405020304" pitchFamily="18" charset="0"/>
                <a:ea typeface="Brasika"/>
                <a:cs typeface="Times New Roman" panose="02020603050405020304" pitchFamily="18" charset="0"/>
                <a:sym typeface="Brasika"/>
              </a:rPr>
              <a:t>So, after the result analysis it can be stated that, all the methods performed well, but the ENS-ALL has performed best</a:t>
            </a:r>
          </a:p>
        </p:txBody>
      </p:sp>
      <p:sp>
        <p:nvSpPr>
          <p:cNvPr id="2" name="Rectangle: Rounded Corners 1">
            <a:extLst>
              <a:ext uri="{FF2B5EF4-FFF2-40B4-BE49-F238E27FC236}">
                <a16:creationId xmlns:a16="http://schemas.microsoft.com/office/drawing/2014/main" id="{3D8859DD-0D5C-54CB-7251-E63DB41FF2B1}"/>
              </a:ext>
            </a:extLst>
          </p:cNvPr>
          <p:cNvSpPr/>
          <p:nvPr/>
        </p:nvSpPr>
        <p:spPr>
          <a:xfrm>
            <a:off x="9601200" y="3187309"/>
            <a:ext cx="6220197" cy="5050011"/>
          </a:xfrm>
          <a:prstGeom prst="roundRect">
            <a:avLst/>
          </a:prstGeom>
          <a:solidFill>
            <a:schemeClr val="accent6">
              <a:lumMod val="20000"/>
              <a:lumOff val="80000"/>
            </a:schemeClr>
          </a:solidFill>
          <a:ln>
            <a:solidFill>
              <a:schemeClr val="accent6">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just">
              <a:lnSpc>
                <a:spcPts val="3730"/>
              </a:lnSpc>
            </a:pPr>
            <a:r>
              <a:rPr lang="en-US" sz="3200" b="1" dirty="0">
                <a:solidFill>
                  <a:srgbClr val="000000"/>
                </a:solidFill>
                <a:latin typeface="Aharoni" panose="02010803020104030203" pitchFamily="2" charset="-79"/>
                <a:ea typeface="Arimo Bold"/>
                <a:cs typeface="Aharoni" panose="02010803020104030203" pitchFamily="2" charset="-79"/>
                <a:sym typeface="Arimo Bold"/>
              </a:rPr>
              <a:t> </a:t>
            </a:r>
            <a:r>
              <a:rPr lang="en-US" sz="2400" b="1" dirty="0">
                <a:solidFill>
                  <a:srgbClr val="000000"/>
                </a:solidFill>
                <a:latin typeface="Aharoni" panose="02010803020104030203" pitchFamily="2" charset="-79"/>
                <a:ea typeface="Arimo Bold"/>
                <a:cs typeface="Aharoni" panose="02010803020104030203" pitchFamily="2" charset="-79"/>
                <a:sym typeface="Arimo Bold"/>
              </a:rPr>
              <a:t> </a:t>
            </a:r>
            <a:r>
              <a:rPr lang="en-US" sz="4000" b="1" dirty="0">
                <a:solidFill>
                  <a:srgbClr val="000000"/>
                </a:solidFill>
                <a:latin typeface="Aharoni" panose="02010803020104030203" pitchFamily="2" charset="-79"/>
                <a:ea typeface="Arimo Bold"/>
                <a:cs typeface="Aharoni" panose="02010803020104030203" pitchFamily="2" charset="-79"/>
                <a:sym typeface="Arimo Bold"/>
              </a:rPr>
              <a:t>Limitations:</a:t>
            </a:r>
            <a:r>
              <a:rPr lang="en-US" sz="4000" dirty="0">
                <a:solidFill>
                  <a:srgbClr val="000000"/>
                </a:solidFill>
                <a:latin typeface="Aharoni" panose="02010803020104030203" pitchFamily="2" charset="-79"/>
                <a:ea typeface="Arimo"/>
                <a:cs typeface="Aharoni" panose="02010803020104030203" pitchFamily="2" charset="-79"/>
                <a:sym typeface="Arimo"/>
              </a:rPr>
              <a:t> </a:t>
            </a:r>
          </a:p>
          <a:p>
            <a:pPr marL="866123" lvl="2" indent="-457200" algn="just">
              <a:lnSpc>
                <a:spcPts val="3730"/>
              </a:lnSpc>
              <a:buFont typeface="Wingdings" panose="05000000000000000000" pitchFamily="2" charset="2"/>
              <a:buChar char="Ø"/>
            </a:pPr>
            <a:endParaRPr lang="en-US" sz="200" dirty="0">
              <a:solidFill>
                <a:srgbClr val="000000"/>
              </a:solidFill>
              <a:latin typeface="Abril Fatface" panose="020B0604020202020204" charset="0"/>
              <a:ea typeface="Arimo"/>
              <a:cs typeface="Arimo"/>
              <a:sym typeface="Arimo"/>
            </a:endParaRPr>
          </a:p>
          <a:p>
            <a:pPr marL="408923" lvl="1" indent="-457200" algn="just">
              <a:lnSpc>
                <a:spcPts val="373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fMRI and PET and other biomarkers are not used</a:t>
            </a:r>
          </a:p>
          <a:p>
            <a:pPr marL="408923" lvl="1" indent="-457200" algn="just">
              <a:lnSpc>
                <a:spcPts val="3730"/>
              </a:lnSpc>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Detection of MCI can be added</a:t>
            </a:r>
          </a:p>
        </p:txBody>
      </p:sp>
      <p:sp>
        <p:nvSpPr>
          <p:cNvPr id="10" name="Rectangle: Rounded Corners 9">
            <a:extLst>
              <a:ext uri="{FF2B5EF4-FFF2-40B4-BE49-F238E27FC236}">
                <a16:creationId xmlns:a16="http://schemas.microsoft.com/office/drawing/2014/main" id="{B33D7131-7510-5173-E639-6470E193FB0D}"/>
              </a:ext>
            </a:extLst>
          </p:cNvPr>
          <p:cNvSpPr/>
          <p:nvPr/>
        </p:nvSpPr>
        <p:spPr>
          <a:xfrm>
            <a:off x="2133600" y="3187308"/>
            <a:ext cx="6220197" cy="5050011"/>
          </a:xfrm>
          <a:prstGeom prst="roundRect">
            <a:avLst/>
          </a:prstGeom>
          <a:solidFill>
            <a:schemeClr val="accent2">
              <a:lumMod val="20000"/>
              <a:lumOff val="80000"/>
            </a:schemeClr>
          </a:solidFill>
          <a:ln>
            <a:solidFill>
              <a:schemeClr val="accent2">
                <a:lumMod val="50000"/>
              </a:schemeClr>
            </a:solidFill>
          </a:ln>
        </p:spPr>
        <p:style>
          <a:lnRef idx="1">
            <a:schemeClr val="dk1"/>
          </a:lnRef>
          <a:fillRef idx="2">
            <a:schemeClr val="dk1"/>
          </a:fillRef>
          <a:effectRef idx="1">
            <a:schemeClr val="dk1"/>
          </a:effectRef>
          <a:fontRef idx="minor">
            <a:schemeClr val="dk1"/>
          </a:fontRef>
        </p:style>
        <p:txBody>
          <a:bodyPr rtlCol="0" anchor="ctr"/>
          <a:lstStyle/>
          <a:p>
            <a:pPr algn="just">
              <a:lnSpc>
                <a:spcPts val="3730"/>
              </a:lnSpc>
            </a:pPr>
            <a:r>
              <a:rPr lang="en-US" sz="3200" b="1" dirty="0">
                <a:solidFill>
                  <a:srgbClr val="000000"/>
                </a:solidFill>
                <a:latin typeface="Aharoni" panose="02010803020104030203" pitchFamily="2" charset="-79"/>
                <a:ea typeface="Arimo Bold"/>
                <a:cs typeface="Aharoni" panose="02010803020104030203" pitchFamily="2" charset="-79"/>
                <a:sym typeface="Arimo Bold"/>
              </a:rPr>
              <a:t> </a:t>
            </a:r>
            <a:r>
              <a:rPr lang="en-US" sz="2400" b="1" dirty="0">
                <a:solidFill>
                  <a:srgbClr val="000000"/>
                </a:solidFill>
                <a:latin typeface="Aharoni" panose="02010803020104030203" pitchFamily="2" charset="-79"/>
                <a:ea typeface="Arimo Bold"/>
                <a:cs typeface="Aharoni" panose="02010803020104030203" pitchFamily="2" charset="-79"/>
                <a:sym typeface="Arimo Bold"/>
              </a:rPr>
              <a:t> </a:t>
            </a:r>
            <a:r>
              <a:rPr lang="en-US" sz="4000" b="1" dirty="0">
                <a:solidFill>
                  <a:srgbClr val="000000"/>
                </a:solidFill>
                <a:latin typeface="Aharoni" panose="02010803020104030203" pitchFamily="2" charset="-79"/>
                <a:ea typeface="Arimo Bold"/>
                <a:cs typeface="Aharoni" panose="02010803020104030203" pitchFamily="2" charset="-79"/>
                <a:sym typeface="Arimo Bold"/>
              </a:rPr>
              <a:t>Strengths:</a:t>
            </a:r>
            <a:r>
              <a:rPr lang="en-US" sz="4000" dirty="0">
                <a:solidFill>
                  <a:srgbClr val="000000"/>
                </a:solidFill>
                <a:latin typeface="Aharoni" panose="02010803020104030203" pitchFamily="2" charset="-79"/>
                <a:ea typeface="Arimo"/>
                <a:cs typeface="Aharoni" panose="02010803020104030203" pitchFamily="2" charset="-79"/>
                <a:sym typeface="Arimo"/>
              </a:rPr>
              <a:t> </a:t>
            </a:r>
          </a:p>
          <a:p>
            <a:pPr marL="866123" lvl="2" indent="-457200" algn="just">
              <a:lnSpc>
                <a:spcPts val="3730"/>
              </a:lnSpc>
              <a:buFont typeface="Wingdings" panose="05000000000000000000" pitchFamily="2" charset="2"/>
              <a:buChar char="Ø"/>
            </a:pPr>
            <a:endParaRPr lang="en-US" sz="200" dirty="0">
              <a:solidFill>
                <a:srgbClr val="000000"/>
              </a:solidFill>
              <a:latin typeface="Abril Fatface" panose="020B0604020202020204" charset="0"/>
              <a:ea typeface="Arimo"/>
              <a:cs typeface="Arimo"/>
              <a:sym typeface="Arimo"/>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Included both textual and image data</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lang="en-US" altLang="en-US" sz="3200" dirty="0">
                <a:latin typeface="Times New Roman" panose="02020603050405020304" pitchFamily="18" charset="0"/>
                <a:cs typeface="Times New Roman" panose="02020603050405020304" pitchFamily="18" charset="0"/>
              </a:rPr>
              <a:t>Combination of both ML and DL has boosted the accuracy</a:t>
            </a:r>
            <a:endParaRPr kumimoji="0" lang="en-US" altLang="en-US" sz="3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Arrow: Right 5">
            <a:extLst>
              <a:ext uri="{FF2B5EF4-FFF2-40B4-BE49-F238E27FC236}">
                <a16:creationId xmlns:a16="http://schemas.microsoft.com/office/drawing/2014/main" id="{27B0CDEC-936D-702F-D8E1-09939EE96F45}"/>
              </a:ext>
            </a:extLst>
          </p:cNvPr>
          <p:cNvSpPr/>
          <p:nvPr/>
        </p:nvSpPr>
        <p:spPr>
          <a:xfrm>
            <a:off x="375538" y="1479169"/>
            <a:ext cx="914400" cy="710701"/>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9" name="Slide Number Placeholder 3">
            <a:extLst>
              <a:ext uri="{FF2B5EF4-FFF2-40B4-BE49-F238E27FC236}">
                <a16:creationId xmlns:a16="http://schemas.microsoft.com/office/drawing/2014/main" id="{CFE01110-64E2-ADF3-A532-1672852D7843}"/>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13</a:t>
            </a:fld>
            <a:endParaRPr lang="en-US" sz="2400" dirty="0">
              <a:latin typeface="Arial Rounded MT Bold" panose="020F0704030504030204" pitchFamily="34" charset="0"/>
            </a:endParaRPr>
          </a:p>
        </p:txBody>
      </p:sp>
      <p:sp>
        <p:nvSpPr>
          <p:cNvPr id="11" name="Footer Placeholder 1">
            <a:extLst>
              <a:ext uri="{FF2B5EF4-FFF2-40B4-BE49-F238E27FC236}">
                <a16:creationId xmlns:a16="http://schemas.microsoft.com/office/drawing/2014/main" id="{8E7D6947-5EE1-8F52-B26A-026D400C68A3}"/>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1582332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F140C-0A44-C68B-EF14-407EB721E273}"/>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C741AA5-4123-E4AB-49B5-3281DDE1AAF1}"/>
              </a:ext>
            </a:extLst>
          </p:cNvPr>
          <p:cNvGrpSpPr/>
          <p:nvPr/>
        </p:nvGrpSpPr>
        <p:grpSpPr>
          <a:xfrm>
            <a:off x="16534855" y="243205"/>
            <a:ext cx="1325568" cy="1236002"/>
            <a:chOff x="0" y="0"/>
            <a:chExt cx="1767424" cy="1648003"/>
          </a:xfrm>
        </p:grpSpPr>
        <p:sp>
          <p:nvSpPr>
            <p:cNvPr id="4" name="Freeform 4">
              <a:extLst>
                <a:ext uri="{FF2B5EF4-FFF2-40B4-BE49-F238E27FC236}">
                  <a16:creationId xmlns:a16="http://schemas.microsoft.com/office/drawing/2014/main" id="{4EC52975-CA9C-CC48-F46F-22D2EDC236D8}"/>
                </a:ext>
              </a:extLst>
            </p:cNvPr>
            <p:cNvSpPr/>
            <p:nvPr/>
          </p:nvSpPr>
          <p:spPr>
            <a:xfrm>
              <a:off x="0" y="0"/>
              <a:ext cx="1767459" cy="1647952"/>
            </a:xfrm>
            <a:custGeom>
              <a:avLst/>
              <a:gdLst/>
              <a:ahLst/>
              <a:cxnLst/>
              <a:rect l="l" t="t" r="r" b="b"/>
              <a:pathLst>
                <a:path w="1767459" h="1647952">
                  <a:moveTo>
                    <a:pt x="0" y="0"/>
                  </a:moveTo>
                  <a:lnTo>
                    <a:pt x="1767459" y="0"/>
                  </a:lnTo>
                  <a:lnTo>
                    <a:pt x="1767459" y="1647952"/>
                  </a:lnTo>
                  <a:lnTo>
                    <a:pt x="0" y="1647952"/>
                  </a:lnTo>
                  <a:lnTo>
                    <a:pt x="0" y="0"/>
                  </a:lnTo>
                  <a:close/>
                </a:path>
              </a:pathLst>
            </a:custGeom>
            <a:blipFill>
              <a:blip r:embed="rId2"/>
              <a:stretch>
                <a:fillRect r="1" b="-3"/>
              </a:stretch>
            </a:blipFill>
          </p:spPr>
        </p:sp>
      </p:grpSp>
      <p:sp>
        <p:nvSpPr>
          <p:cNvPr id="5" name="TextBox 5">
            <a:extLst>
              <a:ext uri="{FF2B5EF4-FFF2-40B4-BE49-F238E27FC236}">
                <a16:creationId xmlns:a16="http://schemas.microsoft.com/office/drawing/2014/main" id="{D2D5C382-15F1-BCA0-44E8-D7A60AFC87B3}"/>
              </a:ext>
            </a:extLst>
          </p:cNvPr>
          <p:cNvSpPr txBox="1"/>
          <p:nvPr/>
        </p:nvSpPr>
        <p:spPr>
          <a:xfrm>
            <a:off x="7213223" y="852584"/>
            <a:ext cx="3861554" cy="784830"/>
          </a:xfrm>
          <a:prstGeom prst="rect">
            <a:avLst/>
          </a:prstGeom>
        </p:spPr>
        <p:txBody>
          <a:bodyPr lIns="0" tIns="0" rIns="0" bIns="0" rtlCol="0" anchor="t">
            <a:spAutoFit/>
          </a:bodyPr>
          <a:lstStyle/>
          <a:p>
            <a:pPr algn="ctr">
              <a:lnSpc>
                <a:spcPts val="5979"/>
              </a:lnSpc>
            </a:pPr>
            <a:r>
              <a:rPr lang="en-US" sz="5400" b="1" dirty="0">
                <a:solidFill>
                  <a:schemeClr val="dk1"/>
                </a:solidFill>
                <a:latin typeface="Aharoni" panose="02010803020104030203" pitchFamily="2" charset="-79"/>
                <a:cs typeface="Aharoni" panose="02010803020104030203" pitchFamily="2" charset="-79"/>
              </a:rPr>
              <a:t>Conclusion</a:t>
            </a:r>
            <a:endParaRPr lang="en-US" sz="5400" dirty="0">
              <a:solidFill>
                <a:srgbClr val="000000"/>
              </a:solidFill>
              <a:latin typeface="Aharoni" panose="02010803020104030203" pitchFamily="2" charset="-79"/>
              <a:ea typeface="Brasika"/>
              <a:cs typeface="Aharoni" panose="02010803020104030203" pitchFamily="2" charset="-79"/>
              <a:sym typeface="Brasika"/>
            </a:endParaRPr>
          </a:p>
        </p:txBody>
      </p:sp>
      <p:sp>
        <p:nvSpPr>
          <p:cNvPr id="7" name="TextBox 6">
            <a:extLst>
              <a:ext uri="{FF2B5EF4-FFF2-40B4-BE49-F238E27FC236}">
                <a16:creationId xmlns:a16="http://schemas.microsoft.com/office/drawing/2014/main" id="{63E00EDD-874C-0A89-0D76-1F2B4342CB83}"/>
              </a:ext>
            </a:extLst>
          </p:cNvPr>
          <p:cNvSpPr txBox="1"/>
          <p:nvPr/>
        </p:nvSpPr>
        <p:spPr>
          <a:xfrm>
            <a:off x="1289938" y="3391320"/>
            <a:ext cx="14880509" cy="3231654"/>
          </a:xfrm>
          <a:prstGeom prst="rect">
            <a:avLst/>
          </a:prstGeom>
          <a:noFill/>
        </p:spPr>
        <p:txBody>
          <a:bodyPr wrap="square" rtlCol="0">
            <a:spAutoFit/>
          </a:bodyPr>
          <a:lstStyle/>
          <a:p>
            <a:pPr marL="457200"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In the paper, authors tried to provide an enhance methodology with combination of machine learning and deep learning</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Authors worked with both textual and image data</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The final model ENS-ALL acquired highest accuracy with almost 96.2% mean AUC</a:t>
            </a:r>
          </a:p>
          <a:p>
            <a:pPr algn="just"/>
            <a:endParaRPr lang="en-US" dirty="0">
              <a:latin typeface="Times New Roman" panose="02020603050405020304" pitchFamily="18" charset="0"/>
              <a:cs typeface="Times New Roman" panose="02020603050405020304" pitchFamily="18" charset="0"/>
            </a:endParaRPr>
          </a:p>
          <a:p>
            <a:pPr marL="457200" indent="-457200" algn="just">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For further research work, transfer learning can be added</a:t>
            </a:r>
          </a:p>
        </p:txBody>
      </p:sp>
      <p:sp>
        <p:nvSpPr>
          <p:cNvPr id="16" name="Slide Number Placeholder 3">
            <a:extLst>
              <a:ext uri="{FF2B5EF4-FFF2-40B4-BE49-F238E27FC236}">
                <a16:creationId xmlns:a16="http://schemas.microsoft.com/office/drawing/2014/main" id="{86D6D55A-DA8F-BC21-2A60-20983DEF7979}"/>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14</a:t>
            </a:fld>
            <a:endParaRPr lang="en-US" sz="2400" dirty="0">
              <a:latin typeface="Arial Rounded MT Bold" panose="020F0704030504030204" pitchFamily="34" charset="0"/>
            </a:endParaRPr>
          </a:p>
        </p:txBody>
      </p:sp>
      <p:sp>
        <p:nvSpPr>
          <p:cNvPr id="17" name="Footer Placeholder 1">
            <a:extLst>
              <a:ext uri="{FF2B5EF4-FFF2-40B4-BE49-F238E27FC236}">
                <a16:creationId xmlns:a16="http://schemas.microsoft.com/office/drawing/2014/main" id="{5C821482-D8CC-000F-A700-20CA6551EE97}"/>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20983130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B7E1E-E1B0-A926-2F45-0D75AF50F2BE}"/>
            </a:ext>
          </a:extLst>
        </p:cNvPr>
        <p:cNvGrpSpPr/>
        <p:nvPr/>
      </p:nvGrpSpPr>
      <p:grpSpPr>
        <a:xfrm>
          <a:off x="0" y="0"/>
          <a:ext cx="0" cy="0"/>
          <a:chOff x="0" y="0"/>
          <a:chExt cx="0" cy="0"/>
        </a:xfrm>
      </p:grpSpPr>
      <p:sp>
        <p:nvSpPr>
          <p:cNvPr id="326" name="Rectangle 7">
            <a:extLst>
              <a:ext uri="{FF2B5EF4-FFF2-40B4-BE49-F238E27FC236}">
                <a16:creationId xmlns:a16="http://schemas.microsoft.com/office/drawing/2014/main" id="{0E154AC5-AA2A-F392-B770-9F826AE4DEC6}"/>
              </a:ext>
            </a:extLst>
          </p:cNvPr>
          <p:cNvSpPr/>
          <p:nvPr/>
        </p:nvSpPr>
        <p:spPr>
          <a:xfrm>
            <a:off x="2387340" y="8120520"/>
            <a:ext cx="12928680" cy="1198260"/>
          </a:xfrm>
          <a:prstGeom prst="rect">
            <a:avLst/>
          </a:prstGeom>
          <a:noFill/>
          <a:ln>
            <a:noFill/>
          </a:ln>
        </p:spPr>
        <p:style>
          <a:lnRef idx="2">
            <a:schemeClr val="accent1">
              <a:shade val="50000"/>
            </a:schemeClr>
          </a:lnRef>
          <a:fillRef idx="1">
            <a:schemeClr val="accent1"/>
          </a:fillRef>
          <a:effectRef idx="0">
            <a:schemeClr val="accent1"/>
          </a:effectRef>
          <a:fontRef idx="minor"/>
        </p:style>
        <p:txBody>
          <a:bodyPr lIns="135000" tIns="67500" rIns="135000" bIns="67500" anchor="ctr">
            <a:noAutofit/>
          </a:bodyPr>
          <a:lstStyle/>
          <a:p>
            <a:pPr algn="ctr" defTabSz="1371600"/>
            <a:endParaRPr lang="en-US" sz="3000" b="1">
              <a:solidFill>
                <a:schemeClr val="accent1"/>
              </a:solidFill>
              <a:latin typeface="Calibri"/>
            </a:endParaRPr>
          </a:p>
        </p:txBody>
      </p:sp>
      <p:sp>
        <p:nvSpPr>
          <p:cNvPr id="3" name="Freeform 4">
            <a:extLst>
              <a:ext uri="{FF2B5EF4-FFF2-40B4-BE49-F238E27FC236}">
                <a16:creationId xmlns:a16="http://schemas.microsoft.com/office/drawing/2014/main" id="{904A5DFA-5CFB-E1EC-670D-54CE1D485B44}"/>
              </a:ext>
            </a:extLst>
          </p:cNvPr>
          <p:cNvSpPr/>
          <p:nvPr/>
        </p:nvSpPr>
        <p:spPr>
          <a:xfrm>
            <a:off x="3267995" y="1934260"/>
            <a:ext cx="11752007" cy="5912873"/>
          </a:xfrm>
          <a:custGeom>
            <a:avLst/>
            <a:gdLst/>
            <a:ahLst/>
            <a:cxnLst/>
            <a:rect l="l" t="t" r="r" b="b"/>
            <a:pathLst>
              <a:path w="9296722" h="5810451">
                <a:moveTo>
                  <a:pt x="0" y="0"/>
                </a:moveTo>
                <a:lnTo>
                  <a:pt x="9296722" y="0"/>
                </a:lnTo>
                <a:lnTo>
                  <a:pt x="9296722" y="5810451"/>
                </a:lnTo>
                <a:lnTo>
                  <a:pt x="0" y="5810451"/>
                </a:lnTo>
                <a:lnTo>
                  <a:pt x="0" y="0"/>
                </a:lnTo>
                <a:close/>
              </a:path>
            </a:pathLst>
          </a:custGeom>
          <a:blipFill>
            <a:blip r:embed="rId3">
              <a:extLst>
                <a:ext uri="{96DAC541-7B7A-43D3-8B79-37D633B846F1}">
                  <asvg:svgBlip xmlns:asvg="http://schemas.microsoft.com/office/drawing/2016/SVG/main" r:embed="rId4"/>
                </a:ext>
              </a:extLst>
            </a:blip>
            <a:stretch>
              <a:fillRect t="-112" b="-112"/>
            </a:stretch>
          </a:blipFill>
        </p:spPr>
        <p:txBody>
          <a:bodyPr/>
          <a:lstStyle/>
          <a:p>
            <a:endParaRPr lang="en-US" dirty="0"/>
          </a:p>
        </p:txBody>
      </p:sp>
      <p:sp>
        <p:nvSpPr>
          <p:cNvPr id="2" name="Footer Placeholder 1">
            <a:extLst>
              <a:ext uri="{FF2B5EF4-FFF2-40B4-BE49-F238E27FC236}">
                <a16:creationId xmlns:a16="http://schemas.microsoft.com/office/drawing/2014/main" id="{170B43D7-BBA2-CA1F-C555-8879E8E4799E}"/>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BADEBB8-4B5E-8F21-0C42-82632A8AE43A}"/>
              </a:ext>
            </a:extLst>
          </p:cNvPr>
          <p:cNvSpPr>
            <a:spLocks noGrp="1"/>
          </p:cNvSpPr>
          <p:nvPr>
            <p:ph type="sldNum" sz="quarter" idx="12"/>
          </p:nvPr>
        </p:nvSpPr>
        <p:spPr>
          <a:xfrm>
            <a:off x="14850688" y="9701212"/>
            <a:ext cx="1968038" cy="547688"/>
          </a:xfrm>
        </p:spPr>
        <p:txBody>
          <a:bodyPr/>
          <a:lstStyle/>
          <a:p>
            <a:fld id="{B6F15528-21DE-4FAA-801E-634DDDAF4B2B}" type="slidenum">
              <a:rPr lang="en-US" sz="2400" smtClean="0">
                <a:latin typeface="Arial Rounded MT Bold" panose="020F0704030504030204" pitchFamily="34" charset="0"/>
              </a:rPr>
              <a:pPr/>
              <a:t>15</a:t>
            </a:fld>
            <a:endParaRPr lang="en-US" sz="2400" dirty="0">
              <a:latin typeface="Arial Rounded MT Bold" panose="020F0704030504030204" pitchFamily="34" charset="0"/>
            </a:endParaRPr>
          </a:p>
        </p:txBody>
      </p:sp>
      <p:grpSp>
        <p:nvGrpSpPr>
          <p:cNvPr id="5" name="Group 3">
            <a:extLst>
              <a:ext uri="{FF2B5EF4-FFF2-40B4-BE49-F238E27FC236}">
                <a16:creationId xmlns:a16="http://schemas.microsoft.com/office/drawing/2014/main" id="{B98493EA-1BD8-3AF4-B8F6-60C9E81064F2}"/>
              </a:ext>
            </a:extLst>
          </p:cNvPr>
          <p:cNvGrpSpPr/>
          <p:nvPr/>
        </p:nvGrpSpPr>
        <p:grpSpPr>
          <a:xfrm>
            <a:off x="16534855" y="243205"/>
            <a:ext cx="1325568" cy="1236002"/>
            <a:chOff x="0" y="0"/>
            <a:chExt cx="1767424" cy="1648003"/>
          </a:xfrm>
        </p:grpSpPr>
        <p:sp>
          <p:nvSpPr>
            <p:cNvPr id="6" name="Freeform 4">
              <a:extLst>
                <a:ext uri="{FF2B5EF4-FFF2-40B4-BE49-F238E27FC236}">
                  <a16:creationId xmlns:a16="http://schemas.microsoft.com/office/drawing/2014/main" id="{2850C760-278B-37F3-4F50-757BC9F5B61D}"/>
                </a:ext>
              </a:extLst>
            </p:cNvPr>
            <p:cNvSpPr/>
            <p:nvPr/>
          </p:nvSpPr>
          <p:spPr>
            <a:xfrm>
              <a:off x="0" y="0"/>
              <a:ext cx="1767459" cy="1647952"/>
            </a:xfrm>
            <a:custGeom>
              <a:avLst/>
              <a:gdLst/>
              <a:ahLst/>
              <a:cxnLst/>
              <a:rect l="l" t="t" r="r" b="b"/>
              <a:pathLst>
                <a:path w="1767459" h="1647952">
                  <a:moveTo>
                    <a:pt x="0" y="0"/>
                  </a:moveTo>
                  <a:lnTo>
                    <a:pt x="1767459" y="0"/>
                  </a:lnTo>
                  <a:lnTo>
                    <a:pt x="1767459" y="1647952"/>
                  </a:lnTo>
                  <a:lnTo>
                    <a:pt x="0" y="1647952"/>
                  </a:lnTo>
                  <a:lnTo>
                    <a:pt x="0" y="0"/>
                  </a:lnTo>
                  <a:close/>
                </a:path>
              </a:pathLst>
            </a:custGeom>
            <a:blipFill>
              <a:blip r:embed="rId5"/>
              <a:stretch>
                <a:fillRect r="1" b="-3"/>
              </a:stretch>
            </a:blipFill>
          </p:spPr>
        </p:sp>
      </p:grpSp>
    </p:spTree>
    <p:extLst>
      <p:ext uri="{BB962C8B-B14F-4D97-AF65-F5344CB8AC3E}">
        <p14:creationId xmlns:p14="http://schemas.microsoft.com/office/powerpoint/2010/main" val="42076791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6BB6F1B-37C0-2D89-EA00-0D8683E92644}"/>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2</a:t>
            </a:fld>
            <a:endParaRPr lang="en-US" sz="2400" dirty="0">
              <a:latin typeface="Arial Rounded MT Bold" panose="020F0704030504030204" pitchFamily="34" charset="0"/>
            </a:endParaRPr>
          </a:p>
        </p:txBody>
      </p:sp>
      <p:sp>
        <p:nvSpPr>
          <p:cNvPr id="5" name="Footer Placeholder 1">
            <a:extLst>
              <a:ext uri="{FF2B5EF4-FFF2-40B4-BE49-F238E27FC236}">
                <a16:creationId xmlns:a16="http://schemas.microsoft.com/office/drawing/2014/main" id="{B417DA75-C3C5-1382-E038-B0C8CB8E8D49}"/>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
        <p:nvSpPr>
          <p:cNvPr id="7" name="TextBox 13">
            <a:extLst>
              <a:ext uri="{FF2B5EF4-FFF2-40B4-BE49-F238E27FC236}">
                <a16:creationId xmlns:a16="http://schemas.microsoft.com/office/drawing/2014/main" id="{E9409EA7-A7E0-948C-EE07-09B435F76971}"/>
              </a:ext>
            </a:extLst>
          </p:cNvPr>
          <p:cNvSpPr txBox="1"/>
          <p:nvPr/>
        </p:nvSpPr>
        <p:spPr>
          <a:xfrm>
            <a:off x="5620631" y="377166"/>
            <a:ext cx="7046732" cy="948337"/>
          </a:xfrm>
          <a:prstGeom prst="rect">
            <a:avLst/>
          </a:prstGeom>
        </p:spPr>
        <p:txBody>
          <a:bodyPr wrap="square" lIns="0" tIns="0" rIns="0" bIns="0" rtlCol="0" anchor="t">
            <a:spAutoFit/>
          </a:bodyPr>
          <a:lstStyle/>
          <a:p>
            <a:pPr algn="ctr">
              <a:lnSpc>
                <a:spcPts val="7727"/>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Outlines</a:t>
            </a:r>
          </a:p>
        </p:txBody>
      </p:sp>
      <p:graphicFrame>
        <p:nvGraphicFramePr>
          <p:cNvPr id="10" name="Diagram 9">
            <a:extLst>
              <a:ext uri="{FF2B5EF4-FFF2-40B4-BE49-F238E27FC236}">
                <a16:creationId xmlns:a16="http://schemas.microsoft.com/office/drawing/2014/main" id="{3C1EDABC-5CA5-4C6C-23E3-53077E487F6E}"/>
              </a:ext>
            </a:extLst>
          </p:cNvPr>
          <p:cNvGraphicFramePr/>
          <p:nvPr>
            <p:extLst>
              <p:ext uri="{D42A27DB-BD31-4B8C-83A1-F6EECF244321}">
                <p14:modId xmlns:p14="http://schemas.microsoft.com/office/powerpoint/2010/main" val="2498558219"/>
              </p:ext>
            </p:extLst>
          </p:nvPr>
        </p:nvGraphicFramePr>
        <p:xfrm>
          <a:off x="1962145" y="1485900"/>
          <a:ext cx="14363703" cy="76279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128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67570-9539-625F-D668-8573BBDB96C0}"/>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0245DD6-5C88-4555-6F19-988D5864AC59}"/>
              </a:ext>
            </a:extLst>
          </p:cNvPr>
          <p:cNvGrpSpPr/>
          <p:nvPr/>
        </p:nvGrpSpPr>
        <p:grpSpPr>
          <a:xfrm>
            <a:off x="16833591" y="290994"/>
            <a:ext cx="1121393" cy="1045623"/>
            <a:chOff x="0" y="0"/>
            <a:chExt cx="1495191" cy="1394164"/>
          </a:xfrm>
        </p:grpSpPr>
        <p:sp>
          <p:nvSpPr>
            <p:cNvPr id="3" name="Freeform 3">
              <a:extLst>
                <a:ext uri="{FF2B5EF4-FFF2-40B4-BE49-F238E27FC236}">
                  <a16:creationId xmlns:a16="http://schemas.microsoft.com/office/drawing/2014/main" id="{360B837B-E9DB-62CF-0A61-A91CE29C4FF1}"/>
                </a:ext>
              </a:extLst>
            </p:cNvPr>
            <p:cNvSpPr/>
            <p:nvPr/>
          </p:nvSpPr>
          <p:spPr>
            <a:xfrm>
              <a:off x="0" y="0"/>
              <a:ext cx="1495171" cy="1394206"/>
            </a:xfrm>
            <a:custGeom>
              <a:avLst/>
              <a:gdLst/>
              <a:ahLst/>
              <a:cxnLst/>
              <a:rect l="l" t="t" r="r" b="b"/>
              <a:pathLst>
                <a:path w="1495171" h="1394206">
                  <a:moveTo>
                    <a:pt x="0" y="0"/>
                  </a:moveTo>
                  <a:lnTo>
                    <a:pt x="1495171" y="0"/>
                  </a:lnTo>
                  <a:lnTo>
                    <a:pt x="1495171" y="1394206"/>
                  </a:lnTo>
                  <a:lnTo>
                    <a:pt x="0" y="1394206"/>
                  </a:lnTo>
                  <a:lnTo>
                    <a:pt x="0" y="0"/>
                  </a:lnTo>
                  <a:close/>
                </a:path>
              </a:pathLst>
            </a:custGeom>
            <a:blipFill>
              <a:blip r:embed="rId2"/>
              <a:stretch>
                <a:fillRect r="-1" b="3"/>
              </a:stretch>
            </a:blipFill>
          </p:spPr>
        </p:sp>
      </p:grpSp>
      <p:sp>
        <p:nvSpPr>
          <p:cNvPr id="12" name="TextBox 12">
            <a:extLst>
              <a:ext uri="{FF2B5EF4-FFF2-40B4-BE49-F238E27FC236}">
                <a16:creationId xmlns:a16="http://schemas.microsoft.com/office/drawing/2014/main" id="{2AEC1F33-4292-5BB5-2D33-A6CF042B18D5}"/>
              </a:ext>
            </a:extLst>
          </p:cNvPr>
          <p:cNvSpPr txBox="1"/>
          <p:nvPr/>
        </p:nvSpPr>
        <p:spPr>
          <a:xfrm>
            <a:off x="2133600" y="3473247"/>
            <a:ext cx="14794145" cy="439992"/>
          </a:xfrm>
          <a:prstGeom prst="rect">
            <a:avLst/>
          </a:prstGeom>
        </p:spPr>
        <p:txBody>
          <a:bodyPr wrap="square" lIns="0" tIns="0" rIns="0" bIns="0" rtlCol="0" anchor="t">
            <a:spAutoFit/>
          </a:bodyPr>
          <a:lstStyle/>
          <a:p>
            <a:pPr algn="just">
              <a:lnSpc>
                <a:spcPts val="3711"/>
              </a:lnSpc>
            </a:pPr>
            <a:r>
              <a:rPr lang="en-US" altLang="en-US" sz="2800" dirty="0">
                <a:latin typeface="Times New Roman" panose="02020603050405020304" pitchFamily="18" charset="0"/>
                <a:cs typeface="Times New Roman" panose="02020603050405020304" pitchFamily="18" charset="0"/>
              </a:rPr>
              <a:t>There is still no cure for Alzheimer’s disease, but its effects can be delayed if detected early</a:t>
            </a:r>
          </a:p>
        </p:txBody>
      </p:sp>
      <p:sp>
        <p:nvSpPr>
          <p:cNvPr id="13" name="TextBox 13">
            <a:extLst>
              <a:ext uri="{FF2B5EF4-FFF2-40B4-BE49-F238E27FC236}">
                <a16:creationId xmlns:a16="http://schemas.microsoft.com/office/drawing/2014/main" id="{4ADCE13A-2B22-975A-309E-E77B3B7E5665}"/>
              </a:ext>
            </a:extLst>
          </p:cNvPr>
          <p:cNvSpPr txBox="1"/>
          <p:nvPr/>
        </p:nvSpPr>
        <p:spPr>
          <a:xfrm>
            <a:off x="5620634" y="862480"/>
            <a:ext cx="7046732" cy="948337"/>
          </a:xfrm>
          <a:prstGeom prst="rect">
            <a:avLst/>
          </a:prstGeom>
        </p:spPr>
        <p:txBody>
          <a:bodyPr wrap="square" lIns="0" tIns="0" rIns="0" bIns="0" rtlCol="0" anchor="t">
            <a:spAutoFit/>
          </a:bodyPr>
          <a:lstStyle/>
          <a:p>
            <a:pPr algn="ctr">
              <a:lnSpc>
                <a:spcPts val="7727"/>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Problem Statement</a:t>
            </a:r>
          </a:p>
        </p:txBody>
      </p:sp>
      <p:sp>
        <p:nvSpPr>
          <p:cNvPr id="16" name="Rectangle 1">
            <a:extLst>
              <a:ext uri="{FF2B5EF4-FFF2-40B4-BE49-F238E27FC236}">
                <a16:creationId xmlns:a16="http://schemas.microsoft.com/office/drawing/2014/main" id="{36581FA5-1F58-785A-1885-FBBD99629949}"/>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38EEBCE8-1BBD-CA29-7CEC-B6AF74B873A7}"/>
              </a:ext>
            </a:extLst>
          </p:cNvPr>
          <p:cNvSpPr>
            <a:spLocks noChangeArrowheads="1"/>
          </p:cNvSpPr>
          <p:nvPr/>
        </p:nvSpPr>
        <p:spPr bwMode="auto">
          <a:xfrm>
            <a:off x="2099187" y="4536574"/>
            <a:ext cx="1544781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diagnostic methods are expensive, time-consuming, and inaccessible to many</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19" name="TextBox 12">
            <a:extLst>
              <a:ext uri="{FF2B5EF4-FFF2-40B4-BE49-F238E27FC236}">
                <a16:creationId xmlns:a16="http://schemas.microsoft.com/office/drawing/2014/main" id="{2B1CA4FB-0268-49DD-84D4-598E9B7A50E6}"/>
              </a:ext>
            </a:extLst>
          </p:cNvPr>
          <p:cNvSpPr txBox="1"/>
          <p:nvPr/>
        </p:nvSpPr>
        <p:spPr>
          <a:xfrm>
            <a:off x="2133600" y="5676900"/>
            <a:ext cx="15064627" cy="914481"/>
          </a:xfrm>
          <a:prstGeom prst="rect">
            <a:avLst/>
          </a:prstGeom>
        </p:spPr>
        <p:txBody>
          <a:bodyPr wrap="square" lIns="0" tIns="0" rIns="0" bIns="0" rtlCol="0" anchor="t">
            <a:spAutoFit/>
          </a:bodyPr>
          <a:lstStyle/>
          <a:p>
            <a:pPr algn="just">
              <a:lnSpc>
                <a:spcPts val="3711"/>
              </a:lnSpc>
            </a:pPr>
            <a:r>
              <a:rPr lang="en-US" sz="2800" dirty="0">
                <a:latin typeface="Times New Roman" panose="02020603050405020304" pitchFamily="18" charset="0"/>
                <a:cs typeface="Times New Roman" panose="02020603050405020304" pitchFamily="18" charset="0"/>
              </a:rPr>
              <a:t>To detect Alzheimer’s disease early, various research works are conducted but some of those focus on textual data, while others focus on image data while both types of data hold significant importance</a:t>
            </a:r>
          </a:p>
        </p:txBody>
      </p:sp>
      <p:sp>
        <p:nvSpPr>
          <p:cNvPr id="5" name="Arrow: Right 4">
            <a:extLst>
              <a:ext uri="{FF2B5EF4-FFF2-40B4-BE49-F238E27FC236}">
                <a16:creationId xmlns:a16="http://schemas.microsoft.com/office/drawing/2014/main" id="{52DE505B-7DEC-71A5-1D74-2C02C1747B0C}"/>
              </a:ext>
            </a:extLst>
          </p:cNvPr>
          <p:cNvSpPr/>
          <p:nvPr/>
        </p:nvSpPr>
        <p:spPr>
          <a:xfrm>
            <a:off x="850257" y="3372936"/>
            <a:ext cx="1030584" cy="67510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5C1474A0-4431-6DBA-F3E4-090782A4BBE4}"/>
              </a:ext>
            </a:extLst>
          </p:cNvPr>
          <p:cNvSpPr/>
          <p:nvPr/>
        </p:nvSpPr>
        <p:spPr>
          <a:xfrm>
            <a:off x="850257" y="4460630"/>
            <a:ext cx="1030584" cy="67510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p>
        </p:txBody>
      </p:sp>
      <p:sp>
        <p:nvSpPr>
          <p:cNvPr id="10" name="Arrow: Right 9">
            <a:extLst>
              <a:ext uri="{FF2B5EF4-FFF2-40B4-BE49-F238E27FC236}">
                <a16:creationId xmlns:a16="http://schemas.microsoft.com/office/drawing/2014/main" id="{4D8C06C7-BD84-8E86-1F90-F32F785E5299}"/>
              </a:ext>
            </a:extLst>
          </p:cNvPr>
          <p:cNvSpPr/>
          <p:nvPr/>
        </p:nvSpPr>
        <p:spPr>
          <a:xfrm>
            <a:off x="850257" y="5596156"/>
            <a:ext cx="1030584" cy="67510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7" name="Slide Number Placeholder 3">
            <a:extLst>
              <a:ext uri="{FF2B5EF4-FFF2-40B4-BE49-F238E27FC236}">
                <a16:creationId xmlns:a16="http://schemas.microsoft.com/office/drawing/2014/main" id="{9156E0E8-BFAD-F2C5-854E-B8E7AE19929C}"/>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3</a:t>
            </a:fld>
            <a:endParaRPr lang="en-US" sz="2400" dirty="0">
              <a:latin typeface="Arial Rounded MT Bold" panose="020F0704030504030204" pitchFamily="34" charset="0"/>
            </a:endParaRPr>
          </a:p>
        </p:txBody>
      </p:sp>
      <p:sp>
        <p:nvSpPr>
          <p:cNvPr id="21" name="Footer Placeholder 1">
            <a:extLst>
              <a:ext uri="{FF2B5EF4-FFF2-40B4-BE49-F238E27FC236}">
                <a16:creationId xmlns:a16="http://schemas.microsoft.com/office/drawing/2014/main" id="{80127E5C-4A90-8591-7BA2-5DA7E5F9664F}"/>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174466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F99AFB-2E1B-7D8C-3BE2-A8C9696648C4}"/>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4A487D2-EEDD-5139-64B3-EAA59E981CAB}"/>
              </a:ext>
            </a:extLst>
          </p:cNvPr>
          <p:cNvGrpSpPr/>
          <p:nvPr/>
        </p:nvGrpSpPr>
        <p:grpSpPr>
          <a:xfrm>
            <a:off x="16833591" y="290994"/>
            <a:ext cx="1121393" cy="1045623"/>
            <a:chOff x="0" y="0"/>
            <a:chExt cx="1495191" cy="1394164"/>
          </a:xfrm>
        </p:grpSpPr>
        <p:sp>
          <p:nvSpPr>
            <p:cNvPr id="3" name="Freeform 3">
              <a:extLst>
                <a:ext uri="{FF2B5EF4-FFF2-40B4-BE49-F238E27FC236}">
                  <a16:creationId xmlns:a16="http://schemas.microsoft.com/office/drawing/2014/main" id="{094A193C-A884-A67F-B57E-452E032380DE}"/>
                </a:ext>
              </a:extLst>
            </p:cNvPr>
            <p:cNvSpPr/>
            <p:nvPr/>
          </p:nvSpPr>
          <p:spPr>
            <a:xfrm>
              <a:off x="0" y="0"/>
              <a:ext cx="1495171" cy="1394206"/>
            </a:xfrm>
            <a:custGeom>
              <a:avLst/>
              <a:gdLst/>
              <a:ahLst/>
              <a:cxnLst/>
              <a:rect l="l" t="t" r="r" b="b"/>
              <a:pathLst>
                <a:path w="1495171" h="1394206">
                  <a:moveTo>
                    <a:pt x="0" y="0"/>
                  </a:moveTo>
                  <a:lnTo>
                    <a:pt x="1495171" y="0"/>
                  </a:lnTo>
                  <a:lnTo>
                    <a:pt x="1495171" y="1394206"/>
                  </a:lnTo>
                  <a:lnTo>
                    <a:pt x="0" y="1394206"/>
                  </a:lnTo>
                  <a:lnTo>
                    <a:pt x="0" y="0"/>
                  </a:lnTo>
                  <a:close/>
                </a:path>
              </a:pathLst>
            </a:custGeom>
            <a:blipFill>
              <a:blip r:embed="rId2"/>
              <a:stretch>
                <a:fillRect r="-1" b="3"/>
              </a:stretch>
            </a:blipFill>
          </p:spPr>
        </p:sp>
      </p:grpSp>
      <p:sp>
        <p:nvSpPr>
          <p:cNvPr id="12" name="TextBox 12">
            <a:extLst>
              <a:ext uri="{FF2B5EF4-FFF2-40B4-BE49-F238E27FC236}">
                <a16:creationId xmlns:a16="http://schemas.microsoft.com/office/drawing/2014/main" id="{8FE02810-59A6-1BAE-5CBF-6615DEBF4CB4}"/>
              </a:ext>
            </a:extLst>
          </p:cNvPr>
          <p:cNvSpPr txBox="1"/>
          <p:nvPr/>
        </p:nvSpPr>
        <p:spPr>
          <a:xfrm>
            <a:off x="2158469" y="3593666"/>
            <a:ext cx="14794145" cy="461665"/>
          </a:xfrm>
          <a:prstGeom prst="rect">
            <a:avLst/>
          </a:prstGeom>
        </p:spPr>
        <p:txBody>
          <a:bodyPr wrap="square" lIns="0" tIns="0" rIns="0" bIns="0" rtlCol="0" anchor="t">
            <a:spAutoFit/>
          </a:bodyPr>
          <a:lstStyle/>
          <a:p>
            <a:pPr algn="just">
              <a:defRPr/>
            </a:pPr>
            <a:r>
              <a:rPr lang="en-US" sz="3000" dirty="0">
                <a:solidFill>
                  <a:srgbClr val="000000"/>
                </a:solidFill>
                <a:latin typeface="Times New Roman" panose="02020603050405020304" pitchFamily="18" charset="0"/>
                <a:cs typeface="Times New Roman" panose="02020603050405020304" pitchFamily="18" charset="0"/>
              </a:rPr>
              <a:t>Include both textual data and image data</a:t>
            </a:r>
            <a:endParaRPr kumimoji="0" lang="en-US" sz="3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13" name="TextBox 13">
            <a:extLst>
              <a:ext uri="{FF2B5EF4-FFF2-40B4-BE49-F238E27FC236}">
                <a16:creationId xmlns:a16="http://schemas.microsoft.com/office/drawing/2014/main" id="{81F38AD4-F869-932B-A8B4-3F64A87AFB7E}"/>
              </a:ext>
            </a:extLst>
          </p:cNvPr>
          <p:cNvSpPr txBox="1"/>
          <p:nvPr/>
        </p:nvSpPr>
        <p:spPr>
          <a:xfrm>
            <a:off x="5620634" y="675060"/>
            <a:ext cx="7046732" cy="948337"/>
          </a:xfrm>
          <a:prstGeom prst="rect">
            <a:avLst/>
          </a:prstGeom>
        </p:spPr>
        <p:txBody>
          <a:bodyPr wrap="square" lIns="0" tIns="0" rIns="0" bIns="0" rtlCol="0" anchor="t">
            <a:spAutoFit/>
          </a:bodyPr>
          <a:lstStyle/>
          <a:p>
            <a:pPr algn="ctr">
              <a:lnSpc>
                <a:spcPts val="7727"/>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Objectives</a:t>
            </a:r>
          </a:p>
        </p:txBody>
      </p:sp>
      <p:sp>
        <p:nvSpPr>
          <p:cNvPr id="16" name="Rectangle 1">
            <a:extLst>
              <a:ext uri="{FF2B5EF4-FFF2-40B4-BE49-F238E27FC236}">
                <a16:creationId xmlns:a16="http://schemas.microsoft.com/office/drawing/2014/main" id="{EC288808-9E99-A5F5-EEC3-8739541F40FB}"/>
              </a:ext>
            </a:extLst>
          </p:cNvPr>
          <p:cNvSpPr>
            <a:spLocks noChangeArrowheads="1"/>
          </p:cNvSpPr>
          <p:nvPr/>
        </p:nvSpPr>
        <p:spPr bwMode="auto">
          <a:xfrm>
            <a:off x="0" y="-461665"/>
            <a:ext cx="264816"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8" name="Rectangle 2">
            <a:extLst>
              <a:ext uri="{FF2B5EF4-FFF2-40B4-BE49-F238E27FC236}">
                <a16:creationId xmlns:a16="http://schemas.microsoft.com/office/drawing/2014/main" id="{8A4FA1C0-2981-3E16-C953-846909BBADEB}"/>
              </a:ext>
            </a:extLst>
          </p:cNvPr>
          <p:cNvSpPr>
            <a:spLocks noChangeArrowheads="1"/>
          </p:cNvSpPr>
          <p:nvPr/>
        </p:nvSpPr>
        <p:spPr bwMode="auto">
          <a:xfrm>
            <a:off x="2126514" y="4513188"/>
            <a:ext cx="1533348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eaLnBrk="0" fontAlgn="base" hangingPunct="0">
              <a:spcBef>
                <a:spcPct val="0"/>
              </a:spcBef>
              <a:spcAft>
                <a:spcPct val="0"/>
              </a:spcAft>
            </a:pPr>
            <a:r>
              <a:rPr lang="en-US" sz="3000" dirty="0">
                <a:latin typeface="Times New Roman" panose="02020603050405020304" pitchFamily="18" charset="0"/>
                <a:cs typeface="Times New Roman" panose="02020603050405020304" pitchFamily="18" charset="0"/>
              </a:rPr>
              <a:t>Develop an efficient methodology combining both Machine Learning and Deep Learning techniques to enable early detection of Alzheimer’s disease</a:t>
            </a:r>
            <a:endParaRPr kumimoji="0" lang="en-US" altLang="en-US" sz="3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7" name="Rectangle 2">
            <a:extLst>
              <a:ext uri="{FF2B5EF4-FFF2-40B4-BE49-F238E27FC236}">
                <a16:creationId xmlns:a16="http://schemas.microsoft.com/office/drawing/2014/main" id="{4CFC183B-5F45-5B28-53EC-9B54FFBE5D4C}"/>
              </a:ext>
            </a:extLst>
          </p:cNvPr>
          <p:cNvSpPr>
            <a:spLocks noChangeArrowheads="1"/>
          </p:cNvSpPr>
          <p:nvPr/>
        </p:nvSpPr>
        <p:spPr bwMode="auto">
          <a:xfrm>
            <a:off x="2080993" y="5929564"/>
            <a:ext cx="1542452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3000" dirty="0">
                <a:latin typeface="Times New Roman" panose="02020603050405020304" pitchFamily="18" charset="0"/>
                <a:cs typeface="Times New Roman" panose="02020603050405020304" pitchFamily="18" charset="0"/>
              </a:rPr>
              <a:t>Enhance model accuracy by implementing K-fold cross-validation</a:t>
            </a:r>
            <a:endParaRPr kumimoji="0" lang="en-US" altLang="en-US" sz="3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C0BE891E-6A12-C377-DB52-FD6D19D1D99D}"/>
              </a:ext>
            </a:extLst>
          </p:cNvPr>
          <p:cNvSpPr/>
          <p:nvPr/>
        </p:nvSpPr>
        <p:spPr>
          <a:xfrm>
            <a:off x="828000" y="3415820"/>
            <a:ext cx="1077000" cy="81735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5" name="Arrow: Right 4">
            <a:extLst>
              <a:ext uri="{FF2B5EF4-FFF2-40B4-BE49-F238E27FC236}">
                <a16:creationId xmlns:a16="http://schemas.microsoft.com/office/drawing/2014/main" id="{20797A2E-483E-2BC9-8FC2-ACCEB3EB170B}"/>
              </a:ext>
            </a:extLst>
          </p:cNvPr>
          <p:cNvSpPr/>
          <p:nvPr/>
        </p:nvSpPr>
        <p:spPr>
          <a:xfrm>
            <a:off x="828000" y="4424267"/>
            <a:ext cx="1077000" cy="81735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D0B5EBF3-B91F-8FC0-0501-C31EC1B12631}"/>
              </a:ext>
            </a:extLst>
          </p:cNvPr>
          <p:cNvSpPr/>
          <p:nvPr/>
        </p:nvSpPr>
        <p:spPr>
          <a:xfrm>
            <a:off x="828000" y="5797884"/>
            <a:ext cx="1077000" cy="817358"/>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5" name="Slide Number Placeholder 3">
            <a:extLst>
              <a:ext uri="{FF2B5EF4-FFF2-40B4-BE49-F238E27FC236}">
                <a16:creationId xmlns:a16="http://schemas.microsoft.com/office/drawing/2014/main" id="{D2AB2606-E073-EA41-16BD-EC9B7267510F}"/>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4</a:t>
            </a:fld>
            <a:endParaRPr lang="en-US" sz="2400" dirty="0">
              <a:latin typeface="Arial Rounded MT Bold" panose="020F0704030504030204" pitchFamily="34" charset="0"/>
            </a:endParaRPr>
          </a:p>
        </p:txBody>
      </p:sp>
      <p:sp>
        <p:nvSpPr>
          <p:cNvPr id="19" name="Footer Placeholder 1">
            <a:extLst>
              <a:ext uri="{FF2B5EF4-FFF2-40B4-BE49-F238E27FC236}">
                <a16:creationId xmlns:a16="http://schemas.microsoft.com/office/drawing/2014/main" id="{1E398033-C9CC-4D0F-1EC2-DC23B4AAB228}"/>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1319045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5CDA72-950B-8740-D97C-EDA9E756D2AA}"/>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B3F28886-F222-3C64-1B70-B4A8098B88A3}"/>
              </a:ext>
            </a:extLst>
          </p:cNvPr>
          <p:cNvGrpSpPr/>
          <p:nvPr/>
        </p:nvGrpSpPr>
        <p:grpSpPr>
          <a:xfrm>
            <a:off x="16849653" y="361273"/>
            <a:ext cx="1088735" cy="1015171"/>
            <a:chOff x="0" y="0"/>
            <a:chExt cx="1451647" cy="1353561"/>
          </a:xfrm>
        </p:grpSpPr>
        <p:sp>
          <p:nvSpPr>
            <p:cNvPr id="4" name="Freeform 4">
              <a:extLst>
                <a:ext uri="{FF2B5EF4-FFF2-40B4-BE49-F238E27FC236}">
                  <a16:creationId xmlns:a16="http://schemas.microsoft.com/office/drawing/2014/main" id="{C6E38760-54C2-2205-7540-1BAA0362E826}"/>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3"/>
              <a:stretch>
                <a:fillRect r="-2"/>
              </a:stretch>
            </a:blipFill>
          </p:spPr>
        </p:sp>
      </p:grpSp>
      <p:sp>
        <p:nvSpPr>
          <p:cNvPr id="6" name="TextBox 6">
            <a:extLst>
              <a:ext uri="{FF2B5EF4-FFF2-40B4-BE49-F238E27FC236}">
                <a16:creationId xmlns:a16="http://schemas.microsoft.com/office/drawing/2014/main" id="{BF3FA5EB-35B6-C71D-51B0-047064293BBC}"/>
              </a:ext>
            </a:extLst>
          </p:cNvPr>
          <p:cNvSpPr txBox="1"/>
          <p:nvPr/>
        </p:nvSpPr>
        <p:spPr>
          <a:xfrm>
            <a:off x="7005801" y="639819"/>
            <a:ext cx="4276398" cy="765594"/>
          </a:xfrm>
          <a:prstGeom prst="rect">
            <a:avLst/>
          </a:prstGeom>
        </p:spPr>
        <p:txBody>
          <a:bodyPr lIns="0" tIns="0" rIns="0" bIns="0" rtlCol="0" anchor="t">
            <a:spAutoFit/>
          </a:bodyPr>
          <a:lstStyle/>
          <a:p>
            <a:pPr algn="ctr">
              <a:lnSpc>
                <a:spcPts val="5775"/>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Introduction</a:t>
            </a:r>
          </a:p>
        </p:txBody>
      </p:sp>
      <p:sp>
        <p:nvSpPr>
          <p:cNvPr id="8" name="TextBox 8">
            <a:extLst>
              <a:ext uri="{FF2B5EF4-FFF2-40B4-BE49-F238E27FC236}">
                <a16:creationId xmlns:a16="http://schemas.microsoft.com/office/drawing/2014/main" id="{316EF047-4743-5990-F35E-DE6FA08CDEE1}"/>
              </a:ext>
            </a:extLst>
          </p:cNvPr>
          <p:cNvSpPr txBox="1"/>
          <p:nvPr/>
        </p:nvSpPr>
        <p:spPr>
          <a:xfrm>
            <a:off x="762000" y="2552700"/>
            <a:ext cx="9067800" cy="5457007"/>
          </a:xfrm>
          <a:prstGeom prst="rect">
            <a:avLst/>
          </a:prstGeom>
        </p:spPr>
        <p:txBody>
          <a:bodyPr wrap="square" lIns="0" tIns="0" rIns="0" bIns="0" rtlCol="0" anchor="t">
            <a:spAutoFit/>
          </a:bodyPr>
          <a:lstStyle/>
          <a:p>
            <a:pPr marL="1048603" lvl="2" indent="-457200">
              <a:lnSpc>
                <a:spcPct val="150000"/>
              </a:lnSpc>
              <a:buFont typeface="Wingdings" panose="05000000000000000000" pitchFamily="2" charset="2"/>
              <a:buChar char="Ø"/>
            </a:pP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sym typeface="Arimo Bold"/>
              </a:rPr>
              <a:t>Alzheimer's Disease (AD) is a progressive neurodegenerative condition</a:t>
            </a:r>
          </a:p>
          <a:p>
            <a:pPr marL="1048603" lvl="2" indent="-457200">
              <a:lnSpc>
                <a:spcPct val="150000"/>
              </a:lnSpc>
              <a:buFont typeface="Wingdings" panose="05000000000000000000" pitchFamily="2" charset="2"/>
              <a:buChar char="Ø"/>
            </a:pP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sym typeface="Arimo Bold"/>
              </a:rPr>
              <a:t>Primarily affects cognitive and memory functions in the elderly</a:t>
            </a:r>
          </a:p>
          <a:p>
            <a:pPr marL="1048603" lvl="2" indent="-457200">
              <a:lnSpc>
                <a:spcPct val="150000"/>
              </a:lnSpc>
              <a:buFont typeface="Wingdings" panose="05000000000000000000" pitchFamily="2" charset="2"/>
              <a:buChar char="Ø"/>
            </a:pPr>
            <a:r>
              <a:rPr lang="en-US" sz="3000" dirty="0">
                <a:solidFill>
                  <a:srgbClr val="000000"/>
                </a:solidFill>
                <a:latin typeface="Times New Roman" panose="02020603050405020304" pitchFamily="18" charset="0"/>
                <a:ea typeface="Arimo" panose="020B0604020202020204" charset="0"/>
                <a:cs typeface="Times New Roman" panose="02020603050405020304" pitchFamily="18" charset="0"/>
                <a:sym typeface="Arimo Bold"/>
              </a:rPr>
              <a:t>Most cases of this disease are observed in people aging 65 and above</a:t>
            </a:r>
          </a:p>
          <a:p>
            <a:pPr marL="1048603" lvl="2" indent="-457200">
              <a:lnSpc>
                <a:spcPct val="150000"/>
              </a:lnSpc>
              <a:buFont typeface="Wingdings" panose="05000000000000000000" pitchFamily="2" charset="2"/>
              <a:buChar char="Ø"/>
            </a:pPr>
            <a:r>
              <a:rPr lang="en-US" sz="3000" dirty="0">
                <a:latin typeface="Times New Roman" panose="02020603050405020304" pitchFamily="18" charset="0"/>
                <a:cs typeface="Times New Roman" panose="02020603050405020304" pitchFamily="18" charset="0"/>
              </a:rPr>
              <a:t>It is observed that people with higher education are at less risk</a:t>
            </a:r>
            <a:endParaRPr lang="en-US" sz="3000" b="1" dirty="0">
              <a:solidFill>
                <a:srgbClr val="000000"/>
              </a:solidFill>
              <a:latin typeface="Times New Roman" panose="02020603050405020304" pitchFamily="18" charset="0"/>
              <a:ea typeface="Arimo Bold"/>
              <a:cs typeface="Times New Roman" panose="02020603050405020304" pitchFamily="18" charset="0"/>
              <a:sym typeface="Arimo Bold"/>
            </a:endParaRPr>
          </a:p>
        </p:txBody>
      </p:sp>
      <p:pic>
        <p:nvPicPr>
          <p:cNvPr id="1026" name="Picture 2" descr="6 Stages of How A Person Suffers from Alzheimer - Medical Reference">
            <a:extLst>
              <a:ext uri="{FF2B5EF4-FFF2-40B4-BE49-F238E27FC236}">
                <a16:creationId xmlns:a16="http://schemas.microsoft.com/office/drawing/2014/main" id="{517AA5A8-707F-3A52-29B1-C50ACEE14D5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210800" y="2781300"/>
            <a:ext cx="7315200" cy="4124325"/>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3">
            <a:extLst>
              <a:ext uri="{FF2B5EF4-FFF2-40B4-BE49-F238E27FC236}">
                <a16:creationId xmlns:a16="http://schemas.microsoft.com/office/drawing/2014/main" id="{1B6292CC-7212-2886-10F4-3CA0000F6EE0}"/>
              </a:ext>
            </a:extLst>
          </p:cNvPr>
          <p:cNvSpPr>
            <a:spLocks noGrp="1"/>
          </p:cNvSpPr>
          <p:nvPr>
            <p:ph type="sldNum" sz="quarter" idx="12"/>
          </p:nvPr>
        </p:nvSpPr>
        <p:spPr>
          <a:xfrm>
            <a:off x="14850688" y="9701212"/>
            <a:ext cx="1968038" cy="547688"/>
          </a:xfrm>
        </p:spPr>
        <p:txBody>
          <a:bodyPr/>
          <a:lstStyle/>
          <a:p>
            <a:fld id="{B6F15528-21DE-4FAA-801E-634DDDAF4B2B}" type="slidenum">
              <a:rPr lang="en-US" sz="2400" smtClean="0">
                <a:latin typeface="Arial Rounded MT Bold" panose="020F0704030504030204" pitchFamily="34" charset="0"/>
              </a:rPr>
              <a:pPr/>
              <a:t>5</a:t>
            </a:fld>
            <a:endParaRPr lang="en-US" sz="2400" dirty="0">
              <a:latin typeface="Arial Rounded MT Bold" panose="020F0704030504030204" pitchFamily="34" charset="0"/>
            </a:endParaRPr>
          </a:p>
        </p:txBody>
      </p:sp>
      <p:sp>
        <p:nvSpPr>
          <p:cNvPr id="12" name="Footer Placeholder 1">
            <a:extLst>
              <a:ext uri="{FF2B5EF4-FFF2-40B4-BE49-F238E27FC236}">
                <a16:creationId xmlns:a16="http://schemas.microsoft.com/office/drawing/2014/main" id="{AFD7F623-C7F0-D7A0-B553-5C1F56206F76}"/>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3406385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A4452C-AEC7-79B2-2373-C73840BAB03E}"/>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53A1A202-946F-D360-B712-3873FD954733}"/>
              </a:ext>
            </a:extLst>
          </p:cNvPr>
          <p:cNvGrpSpPr/>
          <p:nvPr/>
        </p:nvGrpSpPr>
        <p:grpSpPr>
          <a:xfrm>
            <a:off x="16866250" y="273050"/>
            <a:ext cx="1088735" cy="1015171"/>
            <a:chOff x="0" y="0"/>
            <a:chExt cx="1451647" cy="1353561"/>
          </a:xfrm>
        </p:grpSpPr>
        <p:sp>
          <p:nvSpPr>
            <p:cNvPr id="4" name="Freeform 4">
              <a:extLst>
                <a:ext uri="{FF2B5EF4-FFF2-40B4-BE49-F238E27FC236}">
                  <a16:creationId xmlns:a16="http://schemas.microsoft.com/office/drawing/2014/main" id="{A3A619F4-6E07-4AF1-4B93-DCED7034A45F}"/>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7" name="TextBox 7">
            <a:extLst>
              <a:ext uri="{FF2B5EF4-FFF2-40B4-BE49-F238E27FC236}">
                <a16:creationId xmlns:a16="http://schemas.microsoft.com/office/drawing/2014/main" id="{CB8DFCB7-67BD-79F0-CAF9-46CAB5DF0575}"/>
              </a:ext>
            </a:extLst>
          </p:cNvPr>
          <p:cNvSpPr txBox="1"/>
          <p:nvPr/>
        </p:nvSpPr>
        <p:spPr>
          <a:xfrm>
            <a:off x="5240304" y="333719"/>
            <a:ext cx="7807391" cy="736575"/>
          </a:xfrm>
          <a:prstGeom prst="rect">
            <a:avLst/>
          </a:prstGeom>
        </p:spPr>
        <p:txBody>
          <a:bodyPr lIns="0" tIns="0" rIns="0" bIns="0" rtlCol="0" anchor="t">
            <a:spAutoFit/>
          </a:bodyPr>
          <a:lstStyle/>
          <a:p>
            <a:pPr algn="ctr">
              <a:lnSpc>
                <a:spcPts val="5748"/>
              </a:lnSpc>
            </a:pPr>
            <a:r>
              <a:rPr lang="en-US" sz="4999" dirty="0">
                <a:solidFill>
                  <a:srgbClr val="000000"/>
                </a:solidFill>
                <a:latin typeface="Aharoni" panose="02010803020104030203" pitchFamily="2" charset="-79"/>
                <a:ea typeface="Abril Fatface"/>
                <a:cs typeface="Aharoni" panose="02010803020104030203" pitchFamily="2" charset="-79"/>
                <a:sym typeface="Abril Fatface"/>
              </a:rPr>
              <a:t>Proposed Framework </a:t>
            </a:r>
          </a:p>
        </p:txBody>
      </p:sp>
      <p:sp>
        <p:nvSpPr>
          <p:cNvPr id="10" name="TextBox 10">
            <a:extLst>
              <a:ext uri="{FF2B5EF4-FFF2-40B4-BE49-F238E27FC236}">
                <a16:creationId xmlns:a16="http://schemas.microsoft.com/office/drawing/2014/main" id="{5123D49E-6124-E1FF-FE8B-283D2F8A928D}"/>
              </a:ext>
            </a:extLst>
          </p:cNvPr>
          <p:cNvSpPr txBox="1"/>
          <p:nvPr/>
        </p:nvSpPr>
        <p:spPr>
          <a:xfrm>
            <a:off x="6637510" y="9102166"/>
            <a:ext cx="5012978" cy="743793"/>
          </a:xfrm>
          <a:prstGeom prst="rect">
            <a:avLst/>
          </a:prstGeom>
        </p:spPr>
        <p:txBody>
          <a:bodyPr wrap="square" lIns="0" tIns="0" rIns="0" bIns="0" rtlCol="0" anchor="t">
            <a:spAutoFit/>
          </a:bodyPr>
          <a:lstStyle/>
          <a:p>
            <a:pPr algn="ctr">
              <a:lnSpc>
                <a:spcPts val="2874"/>
              </a:lnSpc>
            </a:pPr>
            <a:r>
              <a:rPr lang="en-US" sz="2499" b="1" dirty="0">
                <a:latin typeface="Times New Roman" panose="02020603050405020304" pitchFamily="18" charset="0"/>
                <a:ea typeface="Arimo Bold"/>
                <a:cs typeface="Times New Roman" panose="02020603050405020304" pitchFamily="18" charset="0"/>
                <a:sym typeface="Arimo Bold"/>
              </a:rPr>
              <a:t>Figure 2.1: Proposed Framework</a:t>
            </a:r>
          </a:p>
          <a:p>
            <a:pPr algn="ctr">
              <a:lnSpc>
                <a:spcPts val="2874"/>
              </a:lnSpc>
            </a:pPr>
            <a:endParaRPr lang="en-US" sz="2499" b="1" dirty="0">
              <a:solidFill>
                <a:srgbClr val="191C8C"/>
              </a:solidFill>
              <a:latin typeface="Arimo Bold"/>
              <a:ea typeface="Arimo Bold"/>
              <a:cs typeface="Arimo Bold"/>
              <a:sym typeface="Arimo Bold"/>
            </a:endParaRPr>
          </a:p>
        </p:txBody>
      </p:sp>
      <p:pic>
        <p:nvPicPr>
          <p:cNvPr id="2" name="Picture 1">
            <a:extLst>
              <a:ext uri="{FF2B5EF4-FFF2-40B4-BE49-F238E27FC236}">
                <a16:creationId xmlns:a16="http://schemas.microsoft.com/office/drawing/2014/main" id="{2F69863A-7B8C-69B6-9940-CD41022E148C}"/>
              </a:ext>
            </a:extLst>
          </p:cNvPr>
          <p:cNvPicPr>
            <a:picLocks noChangeAspect="1"/>
          </p:cNvPicPr>
          <p:nvPr/>
        </p:nvPicPr>
        <p:blipFill>
          <a:blip r:embed="rId3"/>
          <a:stretch>
            <a:fillRect/>
          </a:stretch>
        </p:blipFill>
        <p:spPr>
          <a:xfrm>
            <a:off x="1447800" y="1147792"/>
            <a:ext cx="15570850" cy="7876876"/>
          </a:xfrm>
          <a:prstGeom prst="rect">
            <a:avLst/>
          </a:prstGeom>
        </p:spPr>
      </p:pic>
      <p:sp>
        <p:nvSpPr>
          <p:cNvPr id="13" name="TextBox 12">
            <a:extLst>
              <a:ext uri="{FF2B5EF4-FFF2-40B4-BE49-F238E27FC236}">
                <a16:creationId xmlns:a16="http://schemas.microsoft.com/office/drawing/2014/main" id="{438F0CCE-9B86-3DC7-E18E-D5D4D8224D64}"/>
              </a:ext>
            </a:extLst>
          </p:cNvPr>
          <p:cNvSpPr txBox="1"/>
          <p:nvPr/>
        </p:nvSpPr>
        <p:spPr>
          <a:xfrm>
            <a:off x="457200" y="966737"/>
            <a:ext cx="5105400"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Overview of the classification framework proposed by the authors-</a:t>
            </a:r>
          </a:p>
        </p:txBody>
      </p:sp>
      <p:sp>
        <p:nvSpPr>
          <p:cNvPr id="11" name="Slide Number Placeholder 3">
            <a:extLst>
              <a:ext uri="{FF2B5EF4-FFF2-40B4-BE49-F238E27FC236}">
                <a16:creationId xmlns:a16="http://schemas.microsoft.com/office/drawing/2014/main" id="{CC2EC539-C719-B8A3-4D76-8BB15976C063}"/>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6</a:t>
            </a:fld>
            <a:endParaRPr lang="en-US" sz="2400" dirty="0">
              <a:latin typeface="Arial Rounded MT Bold" panose="020F0704030504030204" pitchFamily="34" charset="0"/>
            </a:endParaRPr>
          </a:p>
        </p:txBody>
      </p:sp>
      <p:sp>
        <p:nvSpPr>
          <p:cNvPr id="12" name="Footer Placeholder 1">
            <a:extLst>
              <a:ext uri="{FF2B5EF4-FFF2-40B4-BE49-F238E27FC236}">
                <a16:creationId xmlns:a16="http://schemas.microsoft.com/office/drawing/2014/main" id="{33C55F9A-64FC-5E11-EBB5-76307C520469}"/>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409960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1058B4-1A80-B800-7FBC-6AB9DDEDD449}"/>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06BE2ADB-7AC9-5900-CF24-4D396289FA05}"/>
              </a:ext>
            </a:extLst>
          </p:cNvPr>
          <p:cNvGrpSpPr/>
          <p:nvPr/>
        </p:nvGrpSpPr>
        <p:grpSpPr>
          <a:xfrm>
            <a:off x="16866250" y="273050"/>
            <a:ext cx="1088735" cy="1015171"/>
            <a:chOff x="0" y="0"/>
            <a:chExt cx="1451647" cy="1353561"/>
          </a:xfrm>
        </p:grpSpPr>
        <p:sp>
          <p:nvSpPr>
            <p:cNvPr id="4" name="Freeform 4">
              <a:extLst>
                <a:ext uri="{FF2B5EF4-FFF2-40B4-BE49-F238E27FC236}">
                  <a16:creationId xmlns:a16="http://schemas.microsoft.com/office/drawing/2014/main" id="{8BE71916-B230-E1A8-BE16-B42C1B9F0264}"/>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6" name="TextBox 6">
            <a:extLst>
              <a:ext uri="{FF2B5EF4-FFF2-40B4-BE49-F238E27FC236}">
                <a16:creationId xmlns:a16="http://schemas.microsoft.com/office/drawing/2014/main" id="{EB43DD95-705A-DCAF-5687-BE27AEC52579}"/>
              </a:ext>
            </a:extLst>
          </p:cNvPr>
          <p:cNvSpPr txBox="1"/>
          <p:nvPr/>
        </p:nvSpPr>
        <p:spPr>
          <a:xfrm>
            <a:off x="1636516" y="2169451"/>
            <a:ext cx="9006298" cy="1038746"/>
          </a:xfrm>
          <a:prstGeom prst="rect">
            <a:avLst/>
          </a:prstGeom>
        </p:spPr>
        <p:txBody>
          <a:bodyPr wrap="square" lIns="0" tIns="0" rIns="0" bIns="0" rtlCol="0" anchor="t">
            <a:spAutoFit/>
          </a:bodyPr>
          <a:lstStyle/>
          <a:p>
            <a:pPr marL="411480" lvl="2" algn="l">
              <a:lnSpc>
                <a:spcPts val="4185"/>
              </a:lnSpc>
            </a:pPr>
            <a:r>
              <a:rPr lang="en-US" sz="3200" b="1" dirty="0">
                <a:solidFill>
                  <a:srgbClr val="000000"/>
                </a:solidFill>
                <a:latin typeface="Aharoni" panose="02010803020104030203" pitchFamily="2" charset="-79"/>
                <a:ea typeface="Arimo Bold"/>
                <a:cs typeface="Aharoni" panose="02010803020104030203" pitchFamily="2" charset="-79"/>
                <a:sym typeface="Arimo Bold"/>
              </a:rPr>
              <a:t> Data Collection:</a:t>
            </a:r>
          </a:p>
          <a:p>
            <a:pPr marL="1284446" lvl="3" indent="-457200" algn="l">
              <a:lnSpc>
                <a:spcPts val="4185"/>
              </a:lnSpc>
              <a:buFont typeface="Wingdings" panose="05000000000000000000" pitchFamily="2" charset="2"/>
              <a:buChar char="q"/>
            </a:pPr>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Bold"/>
              </a:rPr>
              <a:t>The authors </a:t>
            </a:r>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rPr>
              <a:t>collected of datasets from ADNI</a:t>
            </a:r>
          </a:p>
        </p:txBody>
      </p:sp>
      <p:sp>
        <p:nvSpPr>
          <p:cNvPr id="7" name="TextBox 7">
            <a:extLst>
              <a:ext uri="{FF2B5EF4-FFF2-40B4-BE49-F238E27FC236}">
                <a16:creationId xmlns:a16="http://schemas.microsoft.com/office/drawing/2014/main" id="{1F95DF60-785B-072C-421B-24E3FB7048A4}"/>
              </a:ext>
            </a:extLst>
          </p:cNvPr>
          <p:cNvSpPr txBox="1"/>
          <p:nvPr/>
        </p:nvSpPr>
        <p:spPr>
          <a:xfrm>
            <a:off x="5240304" y="571500"/>
            <a:ext cx="7807391" cy="755976"/>
          </a:xfrm>
          <a:prstGeom prst="rect">
            <a:avLst/>
          </a:prstGeom>
        </p:spPr>
        <p:txBody>
          <a:bodyPr lIns="0" tIns="0" rIns="0" bIns="0" rtlCol="0" anchor="t">
            <a:spAutoFit/>
          </a:bodyPr>
          <a:lstStyle/>
          <a:p>
            <a:pPr algn="ctr">
              <a:lnSpc>
                <a:spcPts val="5748"/>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Methods &amp; Models</a:t>
            </a:r>
          </a:p>
        </p:txBody>
      </p:sp>
      <p:sp>
        <p:nvSpPr>
          <p:cNvPr id="2" name="TextBox 6">
            <a:extLst>
              <a:ext uri="{FF2B5EF4-FFF2-40B4-BE49-F238E27FC236}">
                <a16:creationId xmlns:a16="http://schemas.microsoft.com/office/drawing/2014/main" id="{1EEC0E88-0B83-4982-8FEF-D90DABDF37DB}"/>
              </a:ext>
            </a:extLst>
          </p:cNvPr>
          <p:cNvSpPr txBox="1"/>
          <p:nvPr/>
        </p:nvSpPr>
        <p:spPr>
          <a:xfrm>
            <a:off x="1636516" y="3711986"/>
            <a:ext cx="15270966" cy="2103909"/>
          </a:xfrm>
          <a:prstGeom prst="rect">
            <a:avLst/>
          </a:prstGeom>
        </p:spPr>
        <p:txBody>
          <a:bodyPr wrap="square" lIns="0" tIns="0" rIns="0" bIns="0" rtlCol="0" anchor="t">
            <a:spAutoFit/>
          </a:bodyPr>
          <a:lstStyle/>
          <a:p>
            <a:pPr marL="411480" lvl="2" algn="l">
              <a:lnSpc>
                <a:spcPts val="4185"/>
              </a:lnSpc>
            </a:pPr>
            <a:r>
              <a:rPr lang="en-US" sz="3200" b="1" dirty="0">
                <a:solidFill>
                  <a:srgbClr val="000000"/>
                </a:solidFill>
                <a:latin typeface="Aharoni" panose="02010803020104030203" pitchFamily="2" charset="-79"/>
                <a:ea typeface="Arimo Bold"/>
                <a:cs typeface="Aharoni" panose="02010803020104030203" pitchFamily="2" charset="-79"/>
                <a:sym typeface="Arimo Bold"/>
              </a:rPr>
              <a:t> </a:t>
            </a:r>
            <a:r>
              <a:rPr lang="en-US" sz="3200" dirty="0">
                <a:solidFill>
                  <a:srgbClr val="000000"/>
                </a:solidFill>
                <a:latin typeface="Aharoni" panose="02010803020104030203" pitchFamily="2" charset="-79"/>
                <a:ea typeface="Arimo"/>
                <a:cs typeface="Aharoni" panose="02010803020104030203" pitchFamily="2" charset="-79"/>
                <a:sym typeface="Arimo"/>
              </a:rPr>
              <a:t>Data </a:t>
            </a:r>
            <a:r>
              <a:rPr lang="en-US" sz="3200" b="1" dirty="0">
                <a:solidFill>
                  <a:srgbClr val="000000"/>
                </a:solidFill>
                <a:latin typeface="Aharoni" panose="02010803020104030203" pitchFamily="2" charset="-79"/>
                <a:ea typeface="Arimo Bold"/>
                <a:cs typeface="Aharoni" panose="02010803020104030203" pitchFamily="2" charset="-79"/>
                <a:sym typeface="Arimo Bold"/>
              </a:rPr>
              <a:t>Preprocessing:</a:t>
            </a:r>
          </a:p>
          <a:p>
            <a:pPr marL="1284446" lvl="3" indent="-457200" algn="l">
              <a:lnSpc>
                <a:spcPts val="4185"/>
              </a:lnSpc>
              <a:buFont typeface="Wingdings" panose="05000000000000000000" pitchFamily="2" charset="2"/>
              <a:buChar char="q"/>
            </a:pPr>
            <a:r>
              <a:rPr lang="en-US" sz="28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Voxel-Based Morphometry (VBM</a:t>
            </a: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For analysis of volumetric pixel, authors used FSL (FMRIB Software Library)</a:t>
            </a:r>
          </a:p>
          <a:p>
            <a:pPr marL="1284446" lvl="3" indent="-457200" algn="l">
              <a:lnSpc>
                <a:spcPts val="4185"/>
              </a:lnSpc>
              <a:buFont typeface="Wingdings" panose="05000000000000000000" pitchFamily="2" charset="2"/>
              <a:buChar char="q"/>
            </a:pPr>
            <a:r>
              <a:rPr lang="en-US" sz="2800" b="1" dirty="0">
                <a:solidFill>
                  <a:srgbClr val="000000"/>
                </a:solidFill>
                <a:latin typeface="Times New Roman" panose="02020603050405020304" pitchFamily="18" charset="0"/>
                <a:ea typeface="Times New Roman"/>
                <a:cs typeface="Times New Roman" panose="02020603050405020304" pitchFamily="18" charset="0"/>
                <a:sym typeface="Times New Roman"/>
              </a:rPr>
              <a:t>Data Normalization: </a:t>
            </a:r>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rPr>
              <a:t>Data is normalized using </a:t>
            </a: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ANTs (Advanced Normalization Tools)</a:t>
            </a:r>
            <a:endParaRPr lang="en-US" sz="2800" dirty="0">
              <a:solidFill>
                <a:srgbClr val="000000"/>
              </a:solidFill>
              <a:latin typeface="Times New Roman" panose="02020603050405020304" pitchFamily="18" charset="0"/>
              <a:ea typeface="Arimo Bold"/>
              <a:cs typeface="Times New Roman" panose="02020603050405020304" pitchFamily="18" charset="0"/>
              <a:sym typeface="Arimo Bold"/>
            </a:endParaRPr>
          </a:p>
        </p:txBody>
      </p:sp>
      <p:sp>
        <p:nvSpPr>
          <p:cNvPr id="16" name="TextBox 6">
            <a:extLst>
              <a:ext uri="{FF2B5EF4-FFF2-40B4-BE49-F238E27FC236}">
                <a16:creationId xmlns:a16="http://schemas.microsoft.com/office/drawing/2014/main" id="{EB268220-EFAE-CA56-228F-84FA33F4317C}"/>
              </a:ext>
            </a:extLst>
          </p:cNvPr>
          <p:cNvSpPr txBox="1"/>
          <p:nvPr/>
        </p:nvSpPr>
        <p:spPr>
          <a:xfrm>
            <a:off x="1600200" y="6286500"/>
            <a:ext cx="16159317" cy="1565300"/>
          </a:xfrm>
          <a:prstGeom prst="rect">
            <a:avLst/>
          </a:prstGeom>
        </p:spPr>
        <p:txBody>
          <a:bodyPr wrap="square" lIns="0" tIns="0" rIns="0" bIns="0" rtlCol="0" anchor="t">
            <a:spAutoFit/>
          </a:bodyPr>
          <a:lstStyle/>
          <a:p>
            <a:pPr marL="411480" lvl="2" algn="l">
              <a:lnSpc>
                <a:spcPts val="4185"/>
              </a:lnSpc>
            </a:pPr>
            <a:r>
              <a:rPr lang="en-US" sz="3200" b="1" dirty="0">
                <a:solidFill>
                  <a:srgbClr val="000000"/>
                </a:solidFill>
                <a:latin typeface="Aharoni" panose="02010803020104030203" pitchFamily="2" charset="-79"/>
                <a:ea typeface="Arimo Bold"/>
                <a:cs typeface="Aharoni" panose="02010803020104030203" pitchFamily="2" charset="-79"/>
                <a:sym typeface="Arimo Bold"/>
              </a:rPr>
              <a:t> </a:t>
            </a:r>
            <a:r>
              <a:rPr lang="en-US" sz="3200" dirty="0">
                <a:solidFill>
                  <a:srgbClr val="000000"/>
                </a:solidFill>
                <a:latin typeface="Aharoni" panose="02010803020104030203" pitchFamily="2" charset="-79"/>
                <a:ea typeface="Arimo"/>
                <a:cs typeface="Aharoni" panose="02010803020104030203" pitchFamily="2" charset="-79"/>
                <a:sym typeface="Arimo"/>
              </a:rPr>
              <a:t>Data </a:t>
            </a:r>
            <a:r>
              <a:rPr lang="en-US" sz="3200" b="1" dirty="0">
                <a:solidFill>
                  <a:srgbClr val="000000"/>
                </a:solidFill>
                <a:latin typeface="Aharoni" panose="02010803020104030203" pitchFamily="2" charset="-79"/>
                <a:ea typeface="Arimo Bold"/>
                <a:cs typeface="Aharoni" panose="02010803020104030203" pitchFamily="2" charset="-79"/>
                <a:sym typeface="Arimo Bold"/>
              </a:rPr>
              <a:t>Augmentation:</a:t>
            </a:r>
            <a:endParaRPr lang="en-US" sz="3200" dirty="0">
              <a:solidFill>
                <a:srgbClr val="000000"/>
              </a:solidFill>
              <a:latin typeface="Aharoni" panose="02010803020104030203" pitchFamily="2" charset="-79"/>
              <a:ea typeface="Arimo Bold"/>
              <a:cs typeface="Aharoni" panose="02010803020104030203" pitchFamily="2" charset="-79"/>
              <a:sym typeface="Arimo Bold"/>
            </a:endParaRPr>
          </a:p>
          <a:p>
            <a:pPr marL="1284446" lvl="3" indent="-457200" algn="l">
              <a:lnSpc>
                <a:spcPts val="4185"/>
              </a:lnSpc>
              <a:buFont typeface="Wingdings" panose="05000000000000000000" pitchFamily="2" charset="2"/>
              <a:buChar char="q"/>
            </a:pPr>
            <a:r>
              <a:rPr lang="en-US" sz="2800" b="1"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Geometric Transformations</a:t>
            </a:r>
            <a:r>
              <a:rPr lang="en-US" sz="2800" dirty="0">
                <a:solidFill>
                  <a:srgbClr val="000000"/>
                </a:solidFill>
                <a:latin typeface="Times New Roman" panose="02020603050405020304" pitchFamily="18" charset="0"/>
                <a:ea typeface="Times New Roman Bold"/>
                <a:cs typeface="Times New Roman" panose="02020603050405020304" pitchFamily="18" charset="0"/>
                <a:sym typeface="Times New Roman Bold"/>
              </a:rPr>
              <a:t>: Here images go through rotation, transformation and flipping process</a:t>
            </a:r>
          </a:p>
          <a:p>
            <a:pPr marL="1284446" lvl="3" indent="-457200" algn="l">
              <a:lnSpc>
                <a:spcPts val="4185"/>
              </a:lnSpc>
              <a:buFont typeface="Wingdings" panose="05000000000000000000" pitchFamily="2" charset="2"/>
              <a:buChar char="q"/>
            </a:pPr>
            <a:r>
              <a:rPr lang="en-US" sz="2800" b="1" dirty="0">
                <a:solidFill>
                  <a:srgbClr val="000000"/>
                </a:solidFill>
                <a:latin typeface="Times New Roman" panose="02020603050405020304" pitchFamily="18" charset="0"/>
                <a:ea typeface="Times New Roman"/>
                <a:cs typeface="Times New Roman" panose="02020603050405020304" pitchFamily="18" charset="0"/>
                <a:sym typeface="Times New Roman"/>
              </a:rPr>
              <a:t>Color Transformations: </a:t>
            </a:r>
            <a:r>
              <a:rPr lang="en-US" sz="2800" dirty="0">
                <a:solidFill>
                  <a:srgbClr val="000000"/>
                </a:solidFill>
                <a:latin typeface="Times New Roman" panose="02020603050405020304" pitchFamily="18" charset="0"/>
                <a:ea typeface="Times New Roman"/>
                <a:cs typeface="Times New Roman" panose="02020603050405020304" pitchFamily="18" charset="0"/>
                <a:sym typeface="Times New Roman"/>
              </a:rPr>
              <a:t>In this step, the contrast, brightness and saturations are changed of the image</a:t>
            </a:r>
            <a:endParaRPr lang="en-US" sz="2800" dirty="0">
              <a:solidFill>
                <a:srgbClr val="000000"/>
              </a:solidFill>
              <a:latin typeface="Times New Roman" panose="02020603050405020304" pitchFamily="18" charset="0"/>
              <a:ea typeface="Arimo Bold"/>
              <a:cs typeface="Times New Roman" panose="02020603050405020304" pitchFamily="18" charset="0"/>
              <a:sym typeface="Arimo Bold"/>
            </a:endParaRPr>
          </a:p>
        </p:txBody>
      </p:sp>
      <p:sp>
        <p:nvSpPr>
          <p:cNvPr id="5" name="Arrow: Right 4">
            <a:extLst>
              <a:ext uri="{FF2B5EF4-FFF2-40B4-BE49-F238E27FC236}">
                <a16:creationId xmlns:a16="http://schemas.microsoft.com/office/drawing/2014/main" id="{A3BCA924-423D-CE20-C091-81BC5B975732}"/>
              </a:ext>
            </a:extLst>
          </p:cNvPr>
          <p:cNvSpPr/>
          <p:nvPr/>
        </p:nvSpPr>
        <p:spPr>
          <a:xfrm>
            <a:off x="762000" y="2014975"/>
            <a:ext cx="1066800" cy="84044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2D01CACD-BC53-B659-2D29-E5F2BFDC6149}"/>
              </a:ext>
            </a:extLst>
          </p:cNvPr>
          <p:cNvSpPr/>
          <p:nvPr/>
        </p:nvSpPr>
        <p:spPr>
          <a:xfrm>
            <a:off x="818535" y="3486675"/>
            <a:ext cx="1066800" cy="84044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F3DB2A93-4CE1-5C3F-60D3-FD2692C2DF4B}"/>
              </a:ext>
            </a:extLst>
          </p:cNvPr>
          <p:cNvSpPr/>
          <p:nvPr/>
        </p:nvSpPr>
        <p:spPr>
          <a:xfrm>
            <a:off x="818535" y="6162487"/>
            <a:ext cx="1066800" cy="840449"/>
          </a:xfrm>
          <a:prstGeom prst="rightArrow">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8" name="Slide Number Placeholder 3">
            <a:extLst>
              <a:ext uri="{FF2B5EF4-FFF2-40B4-BE49-F238E27FC236}">
                <a16:creationId xmlns:a16="http://schemas.microsoft.com/office/drawing/2014/main" id="{FAF469CA-468B-D3FE-E071-9C099B28643A}"/>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7</a:t>
            </a:fld>
            <a:endParaRPr lang="en-US" sz="2400" dirty="0">
              <a:latin typeface="Arial Rounded MT Bold" panose="020F0704030504030204" pitchFamily="34" charset="0"/>
            </a:endParaRPr>
          </a:p>
        </p:txBody>
      </p:sp>
      <p:sp>
        <p:nvSpPr>
          <p:cNvPr id="19" name="Footer Placeholder 1">
            <a:extLst>
              <a:ext uri="{FF2B5EF4-FFF2-40B4-BE49-F238E27FC236}">
                <a16:creationId xmlns:a16="http://schemas.microsoft.com/office/drawing/2014/main" id="{913386B8-579C-9513-5743-30463431A6C4}"/>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3103511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B09EE9-7BE2-5EF4-36F2-AAC2F1090A2B}"/>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922FAC7D-E8D9-7E54-1D88-41FBD077D5E0}"/>
              </a:ext>
            </a:extLst>
          </p:cNvPr>
          <p:cNvGrpSpPr/>
          <p:nvPr/>
        </p:nvGrpSpPr>
        <p:grpSpPr>
          <a:xfrm>
            <a:off x="16866250" y="273050"/>
            <a:ext cx="1088735" cy="1015171"/>
            <a:chOff x="0" y="0"/>
            <a:chExt cx="1451647" cy="1353561"/>
          </a:xfrm>
        </p:grpSpPr>
        <p:sp>
          <p:nvSpPr>
            <p:cNvPr id="4" name="Freeform 4">
              <a:extLst>
                <a:ext uri="{FF2B5EF4-FFF2-40B4-BE49-F238E27FC236}">
                  <a16:creationId xmlns:a16="http://schemas.microsoft.com/office/drawing/2014/main" id="{4EA60FDD-CF0C-8EB2-32E0-78D95767C0B4}"/>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7" name="TextBox 7">
            <a:extLst>
              <a:ext uri="{FF2B5EF4-FFF2-40B4-BE49-F238E27FC236}">
                <a16:creationId xmlns:a16="http://schemas.microsoft.com/office/drawing/2014/main" id="{65B387B1-559A-4E6B-8EFA-86B54B5E9C77}"/>
              </a:ext>
            </a:extLst>
          </p:cNvPr>
          <p:cNvSpPr txBox="1"/>
          <p:nvPr/>
        </p:nvSpPr>
        <p:spPr>
          <a:xfrm>
            <a:off x="4600025" y="653724"/>
            <a:ext cx="9087947" cy="755976"/>
          </a:xfrm>
          <a:prstGeom prst="rect">
            <a:avLst/>
          </a:prstGeom>
        </p:spPr>
        <p:txBody>
          <a:bodyPr wrap="square" lIns="0" tIns="0" rIns="0" bIns="0" rtlCol="0" anchor="t">
            <a:spAutoFit/>
          </a:bodyPr>
          <a:lstStyle/>
          <a:p>
            <a:pPr algn="ctr">
              <a:lnSpc>
                <a:spcPts val="5748"/>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Methods &amp; Models (cont..)</a:t>
            </a:r>
          </a:p>
        </p:txBody>
      </p:sp>
      <p:sp>
        <p:nvSpPr>
          <p:cNvPr id="14" name="TextBox 13">
            <a:extLst>
              <a:ext uri="{FF2B5EF4-FFF2-40B4-BE49-F238E27FC236}">
                <a16:creationId xmlns:a16="http://schemas.microsoft.com/office/drawing/2014/main" id="{711D2669-37B6-4489-AE94-9271950042F3}"/>
              </a:ext>
            </a:extLst>
          </p:cNvPr>
          <p:cNvSpPr txBox="1"/>
          <p:nvPr/>
        </p:nvSpPr>
        <p:spPr>
          <a:xfrm>
            <a:off x="2077197" y="2341835"/>
            <a:ext cx="15316200" cy="553998"/>
          </a:xfrm>
          <a:prstGeom prst="rect">
            <a:avLst/>
          </a:prstGeom>
          <a:noFill/>
        </p:spPr>
        <p:txBody>
          <a:bodyPr wrap="square">
            <a:spAutoFit/>
          </a:bodyPr>
          <a:lstStyle/>
          <a:p>
            <a:r>
              <a:rPr lang="en-US" sz="3000" dirty="0">
                <a:latin typeface="Times New Roman" panose="02020603050405020304" pitchFamily="18" charset="0"/>
                <a:cs typeface="Times New Roman" panose="02020603050405020304" pitchFamily="18" charset="0"/>
              </a:rPr>
              <a:t>Along with base models 4 Ensemble techniques are used here. Base models are shown in the table:</a:t>
            </a:r>
          </a:p>
        </p:txBody>
      </p:sp>
      <p:graphicFrame>
        <p:nvGraphicFramePr>
          <p:cNvPr id="18" name="Table 17">
            <a:extLst>
              <a:ext uri="{FF2B5EF4-FFF2-40B4-BE49-F238E27FC236}">
                <a16:creationId xmlns:a16="http://schemas.microsoft.com/office/drawing/2014/main" id="{CAC79904-E909-1F3B-96E0-BF63D2FD31AF}"/>
              </a:ext>
            </a:extLst>
          </p:cNvPr>
          <p:cNvGraphicFramePr>
            <a:graphicFrameLocks noGrp="1"/>
          </p:cNvGraphicFramePr>
          <p:nvPr>
            <p:extLst>
              <p:ext uri="{D42A27DB-BD31-4B8C-83A1-F6EECF244321}">
                <p14:modId xmlns:p14="http://schemas.microsoft.com/office/powerpoint/2010/main" val="3003047789"/>
              </p:ext>
            </p:extLst>
          </p:nvPr>
        </p:nvGraphicFramePr>
        <p:xfrm>
          <a:off x="3467095" y="3639459"/>
          <a:ext cx="11353803" cy="4020729"/>
        </p:xfrm>
        <a:graphic>
          <a:graphicData uri="http://schemas.openxmlformats.org/drawingml/2006/table">
            <a:tbl>
              <a:tblPr firstRow="1" bandRow="1">
                <a:tableStyleId>{5C22544A-7EE6-4342-B048-85BDC9FD1C3A}</a:tableStyleId>
              </a:tblPr>
              <a:tblGrid>
                <a:gridCol w="2091836">
                  <a:extLst>
                    <a:ext uri="{9D8B030D-6E8A-4147-A177-3AD203B41FA5}">
                      <a16:colId xmlns:a16="http://schemas.microsoft.com/office/drawing/2014/main" val="3429425393"/>
                    </a:ext>
                  </a:extLst>
                </a:gridCol>
                <a:gridCol w="5809797">
                  <a:extLst>
                    <a:ext uri="{9D8B030D-6E8A-4147-A177-3AD203B41FA5}">
                      <a16:colId xmlns:a16="http://schemas.microsoft.com/office/drawing/2014/main" val="2005027462"/>
                    </a:ext>
                  </a:extLst>
                </a:gridCol>
                <a:gridCol w="3452170">
                  <a:extLst>
                    <a:ext uri="{9D8B030D-6E8A-4147-A177-3AD203B41FA5}">
                      <a16:colId xmlns:a16="http://schemas.microsoft.com/office/drawing/2014/main" val="3968055529"/>
                    </a:ext>
                  </a:extLst>
                </a:gridCol>
              </a:tblGrid>
              <a:tr h="970670">
                <a:tc>
                  <a:txBody>
                    <a:bodyPr/>
                    <a:lstStyle/>
                    <a:p>
                      <a:r>
                        <a:rPr lang="en-US" sz="2400" dirty="0">
                          <a:latin typeface="Times New Roman" panose="02020603050405020304" pitchFamily="18" charset="0"/>
                          <a:cs typeface="Times New Roman" panose="02020603050405020304" pitchFamily="18" charset="0"/>
                        </a:rPr>
                        <a:t>Model/</a:t>
                      </a:r>
                    </a:p>
                    <a:p>
                      <a:r>
                        <a:rPr lang="en-US" sz="2400" dirty="0">
                          <a:latin typeface="Times New Roman" panose="02020603050405020304" pitchFamily="18" charset="0"/>
                          <a:cs typeface="Times New Roman" panose="02020603050405020304" pitchFamily="18" charset="0"/>
                        </a:rPr>
                        <a:t>Technique</a:t>
                      </a:r>
                    </a:p>
                  </a:txBody>
                  <a:tcPr/>
                </a:tc>
                <a:tc>
                  <a:txBody>
                    <a:bodyPr/>
                    <a:lstStyle/>
                    <a:p>
                      <a:r>
                        <a:rPr lang="en-US" sz="2400" dirty="0">
                          <a:latin typeface="Times New Roman" panose="02020603050405020304" pitchFamily="18" charset="0"/>
                          <a:cs typeface="Times New Roman" panose="02020603050405020304" pitchFamily="18" charset="0"/>
                        </a:rPr>
                        <a:t>Description</a:t>
                      </a:r>
                    </a:p>
                  </a:txBody>
                  <a:tcPr/>
                </a:tc>
                <a:tc>
                  <a:txBody>
                    <a:bodyPr/>
                    <a:lstStyle/>
                    <a:p>
                      <a:r>
                        <a:rPr lang="en-US" sz="2400" dirty="0">
                          <a:latin typeface="Times New Roman" panose="02020603050405020304" pitchFamily="18" charset="0"/>
                          <a:cs typeface="Times New Roman" panose="02020603050405020304" pitchFamily="18" charset="0"/>
                        </a:rPr>
                        <a:t>Classification Method</a:t>
                      </a:r>
                    </a:p>
                  </a:txBody>
                  <a:tcPr/>
                </a:tc>
                <a:extLst>
                  <a:ext uri="{0D108BD9-81ED-4DB2-BD59-A6C34878D82A}">
                    <a16:rowId xmlns:a16="http://schemas.microsoft.com/office/drawing/2014/main" val="2336865911"/>
                  </a:ext>
                </a:extLst>
              </a:tr>
              <a:tr h="548638">
                <a:tc>
                  <a:txBody>
                    <a:bodyPr/>
                    <a:lstStyle/>
                    <a:p>
                      <a:r>
                        <a:rPr lang="en-US" sz="2400" dirty="0">
                          <a:latin typeface="Times New Roman" panose="02020603050405020304" pitchFamily="18" charset="0"/>
                          <a:cs typeface="Times New Roman" panose="02020603050405020304" pitchFamily="18" charset="0"/>
                        </a:rPr>
                        <a:t>3D-ResNet</a:t>
                      </a:r>
                    </a:p>
                  </a:txBody>
                  <a:tcPr/>
                </a:tc>
                <a:tc>
                  <a:txBody>
                    <a:bodyPr/>
                    <a:lstStyle/>
                    <a:p>
                      <a:r>
                        <a:rPr lang="en-US" sz="2400" dirty="0">
                          <a:latin typeface="Times New Roman" panose="02020603050405020304" pitchFamily="18" charset="0"/>
                          <a:cs typeface="Times New Roman" panose="02020603050405020304" pitchFamily="18" charset="0"/>
                        </a:rPr>
                        <a:t>3D Residual Network</a:t>
                      </a:r>
                    </a:p>
                  </a:txBody>
                  <a:tcPr/>
                </a:tc>
                <a:tc>
                  <a:txBody>
                    <a:bodyPr/>
                    <a:lstStyle/>
                    <a:p>
                      <a:r>
                        <a:rPr lang="en-US" sz="2400" dirty="0">
                          <a:latin typeface="Times New Roman" panose="02020603050405020304" pitchFamily="18" charset="0"/>
                          <a:cs typeface="Times New Roman" panose="02020603050405020304" pitchFamily="18" charset="0"/>
                        </a:rPr>
                        <a:t>3D-ResNet</a:t>
                      </a:r>
                    </a:p>
                  </a:txBody>
                  <a:tcPr/>
                </a:tc>
                <a:extLst>
                  <a:ext uri="{0D108BD9-81ED-4DB2-BD59-A6C34878D82A}">
                    <a16:rowId xmlns:a16="http://schemas.microsoft.com/office/drawing/2014/main" val="3584677001"/>
                  </a:ext>
                </a:extLst>
              </a:tr>
              <a:tr h="636882">
                <a:tc>
                  <a:txBody>
                    <a:bodyPr/>
                    <a:lstStyle/>
                    <a:p>
                      <a:r>
                        <a:rPr lang="en-US" sz="2400" dirty="0">
                          <a:latin typeface="Times New Roman" panose="02020603050405020304" pitchFamily="18" charset="0"/>
                          <a:cs typeface="Times New Roman" panose="02020603050405020304" pitchFamily="18" charset="0"/>
                        </a:rPr>
                        <a:t>XGB-HC</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model on hippocampus regions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err="1">
                          <a:latin typeface="Times New Roman" panose="02020603050405020304" pitchFamily="18" charset="0"/>
                          <a:cs typeface="Times New Roman" panose="02020603050405020304" pitchFamily="18" charset="0"/>
                        </a:rPr>
                        <a:t>XGBoost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626653009"/>
                  </a:ext>
                </a:extLst>
              </a:tr>
              <a:tr h="694821">
                <a:tc>
                  <a:txBody>
                    <a:bodyPr/>
                    <a:lstStyle/>
                    <a:p>
                      <a:r>
                        <a:rPr lang="en-US" sz="2400" dirty="0">
                          <a:latin typeface="Times New Roman" panose="02020603050405020304" pitchFamily="18" charset="0"/>
                          <a:cs typeface="Times New Roman" panose="02020603050405020304" pitchFamily="18" charset="0"/>
                        </a:rPr>
                        <a:t>XGB</a:t>
                      </a:r>
                    </a:p>
                  </a:txBody>
                  <a:tcPr/>
                </a:tc>
                <a:tc>
                  <a:txBody>
                    <a:bodyPr/>
                    <a:lstStyle/>
                    <a:p>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model on complete image</a:t>
                      </a:r>
                    </a:p>
                  </a:txBody>
                  <a:tcPr/>
                </a:tc>
                <a:tc>
                  <a:txBody>
                    <a:bodyPr/>
                    <a:lstStyle/>
                    <a:p>
                      <a:r>
                        <a:rPr lang="en-US" sz="2400" dirty="0" err="1">
                          <a:latin typeface="Times New Roman" panose="02020603050405020304" pitchFamily="18" charset="0"/>
                          <a:cs typeface="Times New Roman" panose="02020603050405020304" pitchFamily="18" charset="0"/>
                        </a:rPr>
                        <a:t>XGBoost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1856513"/>
                  </a:ext>
                </a:extLst>
              </a:tr>
              <a:tr h="1169718">
                <a:tc>
                  <a:txBody>
                    <a:bodyPr/>
                    <a:lstStyle/>
                    <a:p>
                      <a:r>
                        <a:rPr lang="en-US" sz="2400" dirty="0">
                          <a:latin typeface="Times New Roman" panose="02020603050405020304" pitchFamily="18" charset="0"/>
                          <a:cs typeface="Times New Roman" panose="02020603050405020304" pitchFamily="18" charset="0"/>
                        </a:rPr>
                        <a:t>RTE-XGB</a:t>
                      </a:r>
                    </a:p>
                  </a:txBody>
                  <a:tcPr/>
                </a:tc>
                <a:tc>
                  <a:txBody>
                    <a:bodyPr/>
                    <a:lstStyle/>
                    <a:p>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model with input dimension reduction</a:t>
                      </a:r>
                    </a:p>
                  </a:txBody>
                  <a:tcPr/>
                </a:tc>
                <a:tc>
                  <a:txBody>
                    <a:bodyPr/>
                    <a:lstStyle/>
                    <a:p>
                      <a:r>
                        <a:rPr lang="en-US" sz="2400" dirty="0">
                          <a:latin typeface="Times New Roman" panose="02020603050405020304" pitchFamily="18" charset="0"/>
                          <a:cs typeface="Times New Roman" panose="02020603050405020304" pitchFamily="18" charset="0"/>
                        </a:rPr>
                        <a:t>RTE </a:t>
                      </a:r>
                      <a:r>
                        <a:rPr lang="en-US" sz="2400" dirty="0" err="1">
                          <a:latin typeface="Times New Roman" panose="02020603050405020304" pitchFamily="18" charset="0"/>
                          <a:cs typeface="Times New Roman" panose="02020603050405020304" pitchFamily="18" charset="0"/>
                        </a:rPr>
                        <a:t>XGBoost</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12245099"/>
                  </a:ext>
                </a:extLst>
              </a:tr>
            </a:tbl>
          </a:graphicData>
        </a:graphic>
      </p:graphicFrame>
      <p:sp>
        <p:nvSpPr>
          <p:cNvPr id="5" name="TextBox 4">
            <a:extLst>
              <a:ext uri="{FF2B5EF4-FFF2-40B4-BE49-F238E27FC236}">
                <a16:creationId xmlns:a16="http://schemas.microsoft.com/office/drawing/2014/main" id="{5E280829-3F9F-8BB4-C327-557E447E27E7}"/>
              </a:ext>
            </a:extLst>
          </p:cNvPr>
          <p:cNvSpPr txBox="1"/>
          <p:nvPr/>
        </p:nvSpPr>
        <p:spPr>
          <a:xfrm>
            <a:off x="4267200" y="8150293"/>
            <a:ext cx="9144000" cy="461665"/>
          </a:xfrm>
          <a:prstGeom prst="rect">
            <a:avLst/>
          </a:prstGeom>
          <a:noFill/>
        </p:spPr>
        <p:txBody>
          <a:bodyPr wrap="square">
            <a:spAutoFit/>
          </a:bodyPr>
          <a:lstStyle/>
          <a:p>
            <a:pPr algn="ctr"/>
            <a:r>
              <a:rPr lang="en-US" sz="2400" dirty="0">
                <a:latin typeface="Times New Roman" panose="02020603050405020304" pitchFamily="18" charset="0"/>
                <a:cs typeface="Times New Roman" panose="02020603050405020304" pitchFamily="18" charset="0"/>
              </a:rPr>
              <a:t>Table 2.1: The used base models</a:t>
            </a:r>
          </a:p>
        </p:txBody>
      </p:sp>
      <p:sp>
        <p:nvSpPr>
          <p:cNvPr id="2" name="Arrow: Right 1">
            <a:extLst>
              <a:ext uri="{FF2B5EF4-FFF2-40B4-BE49-F238E27FC236}">
                <a16:creationId xmlns:a16="http://schemas.microsoft.com/office/drawing/2014/main" id="{A77EA9EE-EEAB-5EA4-4275-0E5EC431DF13}"/>
              </a:ext>
            </a:extLst>
          </p:cNvPr>
          <p:cNvSpPr/>
          <p:nvPr/>
        </p:nvSpPr>
        <p:spPr>
          <a:xfrm>
            <a:off x="894603" y="2254097"/>
            <a:ext cx="1066800" cy="729473"/>
          </a:xfrm>
          <a:prstGeom prst="rightArrow">
            <a:avLst/>
          </a:prstGeom>
          <a:ln>
            <a:solidFill>
              <a:schemeClr val="tx1"/>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2" name="Slide Number Placeholder 3">
            <a:extLst>
              <a:ext uri="{FF2B5EF4-FFF2-40B4-BE49-F238E27FC236}">
                <a16:creationId xmlns:a16="http://schemas.microsoft.com/office/drawing/2014/main" id="{41341D4E-6F37-2898-9D7C-DA377D295B7A}"/>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8</a:t>
            </a:fld>
            <a:endParaRPr lang="en-US" sz="2400" dirty="0">
              <a:latin typeface="Arial Rounded MT Bold" panose="020F0704030504030204" pitchFamily="34" charset="0"/>
            </a:endParaRPr>
          </a:p>
        </p:txBody>
      </p:sp>
      <p:sp>
        <p:nvSpPr>
          <p:cNvPr id="13" name="Footer Placeholder 1">
            <a:extLst>
              <a:ext uri="{FF2B5EF4-FFF2-40B4-BE49-F238E27FC236}">
                <a16:creationId xmlns:a16="http://schemas.microsoft.com/office/drawing/2014/main" id="{4DF27331-8BFE-ED94-FF2E-0F39098098CB}"/>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124016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177C-2AFA-4F19-EED1-AF5792327416}"/>
            </a:ext>
          </a:extLst>
        </p:cNvPr>
        <p:cNvGrpSpPr/>
        <p:nvPr/>
      </p:nvGrpSpPr>
      <p:grpSpPr>
        <a:xfrm>
          <a:off x="0" y="0"/>
          <a:ext cx="0" cy="0"/>
          <a:chOff x="0" y="0"/>
          <a:chExt cx="0" cy="0"/>
        </a:xfrm>
      </p:grpSpPr>
      <p:grpSp>
        <p:nvGrpSpPr>
          <p:cNvPr id="3" name="Group 3">
            <a:extLst>
              <a:ext uri="{FF2B5EF4-FFF2-40B4-BE49-F238E27FC236}">
                <a16:creationId xmlns:a16="http://schemas.microsoft.com/office/drawing/2014/main" id="{3A096EAD-603D-59B0-F375-B1B12FD6A274}"/>
              </a:ext>
            </a:extLst>
          </p:cNvPr>
          <p:cNvGrpSpPr/>
          <p:nvPr/>
        </p:nvGrpSpPr>
        <p:grpSpPr>
          <a:xfrm>
            <a:off x="16866250" y="273050"/>
            <a:ext cx="1088735" cy="1015171"/>
            <a:chOff x="0" y="0"/>
            <a:chExt cx="1451647" cy="1353561"/>
          </a:xfrm>
        </p:grpSpPr>
        <p:sp>
          <p:nvSpPr>
            <p:cNvPr id="4" name="Freeform 4">
              <a:extLst>
                <a:ext uri="{FF2B5EF4-FFF2-40B4-BE49-F238E27FC236}">
                  <a16:creationId xmlns:a16="http://schemas.microsoft.com/office/drawing/2014/main" id="{1A2F6979-FE71-B7AC-81D0-3544F87C5C03}"/>
                </a:ext>
              </a:extLst>
            </p:cNvPr>
            <p:cNvSpPr/>
            <p:nvPr/>
          </p:nvSpPr>
          <p:spPr>
            <a:xfrm>
              <a:off x="0" y="0"/>
              <a:ext cx="1451610" cy="1353566"/>
            </a:xfrm>
            <a:custGeom>
              <a:avLst/>
              <a:gdLst/>
              <a:ahLst/>
              <a:cxnLst/>
              <a:rect l="l" t="t" r="r" b="b"/>
              <a:pathLst>
                <a:path w="1451610" h="1353566">
                  <a:moveTo>
                    <a:pt x="0" y="0"/>
                  </a:moveTo>
                  <a:lnTo>
                    <a:pt x="1451610" y="0"/>
                  </a:lnTo>
                  <a:lnTo>
                    <a:pt x="1451610" y="1353566"/>
                  </a:lnTo>
                  <a:lnTo>
                    <a:pt x="0" y="1353566"/>
                  </a:lnTo>
                  <a:lnTo>
                    <a:pt x="0" y="0"/>
                  </a:lnTo>
                  <a:close/>
                </a:path>
              </a:pathLst>
            </a:custGeom>
            <a:blipFill>
              <a:blip r:embed="rId2"/>
              <a:stretch>
                <a:fillRect r="-2"/>
              </a:stretch>
            </a:blipFill>
          </p:spPr>
        </p:sp>
      </p:grpSp>
      <p:sp>
        <p:nvSpPr>
          <p:cNvPr id="7" name="TextBox 7">
            <a:extLst>
              <a:ext uri="{FF2B5EF4-FFF2-40B4-BE49-F238E27FC236}">
                <a16:creationId xmlns:a16="http://schemas.microsoft.com/office/drawing/2014/main" id="{2EF06054-9C6F-5966-1E37-81046C2DBF46}"/>
              </a:ext>
            </a:extLst>
          </p:cNvPr>
          <p:cNvSpPr txBox="1"/>
          <p:nvPr/>
        </p:nvSpPr>
        <p:spPr>
          <a:xfrm>
            <a:off x="4600023" y="583488"/>
            <a:ext cx="9087947" cy="755976"/>
          </a:xfrm>
          <a:prstGeom prst="rect">
            <a:avLst/>
          </a:prstGeom>
        </p:spPr>
        <p:txBody>
          <a:bodyPr wrap="square" lIns="0" tIns="0" rIns="0" bIns="0" rtlCol="0" anchor="t">
            <a:spAutoFit/>
          </a:bodyPr>
          <a:lstStyle/>
          <a:p>
            <a:pPr algn="ctr">
              <a:lnSpc>
                <a:spcPts val="5748"/>
              </a:lnSpc>
            </a:pPr>
            <a:r>
              <a:rPr lang="en-US" sz="5400" dirty="0">
                <a:solidFill>
                  <a:srgbClr val="000000"/>
                </a:solidFill>
                <a:latin typeface="Aharoni" panose="02010803020104030203" pitchFamily="2" charset="-79"/>
                <a:ea typeface="Abril Fatface"/>
                <a:cs typeface="Aharoni" panose="02010803020104030203" pitchFamily="2" charset="-79"/>
                <a:sym typeface="Abril Fatface"/>
              </a:rPr>
              <a:t>Ensemble Method</a:t>
            </a:r>
          </a:p>
        </p:txBody>
      </p:sp>
      <p:sp>
        <p:nvSpPr>
          <p:cNvPr id="14" name="TextBox 13">
            <a:extLst>
              <a:ext uri="{FF2B5EF4-FFF2-40B4-BE49-F238E27FC236}">
                <a16:creationId xmlns:a16="http://schemas.microsoft.com/office/drawing/2014/main" id="{21F056FD-43E6-ECA0-A36B-DE06B4561660}"/>
              </a:ext>
            </a:extLst>
          </p:cNvPr>
          <p:cNvSpPr txBox="1"/>
          <p:nvPr/>
        </p:nvSpPr>
        <p:spPr>
          <a:xfrm>
            <a:off x="2114497" y="1554928"/>
            <a:ext cx="1272540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4 Ensemble technique  are shown here:</a:t>
            </a:r>
          </a:p>
        </p:txBody>
      </p:sp>
      <p:sp>
        <p:nvSpPr>
          <p:cNvPr id="2" name="Rectangle: Rounded Corners 1">
            <a:extLst>
              <a:ext uri="{FF2B5EF4-FFF2-40B4-BE49-F238E27FC236}">
                <a16:creationId xmlns:a16="http://schemas.microsoft.com/office/drawing/2014/main" id="{58752D4B-2292-C56C-D172-0CD476DE23A4}"/>
              </a:ext>
            </a:extLst>
          </p:cNvPr>
          <p:cNvSpPr/>
          <p:nvPr/>
        </p:nvSpPr>
        <p:spPr>
          <a:xfrm>
            <a:off x="3773602" y="5352666"/>
            <a:ext cx="2092487" cy="861858"/>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3D </a:t>
            </a:r>
            <a:r>
              <a:rPr lang="en-US" sz="2000" dirty="0" err="1">
                <a:latin typeface="Times New Roman" panose="02020603050405020304" pitchFamily="18" charset="0"/>
                <a:cs typeface="Times New Roman" panose="02020603050405020304" pitchFamily="18" charset="0"/>
              </a:rPr>
              <a:t>ResNet</a:t>
            </a:r>
            <a:endParaRPr lang="en-US" sz="20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9F47991A-A614-49AA-62D2-27C08F29D4B0}"/>
              </a:ext>
            </a:extLst>
          </p:cNvPr>
          <p:cNvSpPr/>
          <p:nvPr/>
        </p:nvSpPr>
        <p:spPr>
          <a:xfrm>
            <a:off x="5685359" y="2377923"/>
            <a:ext cx="1774168" cy="800277"/>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XGB-HC</a:t>
            </a:r>
          </a:p>
        </p:txBody>
      </p:sp>
      <p:sp>
        <p:nvSpPr>
          <p:cNvPr id="12" name="Rectangle: Rounded Corners 11">
            <a:extLst>
              <a:ext uri="{FF2B5EF4-FFF2-40B4-BE49-F238E27FC236}">
                <a16:creationId xmlns:a16="http://schemas.microsoft.com/office/drawing/2014/main" id="{F5E4B13B-BA8E-487B-D445-338019DCB332}"/>
              </a:ext>
            </a:extLst>
          </p:cNvPr>
          <p:cNvSpPr/>
          <p:nvPr/>
        </p:nvSpPr>
        <p:spPr>
          <a:xfrm>
            <a:off x="8053659" y="2382588"/>
            <a:ext cx="1774167" cy="800277"/>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XGB</a:t>
            </a:r>
            <a:endParaRPr lang="en-US" sz="2400" dirty="0">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id="{B4DC2958-F813-EF2A-6146-50B4895CA151}"/>
              </a:ext>
            </a:extLst>
          </p:cNvPr>
          <p:cNvSpPr/>
          <p:nvPr/>
        </p:nvSpPr>
        <p:spPr>
          <a:xfrm>
            <a:off x="10151896" y="2420964"/>
            <a:ext cx="2066244" cy="800277"/>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RTE-XGB</a:t>
            </a:r>
          </a:p>
        </p:txBody>
      </p:sp>
      <p:cxnSp>
        <p:nvCxnSpPr>
          <p:cNvPr id="21" name="Straight Arrow Connector 20">
            <a:extLst>
              <a:ext uri="{FF2B5EF4-FFF2-40B4-BE49-F238E27FC236}">
                <a16:creationId xmlns:a16="http://schemas.microsoft.com/office/drawing/2014/main" id="{221E1C00-5DD6-F2B2-86E1-978EDA3D2E89}"/>
              </a:ext>
            </a:extLst>
          </p:cNvPr>
          <p:cNvCxnSpPr>
            <a:cxnSpLocks/>
            <a:stCxn id="6" idx="2"/>
            <a:endCxn id="39" idx="2"/>
          </p:cNvCxnSpPr>
          <p:nvPr/>
        </p:nvCxnSpPr>
        <p:spPr>
          <a:xfrm>
            <a:off x="6572443" y="3178200"/>
            <a:ext cx="1904754" cy="73925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3BE204C6-80C6-9196-33FA-629A6FB0F788}"/>
              </a:ext>
            </a:extLst>
          </p:cNvPr>
          <p:cNvCxnSpPr>
            <a:cxnSpLocks/>
            <a:stCxn id="12" idx="2"/>
            <a:endCxn id="39" idx="0"/>
          </p:cNvCxnSpPr>
          <p:nvPr/>
        </p:nvCxnSpPr>
        <p:spPr>
          <a:xfrm flipH="1">
            <a:off x="8940742" y="3182865"/>
            <a:ext cx="1" cy="3036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2A34339D-CDC2-1081-D989-6C431FA0081F}"/>
              </a:ext>
            </a:extLst>
          </p:cNvPr>
          <p:cNvCxnSpPr>
            <a:cxnSpLocks/>
            <a:stCxn id="13" idx="2"/>
            <a:endCxn id="39" idx="6"/>
          </p:cNvCxnSpPr>
          <p:nvPr/>
        </p:nvCxnSpPr>
        <p:spPr>
          <a:xfrm flipH="1">
            <a:off x="9404286" y="3221241"/>
            <a:ext cx="1780732" cy="69621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9" name="Oval 38">
            <a:extLst>
              <a:ext uri="{FF2B5EF4-FFF2-40B4-BE49-F238E27FC236}">
                <a16:creationId xmlns:a16="http://schemas.microsoft.com/office/drawing/2014/main" id="{5283B135-8058-6DAE-3822-887EFCBC0544}"/>
              </a:ext>
            </a:extLst>
          </p:cNvPr>
          <p:cNvSpPr/>
          <p:nvPr/>
        </p:nvSpPr>
        <p:spPr>
          <a:xfrm>
            <a:off x="8477197" y="3486530"/>
            <a:ext cx="927089" cy="861857"/>
          </a:xfrm>
          <a:prstGeom prst="ellipse">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a:t>
            </a:r>
          </a:p>
        </p:txBody>
      </p:sp>
      <p:sp>
        <p:nvSpPr>
          <p:cNvPr id="57" name="Rectangle: Rounded Corners 56">
            <a:extLst>
              <a:ext uri="{FF2B5EF4-FFF2-40B4-BE49-F238E27FC236}">
                <a16:creationId xmlns:a16="http://schemas.microsoft.com/office/drawing/2014/main" id="{AA37145B-A847-04BA-12A8-6084F5F21242}"/>
              </a:ext>
            </a:extLst>
          </p:cNvPr>
          <p:cNvSpPr/>
          <p:nvPr/>
        </p:nvSpPr>
        <p:spPr>
          <a:xfrm>
            <a:off x="7819314" y="4622162"/>
            <a:ext cx="2242853" cy="789517"/>
          </a:xfrm>
          <a:prstGeom prst="roundRect">
            <a:avLst/>
          </a:prstGeom>
          <a:solidFill>
            <a:schemeClr val="bg1"/>
          </a:solidFill>
          <a:ln>
            <a:solidFill>
              <a:srgbClr val="0070C0"/>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ENS-1</a:t>
            </a:r>
          </a:p>
        </p:txBody>
      </p:sp>
      <p:cxnSp>
        <p:nvCxnSpPr>
          <p:cNvPr id="58" name="Straight Arrow Connector 57">
            <a:extLst>
              <a:ext uri="{FF2B5EF4-FFF2-40B4-BE49-F238E27FC236}">
                <a16:creationId xmlns:a16="http://schemas.microsoft.com/office/drawing/2014/main" id="{CA1DA597-1AC5-402A-D503-974EF92996D7}"/>
              </a:ext>
            </a:extLst>
          </p:cNvPr>
          <p:cNvCxnSpPr>
            <a:cxnSpLocks/>
            <a:stCxn id="39" idx="4"/>
            <a:endCxn id="57" idx="0"/>
          </p:cNvCxnSpPr>
          <p:nvPr/>
        </p:nvCxnSpPr>
        <p:spPr>
          <a:xfrm flipH="1">
            <a:off x="8940741" y="4348387"/>
            <a:ext cx="1" cy="2737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Rounded Corners 61">
            <a:extLst>
              <a:ext uri="{FF2B5EF4-FFF2-40B4-BE49-F238E27FC236}">
                <a16:creationId xmlns:a16="http://schemas.microsoft.com/office/drawing/2014/main" id="{63F078EF-79D4-7E75-FC12-839CD1EFC06E}"/>
              </a:ext>
            </a:extLst>
          </p:cNvPr>
          <p:cNvSpPr/>
          <p:nvPr/>
        </p:nvSpPr>
        <p:spPr>
          <a:xfrm>
            <a:off x="7784512" y="5925496"/>
            <a:ext cx="2312458" cy="726104"/>
          </a:xfrm>
          <a:prstGeom prst="roundRect">
            <a:avLst/>
          </a:prstGeom>
          <a:solidFill>
            <a:schemeClr val="bg1"/>
          </a:solidFill>
          <a:ln>
            <a:solidFill>
              <a:srgbClr val="0070C0"/>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ENS-2</a:t>
            </a:r>
          </a:p>
        </p:txBody>
      </p:sp>
      <p:cxnSp>
        <p:nvCxnSpPr>
          <p:cNvPr id="63" name="Straight Arrow Connector 62">
            <a:extLst>
              <a:ext uri="{FF2B5EF4-FFF2-40B4-BE49-F238E27FC236}">
                <a16:creationId xmlns:a16="http://schemas.microsoft.com/office/drawing/2014/main" id="{91184D11-C6A5-5855-9D00-2EDA1A4F7F9D}"/>
              </a:ext>
            </a:extLst>
          </p:cNvPr>
          <p:cNvCxnSpPr>
            <a:cxnSpLocks/>
            <a:stCxn id="57" idx="2"/>
            <a:endCxn id="62" idx="0"/>
          </p:cNvCxnSpPr>
          <p:nvPr/>
        </p:nvCxnSpPr>
        <p:spPr>
          <a:xfrm>
            <a:off x="8940741" y="5411679"/>
            <a:ext cx="0" cy="51381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Oval 65">
            <a:extLst>
              <a:ext uri="{FF2B5EF4-FFF2-40B4-BE49-F238E27FC236}">
                <a16:creationId xmlns:a16="http://schemas.microsoft.com/office/drawing/2014/main" id="{32F6460B-FB93-23E7-749D-98D1BBBF6DCD}"/>
              </a:ext>
            </a:extLst>
          </p:cNvPr>
          <p:cNvSpPr/>
          <p:nvPr/>
        </p:nvSpPr>
        <p:spPr>
          <a:xfrm>
            <a:off x="6377542" y="5436520"/>
            <a:ext cx="692682" cy="697172"/>
          </a:xfrm>
          <a:prstGeom prst="ellipse">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a:t>
            </a:r>
          </a:p>
        </p:txBody>
      </p:sp>
      <p:cxnSp>
        <p:nvCxnSpPr>
          <p:cNvPr id="67" name="Straight Arrow Connector 66">
            <a:extLst>
              <a:ext uri="{FF2B5EF4-FFF2-40B4-BE49-F238E27FC236}">
                <a16:creationId xmlns:a16="http://schemas.microsoft.com/office/drawing/2014/main" id="{F706DFF7-8AB1-1284-8610-6C9C0BFC5BA8}"/>
              </a:ext>
            </a:extLst>
          </p:cNvPr>
          <p:cNvCxnSpPr>
            <a:cxnSpLocks/>
            <a:stCxn id="2" idx="3"/>
            <a:endCxn id="66" idx="2"/>
          </p:cNvCxnSpPr>
          <p:nvPr/>
        </p:nvCxnSpPr>
        <p:spPr>
          <a:xfrm>
            <a:off x="5866089" y="5783595"/>
            <a:ext cx="511453" cy="151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2D69A581-1128-DB0B-D5F1-C459CEE12C42}"/>
              </a:ext>
            </a:extLst>
          </p:cNvPr>
          <p:cNvCxnSpPr>
            <a:cxnSpLocks/>
            <a:stCxn id="66" idx="6"/>
          </p:cNvCxnSpPr>
          <p:nvPr/>
        </p:nvCxnSpPr>
        <p:spPr>
          <a:xfrm flipV="1">
            <a:off x="7070224" y="5764284"/>
            <a:ext cx="1870517" cy="20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Rectangle: Rounded Corners 84">
            <a:extLst>
              <a:ext uri="{FF2B5EF4-FFF2-40B4-BE49-F238E27FC236}">
                <a16:creationId xmlns:a16="http://schemas.microsoft.com/office/drawing/2014/main" id="{B9C35F2F-A568-55A0-542D-66E71F50E501}"/>
              </a:ext>
            </a:extLst>
          </p:cNvPr>
          <p:cNvSpPr/>
          <p:nvPr/>
        </p:nvSpPr>
        <p:spPr>
          <a:xfrm>
            <a:off x="7771112" y="7004205"/>
            <a:ext cx="2312458" cy="726104"/>
          </a:xfrm>
          <a:prstGeom prst="roundRect">
            <a:avLst/>
          </a:prstGeom>
          <a:solidFill>
            <a:schemeClr val="bg1"/>
          </a:solidFill>
          <a:ln>
            <a:solidFill>
              <a:srgbClr val="0070C0"/>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ENS-3</a:t>
            </a:r>
          </a:p>
        </p:txBody>
      </p:sp>
      <p:cxnSp>
        <p:nvCxnSpPr>
          <p:cNvPr id="86" name="Straight Arrow Connector 85">
            <a:extLst>
              <a:ext uri="{FF2B5EF4-FFF2-40B4-BE49-F238E27FC236}">
                <a16:creationId xmlns:a16="http://schemas.microsoft.com/office/drawing/2014/main" id="{CD479A53-932C-16F0-3A57-19952574E5C4}"/>
              </a:ext>
            </a:extLst>
          </p:cNvPr>
          <p:cNvCxnSpPr>
            <a:cxnSpLocks/>
            <a:stCxn id="62" idx="2"/>
            <a:endCxn id="85" idx="0"/>
          </p:cNvCxnSpPr>
          <p:nvPr/>
        </p:nvCxnSpPr>
        <p:spPr>
          <a:xfrm flipH="1">
            <a:off x="8927341" y="6651600"/>
            <a:ext cx="13400" cy="35260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0" name="Rectangle: Rounded Corners 89">
            <a:extLst>
              <a:ext uri="{FF2B5EF4-FFF2-40B4-BE49-F238E27FC236}">
                <a16:creationId xmlns:a16="http://schemas.microsoft.com/office/drawing/2014/main" id="{A7AD8B91-ED65-763C-A0AD-523E10263F27}"/>
              </a:ext>
            </a:extLst>
          </p:cNvPr>
          <p:cNvSpPr/>
          <p:nvPr/>
        </p:nvSpPr>
        <p:spPr>
          <a:xfrm>
            <a:off x="7760762" y="8056202"/>
            <a:ext cx="2312458" cy="726104"/>
          </a:xfrm>
          <a:prstGeom prst="roundRect">
            <a:avLst/>
          </a:prstGeom>
          <a:solidFill>
            <a:schemeClr val="bg1"/>
          </a:solidFill>
          <a:ln>
            <a:solidFill>
              <a:srgbClr val="0070C0"/>
            </a:solidFill>
          </a:ln>
          <a:effectLst>
            <a:outerShdw blurRad="63500" sx="102000" sy="102000" algn="ctr" rotWithShape="0">
              <a:prstClr val="black">
                <a:alpha val="40000"/>
              </a:prstClr>
            </a:out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ENS-ALL</a:t>
            </a:r>
          </a:p>
        </p:txBody>
      </p:sp>
      <p:sp>
        <p:nvSpPr>
          <p:cNvPr id="93" name="Rectangle: Rounded Corners 92">
            <a:extLst>
              <a:ext uri="{FF2B5EF4-FFF2-40B4-BE49-F238E27FC236}">
                <a16:creationId xmlns:a16="http://schemas.microsoft.com/office/drawing/2014/main" id="{C5270652-0B47-2E48-6F92-D472A5049514}"/>
              </a:ext>
            </a:extLst>
          </p:cNvPr>
          <p:cNvSpPr/>
          <p:nvPr/>
        </p:nvSpPr>
        <p:spPr>
          <a:xfrm>
            <a:off x="3773601" y="6383094"/>
            <a:ext cx="2092487" cy="861858"/>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Demographic features</a:t>
            </a:r>
          </a:p>
        </p:txBody>
      </p:sp>
      <p:sp>
        <p:nvSpPr>
          <p:cNvPr id="94" name="Oval 93">
            <a:extLst>
              <a:ext uri="{FF2B5EF4-FFF2-40B4-BE49-F238E27FC236}">
                <a16:creationId xmlns:a16="http://schemas.microsoft.com/office/drawing/2014/main" id="{A671348E-1C51-9F80-AA56-F8A56D34AE56}"/>
              </a:ext>
            </a:extLst>
          </p:cNvPr>
          <p:cNvSpPr/>
          <p:nvPr/>
        </p:nvSpPr>
        <p:spPr>
          <a:xfrm>
            <a:off x="6377542" y="6429958"/>
            <a:ext cx="735802" cy="777499"/>
          </a:xfrm>
          <a:prstGeom prst="ellipse">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a:t>
            </a:r>
          </a:p>
        </p:txBody>
      </p:sp>
      <p:sp>
        <p:nvSpPr>
          <p:cNvPr id="95" name="Oval 94">
            <a:extLst>
              <a:ext uri="{FF2B5EF4-FFF2-40B4-BE49-F238E27FC236}">
                <a16:creationId xmlns:a16="http://schemas.microsoft.com/office/drawing/2014/main" id="{4678BEF4-A290-C485-D44B-03218BFDE382}"/>
              </a:ext>
            </a:extLst>
          </p:cNvPr>
          <p:cNvSpPr/>
          <p:nvPr/>
        </p:nvSpPr>
        <p:spPr>
          <a:xfrm>
            <a:off x="6369943" y="7533014"/>
            <a:ext cx="735802" cy="771349"/>
          </a:xfrm>
          <a:prstGeom prst="ellipse">
            <a:avLst/>
          </a:prstGeom>
          <a:solidFill>
            <a:schemeClr val="bg1"/>
          </a:solidFill>
          <a:ln>
            <a:solidFill>
              <a:srgbClr val="00B0F0"/>
            </a:solidFill>
          </a:ln>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t>+</a:t>
            </a:r>
          </a:p>
        </p:txBody>
      </p:sp>
      <p:sp>
        <p:nvSpPr>
          <p:cNvPr id="96" name="Rectangle: Rounded Corners 95">
            <a:extLst>
              <a:ext uri="{FF2B5EF4-FFF2-40B4-BE49-F238E27FC236}">
                <a16:creationId xmlns:a16="http://schemas.microsoft.com/office/drawing/2014/main" id="{58AB54A5-D349-A540-AAAB-259E63AC43AE}"/>
              </a:ext>
            </a:extLst>
          </p:cNvPr>
          <p:cNvSpPr/>
          <p:nvPr/>
        </p:nvSpPr>
        <p:spPr>
          <a:xfrm>
            <a:off x="3773601" y="7480682"/>
            <a:ext cx="2092487" cy="861858"/>
          </a:xfrm>
          <a:prstGeom prst="roundRect">
            <a:avLst/>
          </a:prstGeom>
          <a:solidFill>
            <a:schemeClr val="bg1"/>
          </a:solidFill>
          <a:ln>
            <a:solidFill>
              <a:srgbClr val="C00000"/>
            </a:solidFill>
          </a:ln>
        </p:spPr>
        <p:style>
          <a:lnRef idx="1">
            <a:schemeClr val="dk1"/>
          </a:lnRef>
          <a:fillRef idx="2">
            <a:schemeClr val="dk1"/>
          </a:fillRef>
          <a:effectRef idx="1">
            <a:schemeClr val="dk1"/>
          </a:effectRef>
          <a:fontRef idx="minor">
            <a:schemeClr val="dk1"/>
          </a:fontRef>
        </p:style>
        <p:txBody>
          <a:bodyPr rtlCol="0" anchor="ctr"/>
          <a:lstStyle/>
          <a:p>
            <a:pPr algn="ctr"/>
            <a:r>
              <a:rPr lang="fr-FR" sz="2000" dirty="0">
                <a:latin typeface="Times New Roman" panose="02020603050405020304" pitchFamily="18" charset="0"/>
                <a:cs typeface="Times New Roman" panose="02020603050405020304" pitchFamily="18" charset="0"/>
              </a:rPr>
              <a:t>Cognitive scores</a:t>
            </a:r>
            <a:endParaRPr lang="en-US" sz="2000" dirty="0">
              <a:latin typeface="Times New Roman" panose="02020603050405020304" pitchFamily="18" charset="0"/>
              <a:cs typeface="Times New Roman" panose="02020603050405020304" pitchFamily="18" charset="0"/>
            </a:endParaRPr>
          </a:p>
        </p:txBody>
      </p:sp>
      <p:cxnSp>
        <p:nvCxnSpPr>
          <p:cNvPr id="97" name="Straight Arrow Connector 96">
            <a:extLst>
              <a:ext uri="{FF2B5EF4-FFF2-40B4-BE49-F238E27FC236}">
                <a16:creationId xmlns:a16="http://schemas.microsoft.com/office/drawing/2014/main" id="{784078EB-973E-1FF4-833E-0A30B1E3B085}"/>
              </a:ext>
            </a:extLst>
          </p:cNvPr>
          <p:cNvCxnSpPr>
            <a:cxnSpLocks/>
            <a:stCxn id="93" idx="3"/>
            <a:endCxn id="94" idx="2"/>
          </p:cNvCxnSpPr>
          <p:nvPr/>
        </p:nvCxnSpPr>
        <p:spPr>
          <a:xfrm>
            <a:off x="5866088" y="6814023"/>
            <a:ext cx="511454" cy="46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Straight Arrow Connector 101">
            <a:extLst>
              <a:ext uri="{FF2B5EF4-FFF2-40B4-BE49-F238E27FC236}">
                <a16:creationId xmlns:a16="http://schemas.microsoft.com/office/drawing/2014/main" id="{A86AD6DE-8B53-346E-02CC-F372A41DD493}"/>
              </a:ext>
            </a:extLst>
          </p:cNvPr>
          <p:cNvCxnSpPr>
            <a:cxnSpLocks/>
            <a:stCxn id="96" idx="3"/>
            <a:endCxn id="95" idx="2"/>
          </p:cNvCxnSpPr>
          <p:nvPr/>
        </p:nvCxnSpPr>
        <p:spPr>
          <a:xfrm>
            <a:off x="5866088" y="7911611"/>
            <a:ext cx="503855" cy="70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3" name="Straight Arrow Connector 112">
            <a:extLst>
              <a:ext uri="{FF2B5EF4-FFF2-40B4-BE49-F238E27FC236}">
                <a16:creationId xmlns:a16="http://schemas.microsoft.com/office/drawing/2014/main" id="{2F08CFFA-8048-70AF-CA22-A3F973CF762B}"/>
              </a:ext>
            </a:extLst>
          </p:cNvPr>
          <p:cNvCxnSpPr>
            <a:cxnSpLocks/>
            <a:stCxn id="94" idx="6"/>
          </p:cNvCxnSpPr>
          <p:nvPr/>
        </p:nvCxnSpPr>
        <p:spPr>
          <a:xfrm flipV="1">
            <a:off x="7113344" y="6812558"/>
            <a:ext cx="1746593" cy="61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D3EC9D67-3C61-9DC6-12F9-01A87C07A867}"/>
              </a:ext>
            </a:extLst>
          </p:cNvPr>
          <p:cNvCxnSpPr>
            <a:cxnSpLocks/>
            <a:stCxn id="95" idx="6"/>
          </p:cNvCxnSpPr>
          <p:nvPr/>
        </p:nvCxnSpPr>
        <p:spPr>
          <a:xfrm>
            <a:off x="7105745" y="7918689"/>
            <a:ext cx="1717468" cy="12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3" name="Straight Arrow Connector 132">
            <a:extLst>
              <a:ext uri="{FF2B5EF4-FFF2-40B4-BE49-F238E27FC236}">
                <a16:creationId xmlns:a16="http://schemas.microsoft.com/office/drawing/2014/main" id="{E0335604-3C6F-6104-EB2A-75358298AB7B}"/>
              </a:ext>
            </a:extLst>
          </p:cNvPr>
          <p:cNvCxnSpPr>
            <a:cxnSpLocks/>
            <a:stCxn id="85" idx="2"/>
            <a:endCxn id="90" idx="0"/>
          </p:cNvCxnSpPr>
          <p:nvPr/>
        </p:nvCxnSpPr>
        <p:spPr>
          <a:xfrm flipH="1">
            <a:off x="8916991" y="7730309"/>
            <a:ext cx="10350" cy="3258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1" name="Straight Arrow Connector 140">
            <a:extLst>
              <a:ext uri="{FF2B5EF4-FFF2-40B4-BE49-F238E27FC236}">
                <a16:creationId xmlns:a16="http://schemas.microsoft.com/office/drawing/2014/main" id="{F2A0B89C-EB7F-816C-2EC5-C6BE841909D3}"/>
              </a:ext>
            </a:extLst>
          </p:cNvPr>
          <p:cNvCxnSpPr>
            <a:cxnSpLocks/>
            <a:stCxn id="90" idx="3"/>
            <a:endCxn id="143" idx="1"/>
          </p:cNvCxnSpPr>
          <p:nvPr/>
        </p:nvCxnSpPr>
        <p:spPr>
          <a:xfrm>
            <a:off x="10073220" y="8419254"/>
            <a:ext cx="1280580"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43" name="Rectangle: Rounded Corners 142">
            <a:extLst>
              <a:ext uri="{FF2B5EF4-FFF2-40B4-BE49-F238E27FC236}">
                <a16:creationId xmlns:a16="http://schemas.microsoft.com/office/drawing/2014/main" id="{8728721F-CE2F-9017-F06B-CB09C5029E66}"/>
              </a:ext>
            </a:extLst>
          </p:cNvPr>
          <p:cNvSpPr/>
          <p:nvPr/>
        </p:nvSpPr>
        <p:spPr>
          <a:xfrm>
            <a:off x="11353800" y="8056203"/>
            <a:ext cx="2066244" cy="726104"/>
          </a:xfrm>
          <a:prstGeom prst="roundRect">
            <a:avLst/>
          </a:prstGeom>
          <a:solidFill>
            <a:schemeClr val="bg1"/>
          </a:solidFill>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Prediction</a:t>
            </a:r>
          </a:p>
        </p:txBody>
      </p:sp>
      <p:sp>
        <p:nvSpPr>
          <p:cNvPr id="147" name="Rectangle: Rounded Corners 146">
            <a:extLst>
              <a:ext uri="{FF2B5EF4-FFF2-40B4-BE49-F238E27FC236}">
                <a16:creationId xmlns:a16="http://schemas.microsoft.com/office/drawing/2014/main" id="{FB885780-901E-2273-8D9C-0F166B0F139B}"/>
              </a:ext>
            </a:extLst>
          </p:cNvPr>
          <p:cNvSpPr/>
          <p:nvPr/>
        </p:nvSpPr>
        <p:spPr>
          <a:xfrm>
            <a:off x="11353800" y="4646766"/>
            <a:ext cx="2066244" cy="726104"/>
          </a:xfrm>
          <a:prstGeom prst="roundRect">
            <a:avLst/>
          </a:prstGeom>
          <a:solidFill>
            <a:schemeClr val="bg1"/>
          </a:solidFill>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Prediction</a:t>
            </a:r>
          </a:p>
        </p:txBody>
      </p:sp>
      <p:sp>
        <p:nvSpPr>
          <p:cNvPr id="148" name="Rectangle: Rounded Corners 147">
            <a:extLst>
              <a:ext uri="{FF2B5EF4-FFF2-40B4-BE49-F238E27FC236}">
                <a16:creationId xmlns:a16="http://schemas.microsoft.com/office/drawing/2014/main" id="{C23DAAE7-620E-1346-E3E3-348AC0455951}"/>
              </a:ext>
            </a:extLst>
          </p:cNvPr>
          <p:cNvSpPr/>
          <p:nvPr/>
        </p:nvSpPr>
        <p:spPr>
          <a:xfrm>
            <a:off x="11353800" y="5917448"/>
            <a:ext cx="2066244" cy="726104"/>
          </a:xfrm>
          <a:prstGeom prst="roundRect">
            <a:avLst/>
          </a:prstGeom>
          <a:solidFill>
            <a:schemeClr val="bg1"/>
          </a:solidFill>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Prediction</a:t>
            </a:r>
          </a:p>
        </p:txBody>
      </p:sp>
      <p:sp>
        <p:nvSpPr>
          <p:cNvPr id="149" name="Rectangle: Rounded Corners 148">
            <a:extLst>
              <a:ext uri="{FF2B5EF4-FFF2-40B4-BE49-F238E27FC236}">
                <a16:creationId xmlns:a16="http://schemas.microsoft.com/office/drawing/2014/main" id="{14DA299B-F732-9C8C-C6B8-5448457DB726}"/>
              </a:ext>
            </a:extLst>
          </p:cNvPr>
          <p:cNvSpPr/>
          <p:nvPr/>
        </p:nvSpPr>
        <p:spPr>
          <a:xfrm>
            <a:off x="11343554" y="7006604"/>
            <a:ext cx="2066244" cy="726104"/>
          </a:xfrm>
          <a:prstGeom prst="roundRect">
            <a:avLst/>
          </a:prstGeom>
          <a:solidFill>
            <a:schemeClr val="bg1"/>
          </a:solidFill>
          <a:ln>
            <a:solidFill>
              <a:schemeClr val="tx1"/>
            </a:solidFill>
          </a:ln>
          <a:effectLst>
            <a:innerShdw blurRad="114300">
              <a:prstClr val="black"/>
            </a:innerShdw>
          </a:effectLst>
        </p:spPr>
        <p:style>
          <a:lnRef idx="1">
            <a:schemeClr val="dk1"/>
          </a:lnRef>
          <a:fillRef idx="2">
            <a:schemeClr val="dk1"/>
          </a:fillRef>
          <a:effectRef idx="1">
            <a:schemeClr val="dk1"/>
          </a:effectRef>
          <a:fontRef idx="minor">
            <a:schemeClr val="dk1"/>
          </a:fontRef>
        </p:style>
        <p:txBody>
          <a:bodyPr rtlCol="0" anchor="ctr"/>
          <a:lstStyle/>
          <a:p>
            <a:pPr algn="ctr"/>
            <a:r>
              <a:rPr lang="en-US" sz="2000" dirty="0">
                <a:latin typeface="Times New Roman" panose="02020603050405020304" pitchFamily="18" charset="0"/>
                <a:cs typeface="Times New Roman" panose="02020603050405020304" pitchFamily="18" charset="0"/>
              </a:rPr>
              <a:t>Prediction</a:t>
            </a:r>
          </a:p>
        </p:txBody>
      </p:sp>
      <p:cxnSp>
        <p:nvCxnSpPr>
          <p:cNvPr id="150" name="Straight Arrow Connector 149">
            <a:extLst>
              <a:ext uri="{FF2B5EF4-FFF2-40B4-BE49-F238E27FC236}">
                <a16:creationId xmlns:a16="http://schemas.microsoft.com/office/drawing/2014/main" id="{F89F23DF-A948-B5FE-EA26-113975C07AF6}"/>
              </a:ext>
            </a:extLst>
          </p:cNvPr>
          <p:cNvCxnSpPr>
            <a:cxnSpLocks/>
            <a:stCxn id="85" idx="3"/>
            <a:endCxn id="149" idx="1"/>
          </p:cNvCxnSpPr>
          <p:nvPr/>
        </p:nvCxnSpPr>
        <p:spPr>
          <a:xfrm>
            <a:off x="10083570" y="7367257"/>
            <a:ext cx="1259984" cy="239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4" name="Straight Arrow Connector 153">
            <a:extLst>
              <a:ext uri="{FF2B5EF4-FFF2-40B4-BE49-F238E27FC236}">
                <a16:creationId xmlns:a16="http://schemas.microsoft.com/office/drawing/2014/main" id="{E38EDF07-D630-BFD0-1420-A0CCB6C6F924}"/>
              </a:ext>
            </a:extLst>
          </p:cNvPr>
          <p:cNvCxnSpPr>
            <a:cxnSpLocks/>
            <a:stCxn id="62" idx="3"/>
            <a:endCxn id="148" idx="1"/>
          </p:cNvCxnSpPr>
          <p:nvPr/>
        </p:nvCxnSpPr>
        <p:spPr>
          <a:xfrm flipV="1">
            <a:off x="10096970" y="6280500"/>
            <a:ext cx="1256830" cy="8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8" name="Straight Arrow Connector 157">
            <a:extLst>
              <a:ext uri="{FF2B5EF4-FFF2-40B4-BE49-F238E27FC236}">
                <a16:creationId xmlns:a16="http://schemas.microsoft.com/office/drawing/2014/main" id="{29C2391B-F53C-0D79-C7D6-C4F4135A2530}"/>
              </a:ext>
            </a:extLst>
          </p:cNvPr>
          <p:cNvCxnSpPr>
            <a:cxnSpLocks/>
            <a:stCxn id="57" idx="3"/>
            <a:endCxn id="147" idx="1"/>
          </p:cNvCxnSpPr>
          <p:nvPr/>
        </p:nvCxnSpPr>
        <p:spPr>
          <a:xfrm flipV="1">
            <a:off x="10062167" y="5009818"/>
            <a:ext cx="1291633" cy="710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2" name="TextBox 161">
            <a:extLst>
              <a:ext uri="{FF2B5EF4-FFF2-40B4-BE49-F238E27FC236}">
                <a16:creationId xmlns:a16="http://schemas.microsoft.com/office/drawing/2014/main" id="{4929AE34-9F09-1292-1758-5115958DD895}"/>
              </a:ext>
            </a:extLst>
          </p:cNvPr>
          <p:cNvSpPr txBox="1"/>
          <p:nvPr/>
        </p:nvSpPr>
        <p:spPr>
          <a:xfrm>
            <a:off x="4397595" y="8968287"/>
            <a:ext cx="8921255" cy="461665"/>
          </a:xfrm>
          <a:prstGeom prst="rect">
            <a:avLst/>
          </a:prstGeom>
          <a:noFill/>
        </p:spPr>
        <p:txBody>
          <a:bodyPr wrap="square" rtlCol="0">
            <a:spAutoFit/>
          </a:bodyPr>
          <a:lstStyle/>
          <a:p>
            <a:pPr algn="ctr"/>
            <a:r>
              <a:rPr lang="en-US" sz="2400" dirty="0">
                <a:latin typeface="Times New Roman" panose="02020603050405020304" pitchFamily="18" charset="0"/>
                <a:cs typeface="Times New Roman" panose="02020603050405020304" pitchFamily="18" charset="0"/>
              </a:rPr>
              <a:t>Figure 2.2: The proposed Ensemble Method</a:t>
            </a:r>
          </a:p>
        </p:txBody>
      </p:sp>
      <p:sp>
        <p:nvSpPr>
          <p:cNvPr id="5" name="Arrow: Right 4">
            <a:extLst>
              <a:ext uri="{FF2B5EF4-FFF2-40B4-BE49-F238E27FC236}">
                <a16:creationId xmlns:a16="http://schemas.microsoft.com/office/drawing/2014/main" id="{4369BF3F-6B4C-E000-D3E2-708844FBADA3}"/>
              </a:ext>
            </a:extLst>
          </p:cNvPr>
          <p:cNvSpPr/>
          <p:nvPr/>
        </p:nvSpPr>
        <p:spPr>
          <a:xfrm>
            <a:off x="929868" y="1410200"/>
            <a:ext cx="1066800" cy="840449"/>
          </a:xfrm>
          <a:prstGeom prst="rightArrow">
            <a:avLst/>
          </a:prstGeom>
          <a:ln>
            <a:solidFill>
              <a:schemeClr val="tx1">
                <a:lumMod val="95000"/>
                <a:lumOff val="5000"/>
              </a:schemeClr>
            </a:solidFill>
          </a:ln>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a:p>
        </p:txBody>
      </p:sp>
      <p:sp>
        <p:nvSpPr>
          <p:cNvPr id="16" name="Slide Number Placeholder 3">
            <a:extLst>
              <a:ext uri="{FF2B5EF4-FFF2-40B4-BE49-F238E27FC236}">
                <a16:creationId xmlns:a16="http://schemas.microsoft.com/office/drawing/2014/main" id="{0C8FA15C-AD9E-2596-DB8F-09FBA9848CDA}"/>
              </a:ext>
            </a:extLst>
          </p:cNvPr>
          <p:cNvSpPr>
            <a:spLocks noGrp="1"/>
          </p:cNvSpPr>
          <p:nvPr>
            <p:ph type="sldNum" sz="quarter" idx="12"/>
          </p:nvPr>
        </p:nvSpPr>
        <p:spPr>
          <a:xfrm>
            <a:off x="14850688" y="9689678"/>
            <a:ext cx="1968038" cy="547688"/>
          </a:xfrm>
        </p:spPr>
        <p:txBody>
          <a:bodyPr/>
          <a:lstStyle/>
          <a:p>
            <a:fld id="{B6F15528-21DE-4FAA-801E-634DDDAF4B2B}" type="slidenum">
              <a:rPr lang="en-US" sz="2400" smtClean="0">
                <a:latin typeface="Arial Rounded MT Bold" panose="020F0704030504030204" pitchFamily="34" charset="0"/>
              </a:rPr>
              <a:pPr/>
              <a:t>9</a:t>
            </a:fld>
            <a:endParaRPr lang="en-US" sz="2400" dirty="0">
              <a:latin typeface="Arial Rounded MT Bold" panose="020F0704030504030204" pitchFamily="34" charset="0"/>
            </a:endParaRPr>
          </a:p>
        </p:txBody>
      </p:sp>
      <p:sp>
        <p:nvSpPr>
          <p:cNvPr id="17" name="Footer Placeholder 1">
            <a:extLst>
              <a:ext uri="{FF2B5EF4-FFF2-40B4-BE49-F238E27FC236}">
                <a16:creationId xmlns:a16="http://schemas.microsoft.com/office/drawing/2014/main" id="{310BDD35-1E6A-A742-078A-A78AFDB75FE0}"/>
              </a:ext>
            </a:extLst>
          </p:cNvPr>
          <p:cNvSpPr>
            <a:spLocks noGrp="1"/>
          </p:cNvSpPr>
          <p:nvPr>
            <p:ph type="ftr" sz="quarter" idx="11"/>
          </p:nvPr>
        </p:nvSpPr>
        <p:spPr>
          <a:xfrm>
            <a:off x="4468416" y="9592167"/>
            <a:ext cx="9351163" cy="547688"/>
          </a:xfrm>
        </p:spPr>
        <p:txBody>
          <a:bodyPr/>
          <a:lstStyle/>
          <a:p>
            <a:r>
              <a:rPr lang="en-US" sz="2400" cap="none" dirty="0">
                <a:latin typeface="Berlin Sans FB Demi" panose="020E0802020502020306" pitchFamily="34" charset="0"/>
                <a:cs typeface="Times New Roman" panose="02020603050405020304" pitchFamily="18" charset="0"/>
              </a:rPr>
              <a:t>Department Of Computer Science And Engineering, </a:t>
            </a:r>
            <a:r>
              <a:rPr lang="en-US" sz="2400" cap="none" dirty="0" err="1">
                <a:latin typeface="Berlin Sans FB Demi" panose="020E0802020502020306" pitchFamily="34" charset="0"/>
                <a:cs typeface="Times New Roman" panose="02020603050405020304" pitchFamily="18" charset="0"/>
              </a:rPr>
              <a:t>JnU</a:t>
            </a:r>
            <a:endParaRPr lang="en-US" sz="2400" cap="none" dirty="0">
              <a:latin typeface="Berlin Sans FB Demi" panose="020E0802020502020306" pitchFamily="34" charset="0"/>
              <a:cs typeface="Times New Roman" panose="02020603050405020304" pitchFamily="18" charset="0"/>
            </a:endParaRPr>
          </a:p>
        </p:txBody>
      </p:sp>
    </p:spTree>
    <p:extLst>
      <p:ext uri="{BB962C8B-B14F-4D97-AF65-F5344CB8AC3E}">
        <p14:creationId xmlns:p14="http://schemas.microsoft.com/office/powerpoint/2010/main" val="965644262"/>
      </p:ext>
    </p:extLst>
  </p:cSld>
  <p:clrMapOvr>
    <a:masterClrMapping/>
  </p:clrMapOvr>
</p:sld>
</file>

<file path=ppt/theme/theme1.xml><?xml version="1.0" encoding="utf-8"?>
<a:theme xmlns:a="http://schemas.openxmlformats.org/drawingml/2006/main" name="Retrospec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655</TotalTime>
  <Words>893</Words>
  <Application>Microsoft Office PowerPoint</Application>
  <PresentationFormat>Custom</PresentationFormat>
  <Paragraphs>159</Paragraphs>
  <Slides>15</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Abril Fatface</vt:lpstr>
      <vt:lpstr>Archivo Black</vt:lpstr>
      <vt:lpstr>Arial</vt:lpstr>
      <vt:lpstr>Arial Rounded MT Bold</vt:lpstr>
      <vt:lpstr>Berlin Sans FB Demi</vt:lpstr>
      <vt:lpstr>Wingdings</vt:lpstr>
      <vt:lpstr>Calibri</vt:lpstr>
      <vt:lpstr>Arimo Bold</vt:lpstr>
      <vt:lpstr>Times New Roman</vt:lpstr>
      <vt:lpstr>Calibri Light</vt:lpstr>
      <vt:lpstr>Aharoni</vt:lpstr>
      <vt:lpstr>Retrospect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Paper_Presentation.pptx</dc:title>
  <dc:creator>ASUS</dc:creator>
  <cp:lastModifiedBy>Rifah Sajida</cp:lastModifiedBy>
  <cp:revision>92</cp:revision>
  <dcterms:created xsi:type="dcterms:W3CDTF">2006-08-16T00:00:00Z</dcterms:created>
  <dcterms:modified xsi:type="dcterms:W3CDTF">2025-02-04T23:11:07Z</dcterms:modified>
  <dc:identifier>DAGcMGfqTqI</dc:identifier>
</cp:coreProperties>
</file>