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2" r:id="rId1"/>
  </p:sldMasterIdLst>
  <p:notesMasterIdLst>
    <p:notesMasterId r:id="rId47"/>
  </p:notesMasterIdLst>
  <p:sldIdLst>
    <p:sldId id="278" r:id="rId2"/>
    <p:sldId id="322" r:id="rId3"/>
    <p:sldId id="312" r:id="rId4"/>
    <p:sldId id="257" r:id="rId5"/>
    <p:sldId id="258" r:id="rId6"/>
    <p:sldId id="259" r:id="rId7"/>
    <p:sldId id="260" r:id="rId8"/>
    <p:sldId id="261" r:id="rId9"/>
    <p:sldId id="289" r:id="rId10"/>
    <p:sldId id="313" r:id="rId11"/>
    <p:sldId id="314" r:id="rId12"/>
    <p:sldId id="315" r:id="rId13"/>
    <p:sldId id="316" r:id="rId14"/>
    <p:sldId id="317" r:id="rId15"/>
    <p:sldId id="272" r:id="rId16"/>
    <p:sldId id="290" r:id="rId17"/>
    <p:sldId id="276" r:id="rId18"/>
    <p:sldId id="318" r:id="rId19"/>
    <p:sldId id="320" r:id="rId20"/>
    <p:sldId id="280" r:id="rId21"/>
    <p:sldId id="283" r:id="rId22"/>
    <p:sldId id="284" r:id="rId23"/>
    <p:sldId id="285" r:id="rId24"/>
    <p:sldId id="286" r:id="rId25"/>
    <p:sldId id="288" r:id="rId26"/>
    <p:sldId id="287" r:id="rId27"/>
    <p:sldId id="311" r:id="rId28"/>
    <p:sldId id="305" r:id="rId29"/>
    <p:sldId id="291" r:id="rId30"/>
    <p:sldId id="293" r:id="rId31"/>
    <p:sldId id="307" r:id="rId32"/>
    <p:sldId id="295" r:id="rId33"/>
    <p:sldId id="297" r:id="rId34"/>
    <p:sldId id="299" r:id="rId35"/>
    <p:sldId id="265" r:id="rId36"/>
    <p:sldId id="266" r:id="rId37"/>
    <p:sldId id="267" r:id="rId38"/>
    <p:sldId id="301" r:id="rId39"/>
    <p:sldId id="262" r:id="rId40"/>
    <p:sldId id="264" r:id="rId41"/>
    <p:sldId id="263" r:id="rId42"/>
    <p:sldId id="303" r:id="rId43"/>
    <p:sldId id="273" r:id="rId44"/>
    <p:sldId id="309" r:id="rId45"/>
    <p:sldId id="321"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SUS"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19:09:18.388"/>
    </inkml:context>
    <inkml:brush xml:id="br0">
      <inkml:brushProperty name="width" value="0.05" units="cm"/>
      <inkml:brushProperty name="height" value="0.05" units="cm"/>
      <inkml:brushProperty name="color" value="#DA0C07"/>
      <inkml:brushProperty name="inkEffects" value="lava"/>
      <inkml:brushProperty name="anchorX" value="-13553.22852"/>
      <inkml:brushProperty name="anchorY" value="-3428.91016"/>
      <inkml:brushProperty name="scaleFactor" value="0.5"/>
    </inkml:brush>
  </inkml:definitions>
  <inkml:trace contextRef="#ctx0" brushRef="#br0">1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19:09:22.742"/>
    </inkml:context>
    <inkml:brush xml:id="br0">
      <inkml:brushProperty name="width" value="0.05" units="cm"/>
      <inkml:brushProperty name="height" value="0.05" units="cm"/>
      <inkml:brushProperty name="color" value="#DA0C07"/>
      <inkml:brushProperty name="inkEffects" value="lava"/>
      <inkml:brushProperty name="anchorX" value="-15585.22852"/>
      <inkml:brushProperty name="anchorY" value="-5460.91016"/>
      <inkml:brushProperty name="scaleFactor" value="0.5"/>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02T19:09:28.366"/>
    </inkml:context>
    <inkml:brush xml:id="br0">
      <inkml:brushProperty name="width" value="0.05" units="cm"/>
      <inkml:brushProperty name="height" value="0.05" units="cm"/>
      <inkml:brushProperty name="color" value="#DA0C07"/>
      <inkml:brushProperty name="inkEffects" value="lava"/>
      <inkml:brushProperty name="anchorX" value="-16601.22852"/>
      <inkml:brushProperty name="anchorY" value="-6476.91064"/>
      <inkml:brushProperty name="scaleFactor" value="0.5"/>
    </inkml:brush>
  </inkml:definitions>
  <inkml:trace contextRef="#ctx0" brushRef="#br0">0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E7FB8-4CF6-4BA4-B801-04B5B95A8DA6}" type="datetimeFigureOut">
              <a:rPr lang="en-US" smtClean="0"/>
              <a:t>1/14/2025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8FD9E6-EF52-4C9D-85D5-A1E9DB74D55D}" type="slidenum">
              <a:rPr lang="en-US" smtClean="0"/>
              <a:t>‹#›</a:t>
            </a:fld>
            <a:endParaRPr lang="en-US"/>
          </a:p>
        </p:txBody>
      </p:sp>
    </p:spTree>
    <p:extLst>
      <p:ext uri="{BB962C8B-B14F-4D97-AF65-F5344CB8AC3E}">
        <p14:creationId xmlns:p14="http://schemas.microsoft.com/office/powerpoint/2010/main" val="2910922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PlaceHolder 1"/>
          <p:cNvSpPr>
            <a:spLocks noGrp="1" noRot="1" noChangeAspect="1"/>
          </p:cNvSpPr>
          <p:nvPr>
            <p:ph type="sldImg"/>
          </p:nvPr>
        </p:nvSpPr>
        <p:spPr>
          <a:xfrm>
            <a:off x="381000" y="685800"/>
            <a:ext cx="6096000" cy="3429000"/>
          </a:xfrm>
          <a:prstGeom prst="rect">
            <a:avLst/>
          </a:prstGeom>
          <a:ln w="0">
            <a:noFill/>
          </a:ln>
        </p:spPr>
      </p:sp>
      <p:sp>
        <p:nvSpPr>
          <p:cNvPr id="330"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endParaRPr lang="en-US" sz="2000" b="0" u="none" strike="noStrike" dirty="0">
              <a:solidFill>
                <a:srgbClr val="000000"/>
              </a:solidFill>
              <a:uFillTx/>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PlaceHolder 1"/>
          <p:cNvSpPr>
            <a:spLocks noGrp="1" noRot="1" noChangeAspect="1"/>
          </p:cNvSpPr>
          <p:nvPr>
            <p:ph type="sldImg"/>
          </p:nvPr>
        </p:nvSpPr>
        <p:spPr>
          <a:xfrm>
            <a:off x="381000" y="685800"/>
            <a:ext cx="6096000" cy="3429000"/>
          </a:xfrm>
          <a:prstGeom prst="rect">
            <a:avLst/>
          </a:prstGeom>
          <a:ln w="0">
            <a:noFill/>
          </a:ln>
        </p:spPr>
      </p:sp>
      <p:sp>
        <p:nvSpPr>
          <p:cNvPr id="356"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endParaRPr lang="en-US" sz="2000" b="0" u="none" strike="noStrike" dirty="0">
              <a:solidFill>
                <a:srgbClr val="000000"/>
              </a:solidFill>
              <a:uFillTx/>
              <a:latin typeface="Arial"/>
            </a:endParaRPr>
          </a:p>
        </p:txBody>
      </p:sp>
    </p:spTree>
    <p:extLst>
      <p:ext uri="{BB962C8B-B14F-4D97-AF65-F5344CB8AC3E}">
        <p14:creationId xmlns:p14="http://schemas.microsoft.com/office/powerpoint/2010/main" val="4065903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 name="PlaceHolder 1"/>
          <p:cNvSpPr>
            <a:spLocks noGrp="1" noRot="1" noChangeAspect="1"/>
          </p:cNvSpPr>
          <p:nvPr>
            <p:ph type="sldImg"/>
          </p:nvPr>
        </p:nvSpPr>
        <p:spPr>
          <a:xfrm>
            <a:off x="381000" y="685800"/>
            <a:ext cx="6096000" cy="3429000"/>
          </a:xfrm>
          <a:prstGeom prst="rect">
            <a:avLst/>
          </a:prstGeom>
          <a:ln w="0">
            <a:noFill/>
          </a:ln>
        </p:spPr>
      </p:sp>
      <p:sp>
        <p:nvSpPr>
          <p:cNvPr id="358"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endParaRPr lang="en-US" sz="2000" b="0" u="none" strike="noStrike" dirty="0">
              <a:solidFill>
                <a:srgbClr val="000000"/>
              </a:solidFill>
              <a:uFillTx/>
              <a:latin typeface="Arial"/>
            </a:endParaRPr>
          </a:p>
        </p:txBody>
      </p:sp>
    </p:spTree>
    <p:extLst>
      <p:ext uri="{BB962C8B-B14F-4D97-AF65-F5344CB8AC3E}">
        <p14:creationId xmlns:p14="http://schemas.microsoft.com/office/powerpoint/2010/main" val="844295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PlaceHolder 1"/>
          <p:cNvSpPr>
            <a:spLocks noGrp="1" noRot="1" noChangeAspect="1"/>
          </p:cNvSpPr>
          <p:nvPr>
            <p:ph type="sldImg"/>
          </p:nvPr>
        </p:nvSpPr>
        <p:spPr>
          <a:xfrm>
            <a:off x="381000" y="685800"/>
            <a:ext cx="6096000" cy="3429000"/>
          </a:xfrm>
          <a:prstGeom prst="rect">
            <a:avLst/>
          </a:prstGeom>
          <a:ln w="0">
            <a:noFill/>
          </a:ln>
        </p:spPr>
      </p:sp>
      <p:sp>
        <p:nvSpPr>
          <p:cNvPr id="360"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endParaRPr lang="en-US" sz="2000" b="0" u="none" strike="noStrike" dirty="0">
              <a:solidFill>
                <a:srgbClr val="000000"/>
              </a:solidFill>
              <a:uFillTx/>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PlaceHolder 1"/>
          <p:cNvSpPr>
            <a:spLocks noGrp="1" noRot="1" noChangeAspect="1"/>
          </p:cNvSpPr>
          <p:nvPr>
            <p:ph type="sldImg"/>
          </p:nvPr>
        </p:nvSpPr>
        <p:spPr>
          <a:xfrm>
            <a:off x="381000" y="685800"/>
            <a:ext cx="6096000" cy="3429000"/>
          </a:xfrm>
          <a:prstGeom prst="rect">
            <a:avLst/>
          </a:prstGeom>
          <a:ln w="0">
            <a:noFill/>
          </a:ln>
        </p:spPr>
      </p:sp>
      <p:sp>
        <p:nvSpPr>
          <p:cNvPr id="360"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endParaRPr lang="en-US" sz="2000" b="0" u="none" strike="noStrike" dirty="0">
              <a:solidFill>
                <a:srgbClr val="000000"/>
              </a:solidFill>
              <a:uFillTx/>
              <a:latin typeface="Arial"/>
            </a:endParaRPr>
          </a:p>
        </p:txBody>
      </p:sp>
    </p:spTree>
    <p:extLst>
      <p:ext uri="{BB962C8B-B14F-4D97-AF65-F5344CB8AC3E}">
        <p14:creationId xmlns:p14="http://schemas.microsoft.com/office/powerpoint/2010/main" val="20129221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PlaceHolder 1"/>
          <p:cNvSpPr>
            <a:spLocks noGrp="1" noRot="1" noChangeAspect="1"/>
          </p:cNvSpPr>
          <p:nvPr>
            <p:ph type="sldImg"/>
          </p:nvPr>
        </p:nvSpPr>
        <p:spPr>
          <a:xfrm>
            <a:off x="381000" y="685800"/>
            <a:ext cx="6096000" cy="3429000"/>
          </a:xfrm>
          <a:prstGeom prst="rect">
            <a:avLst/>
          </a:prstGeom>
          <a:ln w="0">
            <a:noFill/>
          </a:ln>
        </p:spPr>
      </p:sp>
      <p:sp>
        <p:nvSpPr>
          <p:cNvPr id="368"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endParaRPr lang="en-US" sz="2000" b="0" u="none" strike="noStrike" dirty="0">
              <a:solidFill>
                <a:srgbClr val="000000"/>
              </a:solidFill>
              <a:uFillTx/>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 name="PlaceHolder 1"/>
          <p:cNvSpPr>
            <a:spLocks noGrp="1" noRot="1" noChangeAspect="1"/>
          </p:cNvSpPr>
          <p:nvPr>
            <p:ph type="sldImg"/>
          </p:nvPr>
        </p:nvSpPr>
        <p:spPr>
          <a:xfrm>
            <a:off x="381000" y="685800"/>
            <a:ext cx="6096000" cy="3429000"/>
          </a:xfrm>
          <a:prstGeom prst="rect">
            <a:avLst/>
          </a:prstGeom>
          <a:ln w="0">
            <a:noFill/>
          </a:ln>
        </p:spPr>
      </p:sp>
      <p:sp>
        <p:nvSpPr>
          <p:cNvPr id="368"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endParaRPr lang="en-US" sz="2000" b="0" u="none" strike="noStrike" dirty="0">
              <a:solidFill>
                <a:srgbClr val="000000"/>
              </a:solidFill>
              <a:uFillTx/>
              <a:latin typeface="Arial"/>
            </a:endParaRPr>
          </a:p>
        </p:txBody>
      </p:sp>
    </p:spTree>
    <p:extLst>
      <p:ext uri="{BB962C8B-B14F-4D97-AF65-F5344CB8AC3E}">
        <p14:creationId xmlns:p14="http://schemas.microsoft.com/office/powerpoint/2010/main" val="4209757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PlaceHolder 1"/>
          <p:cNvSpPr>
            <a:spLocks noGrp="1" noRot="1" noChangeAspect="1"/>
          </p:cNvSpPr>
          <p:nvPr>
            <p:ph type="sldImg"/>
          </p:nvPr>
        </p:nvSpPr>
        <p:spPr>
          <a:xfrm>
            <a:off x="381000" y="685800"/>
            <a:ext cx="6096000" cy="3429000"/>
          </a:xfrm>
          <a:prstGeom prst="rect">
            <a:avLst/>
          </a:prstGeom>
          <a:ln w="0">
            <a:noFill/>
          </a:ln>
        </p:spPr>
      </p:sp>
      <p:sp>
        <p:nvSpPr>
          <p:cNvPr id="370"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endParaRPr lang="en-US" sz="2000" b="0" u="none" strike="noStrike" dirty="0">
              <a:solidFill>
                <a:srgbClr val="000000"/>
              </a:solidFill>
              <a:uFillTx/>
              <a:latin typeface="Arial"/>
            </a:endParaRPr>
          </a:p>
        </p:txBody>
      </p:sp>
    </p:spTree>
    <p:extLst>
      <p:ext uri="{BB962C8B-B14F-4D97-AF65-F5344CB8AC3E}">
        <p14:creationId xmlns:p14="http://schemas.microsoft.com/office/powerpoint/2010/main" val="14033827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PlaceHolder 1"/>
          <p:cNvSpPr>
            <a:spLocks noGrp="1" noRot="1" noChangeAspect="1"/>
          </p:cNvSpPr>
          <p:nvPr>
            <p:ph type="sldImg"/>
          </p:nvPr>
        </p:nvSpPr>
        <p:spPr>
          <a:xfrm>
            <a:off x="381000" y="685800"/>
            <a:ext cx="6096000" cy="3429000"/>
          </a:xfrm>
          <a:prstGeom prst="rect">
            <a:avLst/>
          </a:prstGeom>
          <a:ln w="0">
            <a:noFill/>
          </a:ln>
        </p:spPr>
      </p:sp>
      <p:sp>
        <p:nvSpPr>
          <p:cNvPr id="376"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endParaRPr lang="en-US" sz="2000" b="0" u="none" strike="noStrike" dirty="0">
              <a:solidFill>
                <a:srgbClr val="000000"/>
              </a:solidFill>
              <a:uFillTx/>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 name="PlaceHolder 1"/>
          <p:cNvSpPr>
            <a:spLocks noGrp="1" noRot="1" noChangeAspect="1"/>
          </p:cNvSpPr>
          <p:nvPr>
            <p:ph type="sldImg"/>
          </p:nvPr>
        </p:nvSpPr>
        <p:spPr>
          <a:xfrm>
            <a:off x="381000" y="685800"/>
            <a:ext cx="6096000" cy="3429000"/>
          </a:xfrm>
          <a:prstGeom prst="rect">
            <a:avLst/>
          </a:prstGeom>
          <a:ln w="0">
            <a:noFill/>
          </a:ln>
        </p:spPr>
      </p:sp>
      <p:sp>
        <p:nvSpPr>
          <p:cNvPr id="382"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endParaRPr lang="en-US" sz="2000" b="0" u="none" strike="noStrike" dirty="0">
              <a:solidFill>
                <a:srgbClr val="000000"/>
              </a:solidFill>
              <a:uFillTx/>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PlaceHolder 1"/>
          <p:cNvSpPr>
            <a:spLocks noGrp="1" noRot="1" noChangeAspect="1"/>
          </p:cNvSpPr>
          <p:nvPr>
            <p:ph type="sldImg"/>
          </p:nvPr>
        </p:nvSpPr>
        <p:spPr>
          <a:xfrm>
            <a:off x="381000" y="685800"/>
            <a:ext cx="6096000" cy="3429000"/>
          </a:xfrm>
          <a:prstGeom prst="rect">
            <a:avLst/>
          </a:prstGeom>
          <a:ln w="0">
            <a:noFill/>
          </a:ln>
        </p:spPr>
      </p:sp>
      <p:sp>
        <p:nvSpPr>
          <p:cNvPr id="384"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endParaRPr lang="en-US" sz="2000" b="0" u="none" strike="noStrike" dirty="0">
              <a:solidFill>
                <a:srgbClr val="000000"/>
              </a:solidFill>
              <a:uFillTx/>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PlaceHolder 1"/>
          <p:cNvSpPr>
            <a:spLocks noGrp="1" noRot="1" noChangeAspect="1"/>
          </p:cNvSpPr>
          <p:nvPr>
            <p:ph type="sldImg"/>
          </p:nvPr>
        </p:nvSpPr>
        <p:spPr>
          <a:xfrm>
            <a:off x="381000" y="685800"/>
            <a:ext cx="6096000" cy="3429000"/>
          </a:xfrm>
          <a:prstGeom prst="rect">
            <a:avLst/>
          </a:prstGeom>
          <a:ln w="0">
            <a:noFill/>
          </a:ln>
        </p:spPr>
      </p:sp>
      <p:sp>
        <p:nvSpPr>
          <p:cNvPr id="332"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endParaRPr lang="en-US" sz="2000" b="0" u="none" strike="noStrike" dirty="0">
              <a:solidFill>
                <a:srgbClr val="000000"/>
              </a:solidFill>
              <a:uFillTx/>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 name="PlaceHolder 1"/>
          <p:cNvSpPr>
            <a:spLocks noGrp="1" noRot="1" noChangeAspect="1"/>
          </p:cNvSpPr>
          <p:nvPr>
            <p:ph type="sldImg"/>
          </p:nvPr>
        </p:nvSpPr>
        <p:spPr>
          <a:xfrm>
            <a:off x="381000" y="685800"/>
            <a:ext cx="6096000" cy="3429000"/>
          </a:xfrm>
          <a:prstGeom prst="rect">
            <a:avLst/>
          </a:prstGeom>
          <a:ln w="0">
            <a:noFill/>
          </a:ln>
        </p:spPr>
      </p:sp>
      <p:sp>
        <p:nvSpPr>
          <p:cNvPr id="386"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endParaRPr lang="en-US" sz="2000" b="0" u="none" strike="noStrike" dirty="0">
              <a:solidFill>
                <a:srgbClr val="000000"/>
              </a:solidFill>
              <a:uFillTx/>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PlaceHolder 1"/>
          <p:cNvSpPr>
            <a:spLocks noGrp="1" noRot="1" noChangeAspect="1"/>
          </p:cNvSpPr>
          <p:nvPr>
            <p:ph type="sldImg"/>
          </p:nvPr>
        </p:nvSpPr>
        <p:spPr>
          <a:xfrm>
            <a:off x="381000" y="685800"/>
            <a:ext cx="6096000" cy="3429000"/>
          </a:xfrm>
          <a:prstGeom prst="rect">
            <a:avLst/>
          </a:prstGeom>
          <a:ln w="0">
            <a:noFill/>
          </a:ln>
        </p:spPr>
      </p:sp>
      <p:sp>
        <p:nvSpPr>
          <p:cNvPr id="388"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endParaRPr lang="en-US" sz="2000" b="0" u="none" strike="noStrike" dirty="0">
              <a:solidFill>
                <a:srgbClr val="000000"/>
              </a:solidFill>
              <a:uFillTx/>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PlaceHolder 1"/>
          <p:cNvSpPr>
            <a:spLocks noGrp="1" noRot="1" noChangeAspect="1"/>
          </p:cNvSpPr>
          <p:nvPr>
            <p:ph type="sldImg"/>
          </p:nvPr>
        </p:nvSpPr>
        <p:spPr>
          <a:xfrm>
            <a:off x="381000" y="685800"/>
            <a:ext cx="6096000" cy="3429000"/>
          </a:xfrm>
          <a:prstGeom prst="rect">
            <a:avLst/>
          </a:prstGeom>
          <a:ln w="0">
            <a:noFill/>
          </a:ln>
        </p:spPr>
      </p:sp>
      <p:sp>
        <p:nvSpPr>
          <p:cNvPr id="390"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endParaRPr lang="en-US" sz="2000" b="0" u="none" strike="noStrike" dirty="0">
              <a:solidFill>
                <a:srgbClr val="000000"/>
              </a:solidFill>
              <a:uFillTx/>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2747bfd1ede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2747bfd1ed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30134345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PlaceHolder 1"/>
          <p:cNvSpPr>
            <a:spLocks noGrp="1" noRot="1" noChangeAspect="1"/>
          </p:cNvSpPr>
          <p:nvPr>
            <p:ph type="sldImg"/>
          </p:nvPr>
        </p:nvSpPr>
        <p:spPr>
          <a:xfrm>
            <a:off x="381000" y="685800"/>
            <a:ext cx="6096000" cy="3429000"/>
          </a:xfrm>
          <a:prstGeom prst="rect">
            <a:avLst/>
          </a:prstGeom>
          <a:ln w="0">
            <a:noFill/>
          </a:ln>
        </p:spPr>
      </p:sp>
      <p:sp>
        <p:nvSpPr>
          <p:cNvPr id="334"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endParaRPr lang="en-US" sz="2000" b="0" u="none" strike="noStrike" dirty="0">
              <a:solidFill>
                <a:srgbClr val="000000"/>
              </a:solidFill>
              <a:uFillTx/>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PlaceHolder 1"/>
          <p:cNvSpPr>
            <a:spLocks noGrp="1" noRot="1" noChangeAspect="1"/>
          </p:cNvSpPr>
          <p:nvPr>
            <p:ph type="sldImg"/>
          </p:nvPr>
        </p:nvSpPr>
        <p:spPr>
          <a:xfrm>
            <a:off x="381000" y="685800"/>
            <a:ext cx="6096000" cy="3429000"/>
          </a:xfrm>
          <a:prstGeom prst="rect">
            <a:avLst/>
          </a:prstGeom>
          <a:ln w="0">
            <a:noFill/>
          </a:ln>
        </p:spPr>
      </p:sp>
      <p:sp>
        <p:nvSpPr>
          <p:cNvPr id="336"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endParaRPr lang="en-US" sz="2000" b="0" u="none" strike="noStrike" dirty="0">
              <a:solidFill>
                <a:srgbClr val="000000"/>
              </a:solidFill>
              <a:uFillTx/>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PlaceHolder 1"/>
          <p:cNvSpPr>
            <a:spLocks noGrp="1" noRot="1" noChangeAspect="1"/>
          </p:cNvSpPr>
          <p:nvPr>
            <p:ph type="sldImg"/>
          </p:nvPr>
        </p:nvSpPr>
        <p:spPr>
          <a:xfrm>
            <a:off x="381000" y="685800"/>
            <a:ext cx="6096000" cy="3429000"/>
          </a:xfrm>
          <a:prstGeom prst="rect">
            <a:avLst/>
          </a:prstGeom>
          <a:ln w="0">
            <a:noFill/>
          </a:ln>
        </p:spPr>
      </p:sp>
      <p:sp>
        <p:nvSpPr>
          <p:cNvPr id="338"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endParaRPr lang="en-US" sz="2000" b="0" u="none" strike="noStrike" dirty="0">
              <a:solidFill>
                <a:srgbClr val="000000"/>
              </a:solidFill>
              <a:uFillTx/>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PlaceHolder 1"/>
          <p:cNvSpPr>
            <a:spLocks noGrp="1" noRot="1" noChangeAspect="1"/>
          </p:cNvSpPr>
          <p:nvPr>
            <p:ph type="sldImg"/>
          </p:nvPr>
        </p:nvSpPr>
        <p:spPr>
          <a:xfrm>
            <a:off x="381000" y="685800"/>
            <a:ext cx="6096000" cy="3429000"/>
          </a:xfrm>
          <a:prstGeom prst="rect">
            <a:avLst/>
          </a:prstGeom>
          <a:ln w="0">
            <a:noFill/>
          </a:ln>
        </p:spPr>
      </p:sp>
      <p:sp>
        <p:nvSpPr>
          <p:cNvPr id="338"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endParaRPr lang="en-US" sz="2000" b="0" u="none" strike="noStrike" dirty="0">
              <a:solidFill>
                <a:srgbClr val="000000"/>
              </a:solidFill>
              <a:uFillTx/>
              <a:latin typeface="Arial"/>
            </a:endParaRPr>
          </a:p>
        </p:txBody>
      </p:sp>
    </p:spTree>
    <p:extLst>
      <p:ext uri="{BB962C8B-B14F-4D97-AF65-F5344CB8AC3E}">
        <p14:creationId xmlns:p14="http://schemas.microsoft.com/office/powerpoint/2010/main" val="36737574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PlaceHolder 1"/>
          <p:cNvSpPr>
            <a:spLocks noGrp="1" noRot="1" noChangeAspect="1"/>
          </p:cNvSpPr>
          <p:nvPr>
            <p:ph type="sldImg"/>
          </p:nvPr>
        </p:nvSpPr>
        <p:spPr>
          <a:xfrm>
            <a:off x="381000" y="685800"/>
            <a:ext cx="6096000" cy="3429000"/>
          </a:xfrm>
          <a:prstGeom prst="rect">
            <a:avLst/>
          </a:prstGeom>
          <a:ln w="0">
            <a:noFill/>
          </a:ln>
        </p:spPr>
      </p:sp>
      <p:sp>
        <p:nvSpPr>
          <p:cNvPr id="338"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endParaRPr lang="en-US" sz="2000" b="0" u="none" strike="noStrike" dirty="0">
              <a:solidFill>
                <a:srgbClr val="000000"/>
              </a:solidFill>
              <a:uFillTx/>
              <a:latin typeface="Arial"/>
            </a:endParaRPr>
          </a:p>
        </p:txBody>
      </p:sp>
    </p:spTree>
    <p:extLst>
      <p:ext uri="{BB962C8B-B14F-4D97-AF65-F5344CB8AC3E}">
        <p14:creationId xmlns:p14="http://schemas.microsoft.com/office/powerpoint/2010/main" val="34497704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PlaceHolder 1"/>
          <p:cNvSpPr>
            <a:spLocks noGrp="1" noRot="1" noChangeAspect="1"/>
          </p:cNvSpPr>
          <p:nvPr>
            <p:ph type="sldImg"/>
          </p:nvPr>
        </p:nvSpPr>
        <p:spPr>
          <a:xfrm>
            <a:off x="381000" y="685800"/>
            <a:ext cx="6096000" cy="3429000"/>
          </a:xfrm>
          <a:prstGeom prst="rect">
            <a:avLst/>
          </a:prstGeom>
          <a:ln w="0">
            <a:noFill/>
          </a:ln>
        </p:spPr>
      </p:sp>
      <p:sp>
        <p:nvSpPr>
          <p:cNvPr id="352"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endParaRPr lang="en-US" sz="2000" b="0" u="none" strike="noStrike" dirty="0">
              <a:solidFill>
                <a:srgbClr val="000000"/>
              </a:solidFill>
              <a:uFillTx/>
              <a:latin typeface="Arial"/>
            </a:endParaRPr>
          </a:p>
        </p:txBody>
      </p:sp>
    </p:spTree>
    <p:extLst>
      <p:ext uri="{BB962C8B-B14F-4D97-AF65-F5344CB8AC3E}">
        <p14:creationId xmlns:p14="http://schemas.microsoft.com/office/powerpoint/2010/main" val="3958078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 name="PlaceHolder 1"/>
          <p:cNvSpPr>
            <a:spLocks noGrp="1" noRot="1" noChangeAspect="1"/>
          </p:cNvSpPr>
          <p:nvPr>
            <p:ph type="sldImg"/>
          </p:nvPr>
        </p:nvSpPr>
        <p:spPr>
          <a:xfrm>
            <a:off x="381000" y="685800"/>
            <a:ext cx="6096000" cy="3429000"/>
          </a:xfrm>
          <a:prstGeom prst="rect">
            <a:avLst/>
          </a:prstGeom>
          <a:ln w="0">
            <a:noFill/>
          </a:ln>
        </p:spPr>
      </p:sp>
      <p:sp>
        <p:nvSpPr>
          <p:cNvPr id="354" name="PlaceHolder 2"/>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endParaRPr lang="en-US" sz="2000" b="0" u="none" strike="noStrike" dirty="0">
              <a:solidFill>
                <a:srgbClr val="000000"/>
              </a:solidFill>
              <a:uFillTx/>
              <a:latin typeface="Arial"/>
            </a:endParaRPr>
          </a:p>
        </p:txBody>
      </p:sp>
    </p:spTree>
    <p:extLst>
      <p:ext uri="{BB962C8B-B14F-4D97-AF65-F5344CB8AC3E}">
        <p14:creationId xmlns:p14="http://schemas.microsoft.com/office/powerpoint/2010/main" val="1425996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B51236-D797-4D29-B4B0-F2EA5F5EDC3F}" type="datetime1">
              <a:rPr lang="en-US" smtClean="0"/>
              <a:t>1/14/2025</a:t>
            </a:fld>
            <a:endParaRPr lang="en-US"/>
          </a:p>
        </p:txBody>
      </p:sp>
      <p:sp>
        <p:nvSpPr>
          <p:cNvPr id="5" name="Footer Placeholder 4"/>
          <p:cNvSpPr>
            <a:spLocks noGrp="1"/>
          </p:cNvSpPr>
          <p:nvPr>
            <p:ph type="ftr" sz="quarter" idx="11"/>
          </p:nvPr>
        </p:nvSpPr>
        <p:spPr/>
        <p:txBody>
          <a:bodyPr/>
          <a:lstStyle/>
          <a:p>
            <a:r>
              <a:rPr lang="en-US"/>
              <a:t>Department of CSE, Jagannath University</a:t>
            </a:r>
          </a:p>
        </p:txBody>
      </p:sp>
      <p:sp>
        <p:nvSpPr>
          <p:cNvPr id="6" name="Slide Number Placeholder 5"/>
          <p:cNvSpPr>
            <a:spLocks noGrp="1"/>
          </p:cNvSpPr>
          <p:nvPr>
            <p:ph type="sldNum" sz="quarter" idx="12"/>
          </p:nvPr>
        </p:nvSpPr>
        <p:spPr/>
        <p:txBody>
          <a:bodyPr/>
          <a:lstStyle/>
          <a:p>
            <a:fld id="{C7EE38A7-E291-4846-8EE6-75046924B9C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78696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D6F9CA-E2B5-49F7-8673-455B971197E1}" type="datetime1">
              <a:rPr lang="en-US" smtClean="0"/>
              <a:t>1/14/2025</a:t>
            </a:fld>
            <a:endParaRPr lang="en-US"/>
          </a:p>
        </p:txBody>
      </p:sp>
      <p:sp>
        <p:nvSpPr>
          <p:cNvPr id="5" name="Footer Placeholder 4"/>
          <p:cNvSpPr>
            <a:spLocks noGrp="1"/>
          </p:cNvSpPr>
          <p:nvPr>
            <p:ph type="ftr" sz="quarter" idx="11"/>
          </p:nvPr>
        </p:nvSpPr>
        <p:spPr/>
        <p:txBody>
          <a:bodyPr/>
          <a:lstStyle/>
          <a:p>
            <a:r>
              <a:rPr lang="en-US"/>
              <a:t>Department of CSE, Jagannath University</a:t>
            </a:r>
          </a:p>
        </p:txBody>
      </p:sp>
      <p:sp>
        <p:nvSpPr>
          <p:cNvPr id="6" name="Slide Number Placeholder 5"/>
          <p:cNvSpPr>
            <a:spLocks noGrp="1"/>
          </p:cNvSpPr>
          <p:nvPr>
            <p:ph type="sldNum" sz="quarter" idx="12"/>
          </p:nvPr>
        </p:nvSpPr>
        <p:spPr/>
        <p:txBody>
          <a:bodyPr/>
          <a:lstStyle/>
          <a:p>
            <a:fld id="{C7EE38A7-E291-4846-8EE6-75046924B9CE}" type="slidenum">
              <a:rPr lang="en-US" smtClean="0"/>
              <a:t>‹#›</a:t>
            </a:fld>
            <a:endParaRPr lang="en-US"/>
          </a:p>
        </p:txBody>
      </p:sp>
    </p:spTree>
    <p:extLst>
      <p:ext uri="{BB962C8B-B14F-4D97-AF65-F5344CB8AC3E}">
        <p14:creationId xmlns:p14="http://schemas.microsoft.com/office/powerpoint/2010/main" val="3165658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9FC829-6C22-4D79-A194-EF14C2C2D64B}" type="datetime1">
              <a:rPr lang="en-US" smtClean="0"/>
              <a:t>1/14/2025</a:t>
            </a:fld>
            <a:endParaRPr lang="en-US"/>
          </a:p>
        </p:txBody>
      </p:sp>
      <p:sp>
        <p:nvSpPr>
          <p:cNvPr id="5" name="Footer Placeholder 4"/>
          <p:cNvSpPr>
            <a:spLocks noGrp="1"/>
          </p:cNvSpPr>
          <p:nvPr>
            <p:ph type="ftr" sz="quarter" idx="11"/>
          </p:nvPr>
        </p:nvSpPr>
        <p:spPr/>
        <p:txBody>
          <a:bodyPr/>
          <a:lstStyle/>
          <a:p>
            <a:r>
              <a:rPr lang="en-US"/>
              <a:t>Department of CSE, Jagannath University</a:t>
            </a:r>
          </a:p>
        </p:txBody>
      </p:sp>
      <p:sp>
        <p:nvSpPr>
          <p:cNvPr id="6" name="Slide Number Placeholder 5"/>
          <p:cNvSpPr>
            <a:spLocks noGrp="1"/>
          </p:cNvSpPr>
          <p:nvPr>
            <p:ph type="sldNum" sz="quarter" idx="12"/>
          </p:nvPr>
        </p:nvSpPr>
        <p:spPr/>
        <p:txBody>
          <a:bodyPr/>
          <a:lstStyle/>
          <a:p>
            <a:fld id="{C7EE38A7-E291-4846-8EE6-75046924B9CE}" type="slidenum">
              <a:rPr lang="en-US" smtClean="0"/>
              <a:t>‹#›</a:t>
            </a:fld>
            <a:endParaRPr lang="en-US"/>
          </a:p>
        </p:txBody>
      </p:sp>
    </p:spTree>
    <p:extLst>
      <p:ext uri="{BB962C8B-B14F-4D97-AF65-F5344CB8AC3E}">
        <p14:creationId xmlns:p14="http://schemas.microsoft.com/office/powerpoint/2010/main" val="3902877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77"/>
        <p:cNvGrpSpPr/>
        <p:nvPr/>
      </p:nvGrpSpPr>
      <p:grpSpPr>
        <a:xfrm>
          <a:off x="0" y="0"/>
          <a:ext cx="0" cy="0"/>
          <a:chOff x="0" y="0"/>
          <a:chExt cx="0" cy="0"/>
        </a:xfrm>
      </p:grpSpPr>
      <p:sp>
        <p:nvSpPr>
          <p:cNvPr id="78" name="Google Shape;78;p13"/>
          <p:cNvSpPr txBox="1">
            <a:spLocks noGrp="1"/>
          </p:cNvSpPr>
          <p:nvPr>
            <p:ph type="title"/>
          </p:nvPr>
        </p:nvSpPr>
        <p:spPr>
          <a:xfrm>
            <a:off x="950967" y="627533"/>
            <a:ext cx="10290000" cy="733200"/>
          </a:xfrm>
          <a:prstGeom prst="rect">
            <a:avLst/>
          </a:prstGeom>
        </p:spPr>
        <p:txBody>
          <a:bodyPr spcFirstLastPara="1" wrap="square" lIns="91425" tIns="91425" rIns="91425" bIns="91425" anchor="t" anchorCtr="0">
            <a:noAutofit/>
          </a:bodyPr>
          <a:lstStyle>
            <a:lvl1pPr lvl="0">
              <a:spcBef>
                <a:spcPts val="0"/>
              </a:spcBef>
              <a:spcAft>
                <a:spcPts val="0"/>
              </a:spcAft>
              <a:buSzPts val="3100"/>
              <a:buNone/>
              <a:defRPr/>
            </a:lvl1pPr>
            <a:lvl2pPr lvl="1">
              <a:spcBef>
                <a:spcPts val="0"/>
              </a:spcBef>
              <a:spcAft>
                <a:spcPts val="0"/>
              </a:spcAft>
              <a:buSzPts val="3100"/>
              <a:buNone/>
              <a:defRPr/>
            </a:lvl2pPr>
            <a:lvl3pPr lvl="2">
              <a:spcBef>
                <a:spcPts val="0"/>
              </a:spcBef>
              <a:spcAft>
                <a:spcPts val="0"/>
              </a:spcAft>
              <a:buSzPts val="3100"/>
              <a:buNone/>
              <a:defRPr/>
            </a:lvl3pPr>
            <a:lvl4pPr lvl="3">
              <a:spcBef>
                <a:spcPts val="0"/>
              </a:spcBef>
              <a:spcAft>
                <a:spcPts val="0"/>
              </a:spcAft>
              <a:buSzPts val="3100"/>
              <a:buNone/>
              <a:defRPr/>
            </a:lvl4pPr>
            <a:lvl5pPr lvl="4">
              <a:spcBef>
                <a:spcPts val="0"/>
              </a:spcBef>
              <a:spcAft>
                <a:spcPts val="0"/>
              </a:spcAft>
              <a:buSzPts val="3100"/>
              <a:buNone/>
              <a:defRPr/>
            </a:lvl5pPr>
            <a:lvl6pPr lvl="5">
              <a:spcBef>
                <a:spcPts val="0"/>
              </a:spcBef>
              <a:spcAft>
                <a:spcPts val="0"/>
              </a:spcAft>
              <a:buSzPts val="3100"/>
              <a:buNone/>
              <a:defRPr/>
            </a:lvl6pPr>
            <a:lvl7pPr lvl="6">
              <a:spcBef>
                <a:spcPts val="0"/>
              </a:spcBef>
              <a:spcAft>
                <a:spcPts val="0"/>
              </a:spcAft>
              <a:buSzPts val="3100"/>
              <a:buNone/>
              <a:defRPr/>
            </a:lvl7pPr>
            <a:lvl8pPr lvl="7">
              <a:spcBef>
                <a:spcPts val="0"/>
              </a:spcBef>
              <a:spcAft>
                <a:spcPts val="0"/>
              </a:spcAft>
              <a:buSzPts val="3100"/>
              <a:buNone/>
              <a:defRPr/>
            </a:lvl8pPr>
            <a:lvl9pPr lvl="8">
              <a:spcBef>
                <a:spcPts val="0"/>
              </a:spcBef>
              <a:spcAft>
                <a:spcPts val="0"/>
              </a:spcAft>
              <a:buSzPts val="3100"/>
              <a:buNone/>
              <a:defRPr/>
            </a:lvl9pPr>
          </a:lstStyle>
          <a:p>
            <a:endParaRPr/>
          </a:p>
        </p:txBody>
      </p:sp>
      <p:sp>
        <p:nvSpPr>
          <p:cNvPr id="79" name="Google Shape;79;p13"/>
          <p:cNvSpPr txBox="1">
            <a:spLocks noGrp="1"/>
          </p:cNvSpPr>
          <p:nvPr>
            <p:ph type="subTitle" idx="1"/>
          </p:nvPr>
        </p:nvSpPr>
        <p:spPr>
          <a:xfrm>
            <a:off x="2581467" y="2839136"/>
            <a:ext cx="3051600" cy="86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0" name="Google Shape;80;p13"/>
          <p:cNvSpPr txBox="1">
            <a:spLocks noGrp="1"/>
          </p:cNvSpPr>
          <p:nvPr>
            <p:ph type="subTitle" idx="2"/>
          </p:nvPr>
        </p:nvSpPr>
        <p:spPr>
          <a:xfrm>
            <a:off x="2581467" y="1827033"/>
            <a:ext cx="3051600" cy="10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933">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9pPr>
          </a:lstStyle>
          <a:p>
            <a:endParaRPr/>
          </a:p>
        </p:txBody>
      </p:sp>
      <p:sp>
        <p:nvSpPr>
          <p:cNvPr id="81" name="Google Shape;81;p13"/>
          <p:cNvSpPr txBox="1">
            <a:spLocks noGrp="1"/>
          </p:cNvSpPr>
          <p:nvPr>
            <p:ph type="title" idx="3" hasCustomPrompt="1"/>
          </p:nvPr>
        </p:nvSpPr>
        <p:spPr>
          <a:xfrm>
            <a:off x="1324800" y="1977867"/>
            <a:ext cx="1168400" cy="153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4533"/>
            </a:lvl1pPr>
            <a:lvl2pPr lvl="1" algn="ctr" rtl="0">
              <a:spcBef>
                <a:spcPts val="0"/>
              </a:spcBef>
              <a:spcAft>
                <a:spcPts val="0"/>
              </a:spcAft>
              <a:buSzPts val="4600"/>
              <a:buNone/>
              <a:defRPr sz="6133"/>
            </a:lvl2pPr>
            <a:lvl3pPr lvl="2" algn="ctr" rtl="0">
              <a:spcBef>
                <a:spcPts val="0"/>
              </a:spcBef>
              <a:spcAft>
                <a:spcPts val="0"/>
              </a:spcAft>
              <a:buSzPts val="4600"/>
              <a:buNone/>
              <a:defRPr sz="6133"/>
            </a:lvl3pPr>
            <a:lvl4pPr lvl="3" algn="ctr" rtl="0">
              <a:spcBef>
                <a:spcPts val="0"/>
              </a:spcBef>
              <a:spcAft>
                <a:spcPts val="0"/>
              </a:spcAft>
              <a:buSzPts val="4600"/>
              <a:buNone/>
              <a:defRPr sz="6133"/>
            </a:lvl4pPr>
            <a:lvl5pPr lvl="4" algn="ctr" rtl="0">
              <a:spcBef>
                <a:spcPts val="0"/>
              </a:spcBef>
              <a:spcAft>
                <a:spcPts val="0"/>
              </a:spcAft>
              <a:buSzPts val="4600"/>
              <a:buNone/>
              <a:defRPr sz="6133"/>
            </a:lvl5pPr>
            <a:lvl6pPr lvl="5" algn="ctr" rtl="0">
              <a:spcBef>
                <a:spcPts val="0"/>
              </a:spcBef>
              <a:spcAft>
                <a:spcPts val="0"/>
              </a:spcAft>
              <a:buSzPts val="4600"/>
              <a:buNone/>
              <a:defRPr sz="6133"/>
            </a:lvl6pPr>
            <a:lvl7pPr lvl="6" algn="ctr" rtl="0">
              <a:spcBef>
                <a:spcPts val="0"/>
              </a:spcBef>
              <a:spcAft>
                <a:spcPts val="0"/>
              </a:spcAft>
              <a:buSzPts val="4600"/>
              <a:buNone/>
              <a:defRPr sz="6133"/>
            </a:lvl7pPr>
            <a:lvl8pPr lvl="7" algn="ctr" rtl="0">
              <a:spcBef>
                <a:spcPts val="0"/>
              </a:spcBef>
              <a:spcAft>
                <a:spcPts val="0"/>
              </a:spcAft>
              <a:buSzPts val="4600"/>
              <a:buNone/>
              <a:defRPr sz="6133"/>
            </a:lvl8pPr>
            <a:lvl9pPr lvl="8" algn="ctr" rtl="0">
              <a:spcBef>
                <a:spcPts val="0"/>
              </a:spcBef>
              <a:spcAft>
                <a:spcPts val="0"/>
              </a:spcAft>
              <a:buSzPts val="4600"/>
              <a:buNone/>
              <a:defRPr sz="6133"/>
            </a:lvl9pPr>
          </a:lstStyle>
          <a:p>
            <a:r>
              <a:t>xx%</a:t>
            </a:r>
          </a:p>
        </p:txBody>
      </p:sp>
      <p:sp>
        <p:nvSpPr>
          <p:cNvPr id="82" name="Google Shape;82;p13"/>
          <p:cNvSpPr txBox="1">
            <a:spLocks noGrp="1"/>
          </p:cNvSpPr>
          <p:nvPr>
            <p:ph type="subTitle" idx="4"/>
          </p:nvPr>
        </p:nvSpPr>
        <p:spPr>
          <a:xfrm>
            <a:off x="2581467" y="5102900"/>
            <a:ext cx="3051600" cy="86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3" name="Google Shape;83;p13"/>
          <p:cNvSpPr txBox="1">
            <a:spLocks noGrp="1"/>
          </p:cNvSpPr>
          <p:nvPr>
            <p:ph type="subTitle" idx="5"/>
          </p:nvPr>
        </p:nvSpPr>
        <p:spPr>
          <a:xfrm>
            <a:off x="2581467" y="4090933"/>
            <a:ext cx="3051600" cy="10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933">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9pPr>
          </a:lstStyle>
          <a:p>
            <a:endParaRPr/>
          </a:p>
        </p:txBody>
      </p:sp>
      <p:sp>
        <p:nvSpPr>
          <p:cNvPr id="84" name="Google Shape;84;p13"/>
          <p:cNvSpPr txBox="1">
            <a:spLocks noGrp="1"/>
          </p:cNvSpPr>
          <p:nvPr>
            <p:ph type="title" idx="6" hasCustomPrompt="1"/>
          </p:nvPr>
        </p:nvSpPr>
        <p:spPr>
          <a:xfrm>
            <a:off x="1324800" y="4239616"/>
            <a:ext cx="1168400" cy="153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4533"/>
            </a:lvl1pPr>
            <a:lvl2pPr lvl="1" algn="ctr" rtl="0">
              <a:spcBef>
                <a:spcPts val="0"/>
              </a:spcBef>
              <a:spcAft>
                <a:spcPts val="0"/>
              </a:spcAft>
              <a:buSzPts val="4600"/>
              <a:buNone/>
              <a:defRPr sz="6133"/>
            </a:lvl2pPr>
            <a:lvl3pPr lvl="2" algn="ctr" rtl="0">
              <a:spcBef>
                <a:spcPts val="0"/>
              </a:spcBef>
              <a:spcAft>
                <a:spcPts val="0"/>
              </a:spcAft>
              <a:buSzPts val="4600"/>
              <a:buNone/>
              <a:defRPr sz="6133"/>
            </a:lvl3pPr>
            <a:lvl4pPr lvl="3" algn="ctr" rtl="0">
              <a:spcBef>
                <a:spcPts val="0"/>
              </a:spcBef>
              <a:spcAft>
                <a:spcPts val="0"/>
              </a:spcAft>
              <a:buSzPts val="4600"/>
              <a:buNone/>
              <a:defRPr sz="6133"/>
            </a:lvl4pPr>
            <a:lvl5pPr lvl="4" algn="ctr" rtl="0">
              <a:spcBef>
                <a:spcPts val="0"/>
              </a:spcBef>
              <a:spcAft>
                <a:spcPts val="0"/>
              </a:spcAft>
              <a:buSzPts val="4600"/>
              <a:buNone/>
              <a:defRPr sz="6133"/>
            </a:lvl5pPr>
            <a:lvl6pPr lvl="5" algn="ctr" rtl="0">
              <a:spcBef>
                <a:spcPts val="0"/>
              </a:spcBef>
              <a:spcAft>
                <a:spcPts val="0"/>
              </a:spcAft>
              <a:buSzPts val="4600"/>
              <a:buNone/>
              <a:defRPr sz="6133"/>
            </a:lvl6pPr>
            <a:lvl7pPr lvl="6" algn="ctr" rtl="0">
              <a:spcBef>
                <a:spcPts val="0"/>
              </a:spcBef>
              <a:spcAft>
                <a:spcPts val="0"/>
              </a:spcAft>
              <a:buSzPts val="4600"/>
              <a:buNone/>
              <a:defRPr sz="6133"/>
            </a:lvl7pPr>
            <a:lvl8pPr lvl="7" algn="ctr" rtl="0">
              <a:spcBef>
                <a:spcPts val="0"/>
              </a:spcBef>
              <a:spcAft>
                <a:spcPts val="0"/>
              </a:spcAft>
              <a:buSzPts val="4600"/>
              <a:buNone/>
              <a:defRPr sz="6133"/>
            </a:lvl8pPr>
            <a:lvl9pPr lvl="8" algn="ctr" rtl="0">
              <a:spcBef>
                <a:spcPts val="0"/>
              </a:spcBef>
              <a:spcAft>
                <a:spcPts val="0"/>
              </a:spcAft>
              <a:buSzPts val="4600"/>
              <a:buNone/>
              <a:defRPr sz="6133"/>
            </a:lvl9pPr>
          </a:lstStyle>
          <a:p>
            <a:r>
              <a:t>xx%</a:t>
            </a:r>
          </a:p>
        </p:txBody>
      </p:sp>
      <p:sp>
        <p:nvSpPr>
          <p:cNvPr id="85" name="Google Shape;85;p13"/>
          <p:cNvSpPr txBox="1">
            <a:spLocks noGrp="1"/>
          </p:cNvSpPr>
          <p:nvPr>
            <p:ph type="subTitle" idx="7"/>
          </p:nvPr>
        </p:nvSpPr>
        <p:spPr>
          <a:xfrm>
            <a:off x="7959427" y="2839136"/>
            <a:ext cx="3051600" cy="86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6" name="Google Shape;86;p13"/>
          <p:cNvSpPr txBox="1">
            <a:spLocks noGrp="1"/>
          </p:cNvSpPr>
          <p:nvPr>
            <p:ph type="subTitle" idx="8"/>
          </p:nvPr>
        </p:nvSpPr>
        <p:spPr>
          <a:xfrm>
            <a:off x="7959427" y="1827033"/>
            <a:ext cx="3051600" cy="10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933">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9pPr>
          </a:lstStyle>
          <a:p>
            <a:endParaRPr/>
          </a:p>
        </p:txBody>
      </p:sp>
      <p:sp>
        <p:nvSpPr>
          <p:cNvPr id="87" name="Google Shape;87;p13"/>
          <p:cNvSpPr txBox="1">
            <a:spLocks noGrp="1"/>
          </p:cNvSpPr>
          <p:nvPr>
            <p:ph type="title" idx="9" hasCustomPrompt="1"/>
          </p:nvPr>
        </p:nvSpPr>
        <p:spPr>
          <a:xfrm>
            <a:off x="6711707" y="1977867"/>
            <a:ext cx="1168400" cy="153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4533"/>
            </a:lvl1pPr>
            <a:lvl2pPr lvl="1" algn="ctr" rtl="0">
              <a:spcBef>
                <a:spcPts val="0"/>
              </a:spcBef>
              <a:spcAft>
                <a:spcPts val="0"/>
              </a:spcAft>
              <a:buSzPts val="4600"/>
              <a:buNone/>
              <a:defRPr sz="6133"/>
            </a:lvl2pPr>
            <a:lvl3pPr lvl="2" algn="ctr" rtl="0">
              <a:spcBef>
                <a:spcPts val="0"/>
              </a:spcBef>
              <a:spcAft>
                <a:spcPts val="0"/>
              </a:spcAft>
              <a:buSzPts val="4600"/>
              <a:buNone/>
              <a:defRPr sz="6133"/>
            </a:lvl3pPr>
            <a:lvl4pPr lvl="3" algn="ctr" rtl="0">
              <a:spcBef>
                <a:spcPts val="0"/>
              </a:spcBef>
              <a:spcAft>
                <a:spcPts val="0"/>
              </a:spcAft>
              <a:buSzPts val="4600"/>
              <a:buNone/>
              <a:defRPr sz="6133"/>
            </a:lvl4pPr>
            <a:lvl5pPr lvl="4" algn="ctr" rtl="0">
              <a:spcBef>
                <a:spcPts val="0"/>
              </a:spcBef>
              <a:spcAft>
                <a:spcPts val="0"/>
              </a:spcAft>
              <a:buSzPts val="4600"/>
              <a:buNone/>
              <a:defRPr sz="6133"/>
            </a:lvl5pPr>
            <a:lvl6pPr lvl="5" algn="ctr" rtl="0">
              <a:spcBef>
                <a:spcPts val="0"/>
              </a:spcBef>
              <a:spcAft>
                <a:spcPts val="0"/>
              </a:spcAft>
              <a:buSzPts val="4600"/>
              <a:buNone/>
              <a:defRPr sz="6133"/>
            </a:lvl6pPr>
            <a:lvl7pPr lvl="6" algn="ctr" rtl="0">
              <a:spcBef>
                <a:spcPts val="0"/>
              </a:spcBef>
              <a:spcAft>
                <a:spcPts val="0"/>
              </a:spcAft>
              <a:buSzPts val="4600"/>
              <a:buNone/>
              <a:defRPr sz="6133"/>
            </a:lvl7pPr>
            <a:lvl8pPr lvl="7" algn="ctr" rtl="0">
              <a:spcBef>
                <a:spcPts val="0"/>
              </a:spcBef>
              <a:spcAft>
                <a:spcPts val="0"/>
              </a:spcAft>
              <a:buSzPts val="4600"/>
              <a:buNone/>
              <a:defRPr sz="6133"/>
            </a:lvl8pPr>
            <a:lvl9pPr lvl="8" algn="ctr" rtl="0">
              <a:spcBef>
                <a:spcPts val="0"/>
              </a:spcBef>
              <a:spcAft>
                <a:spcPts val="0"/>
              </a:spcAft>
              <a:buSzPts val="4600"/>
              <a:buNone/>
              <a:defRPr sz="6133"/>
            </a:lvl9pPr>
          </a:lstStyle>
          <a:p>
            <a:r>
              <a:t>xx%</a:t>
            </a:r>
          </a:p>
        </p:txBody>
      </p:sp>
      <p:sp>
        <p:nvSpPr>
          <p:cNvPr id="88" name="Google Shape;88;p13"/>
          <p:cNvSpPr txBox="1">
            <a:spLocks noGrp="1"/>
          </p:cNvSpPr>
          <p:nvPr>
            <p:ph type="subTitle" idx="13"/>
          </p:nvPr>
        </p:nvSpPr>
        <p:spPr>
          <a:xfrm>
            <a:off x="7959427" y="5102900"/>
            <a:ext cx="3051600" cy="864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89" name="Google Shape;89;p13"/>
          <p:cNvSpPr txBox="1">
            <a:spLocks noGrp="1"/>
          </p:cNvSpPr>
          <p:nvPr>
            <p:ph type="subTitle" idx="14"/>
          </p:nvPr>
        </p:nvSpPr>
        <p:spPr>
          <a:xfrm>
            <a:off x="7959427" y="4090933"/>
            <a:ext cx="3051600" cy="10708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Golos Text SemiBold"/>
              <a:buNone/>
              <a:defRPr sz="2933">
                <a:latin typeface="Golos Text"/>
                <a:ea typeface="Golos Text"/>
                <a:cs typeface="Golos Text"/>
                <a:sym typeface="Golos Text"/>
              </a:defRPr>
            </a:lvl1pPr>
            <a:lvl2pPr lvl="1"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2pPr>
            <a:lvl3pPr lvl="2"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3pPr>
            <a:lvl4pPr lvl="3"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4pPr>
            <a:lvl5pPr lvl="4"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5pPr>
            <a:lvl6pPr lvl="5"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6pPr>
            <a:lvl7pPr lvl="6"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7pPr>
            <a:lvl8pPr lvl="7"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8pPr>
            <a:lvl9pPr lvl="8" rtl="0">
              <a:lnSpc>
                <a:spcPct val="115000"/>
              </a:lnSpc>
              <a:spcBef>
                <a:spcPts val="0"/>
              </a:spcBef>
              <a:spcAft>
                <a:spcPts val="0"/>
              </a:spcAft>
              <a:buSzPts val="2400"/>
              <a:buFont typeface="Golos Text SemiBold"/>
              <a:buNone/>
              <a:defRPr sz="3200">
                <a:latin typeface="Golos Text SemiBold"/>
                <a:ea typeface="Golos Text SemiBold"/>
                <a:cs typeface="Golos Text SemiBold"/>
                <a:sym typeface="Golos Text SemiBold"/>
              </a:defRPr>
            </a:lvl9pPr>
          </a:lstStyle>
          <a:p>
            <a:endParaRPr/>
          </a:p>
        </p:txBody>
      </p:sp>
      <p:sp>
        <p:nvSpPr>
          <p:cNvPr id="90" name="Google Shape;90;p13"/>
          <p:cNvSpPr txBox="1">
            <a:spLocks noGrp="1"/>
          </p:cNvSpPr>
          <p:nvPr>
            <p:ph type="title" idx="15" hasCustomPrompt="1"/>
          </p:nvPr>
        </p:nvSpPr>
        <p:spPr>
          <a:xfrm>
            <a:off x="6711707" y="4239616"/>
            <a:ext cx="1168400" cy="153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4600"/>
              <a:buNone/>
              <a:defRPr sz="4533"/>
            </a:lvl1pPr>
            <a:lvl2pPr lvl="1" algn="ctr" rtl="0">
              <a:spcBef>
                <a:spcPts val="0"/>
              </a:spcBef>
              <a:spcAft>
                <a:spcPts val="0"/>
              </a:spcAft>
              <a:buSzPts val="4600"/>
              <a:buNone/>
              <a:defRPr sz="6133"/>
            </a:lvl2pPr>
            <a:lvl3pPr lvl="2" algn="ctr" rtl="0">
              <a:spcBef>
                <a:spcPts val="0"/>
              </a:spcBef>
              <a:spcAft>
                <a:spcPts val="0"/>
              </a:spcAft>
              <a:buSzPts val="4600"/>
              <a:buNone/>
              <a:defRPr sz="6133"/>
            </a:lvl3pPr>
            <a:lvl4pPr lvl="3" algn="ctr" rtl="0">
              <a:spcBef>
                <a:spcPts val="0"/>
              </a:spcBef>
              <a:spcAft>
                <a:spcPts val="0"/>
              </a:spcAft>
              <a:buSzPts val="4600"/>
              <a:buNone/>
              <a:defRPr sz="6133"/>
            </a:lvl4pPr>
            <a:lvl5pPr lvl="4" algn="ctr" rtl="0">
              <a:spcBef>
                <a:spcPts val="0"/>
              </a:spcBef>
              <a:spcAft>
                <a:spcPts val="0"/>
              </a:spcAft>
              <a:buSzPts val="4600"/>
              <a:buNone/>
              <a:defRPr sz="6133"/>
            </a:lvl5pPr>
            <a:lvl6pPr lvl="5" algn="ctr" rtl="0">
              <a:spcBef>
                <a:spcPts val="0"/>
              </a:spcBef>
              <a:spcAft>
                <a:spcPts val="0"/>
              </a:spcAft>
              <a:buSzPts val="4600"/>
              <a:buNone/>
              <a:defRPr sz="6133"/>
            </a:lvl6pPr>
            <a:lvl7pPr lvl="6" algn="ctr" rtl="0">
              <a:spcBef>
                <a:spcPts val="0"/>
              </a:spcBef>
              <a:spcAft>
                <a:spcPts val="0"/>
              </a:spcAft>
              <a:buSzPts val="4600"/>
              <a:buNone/>
              <a:defRPr sz="6133"/>
            </a:lvl7pPr>
            <a:lvl8pPr lvl="7" algn="ctr" rtl="0">
              <a:spcBef>
                <a:spcPts val="0"/>
              </a:spcBef>
              <a:spcAft>
                <a:spcPts val="0"/>
              </a:spcAft>
              <a:buSzPts val="4600"/>
              <a:buNone/>
              <a:defRPr sz="6133"/>
            </a:lvl8pPr>
            <a:lvl9pPr lvl="8" algn="ctr" rtl="0">
              <a:spcBef>
                <a:spcPts val="0"/>
              </a:spcBef>
              <a:spcAft>
                <a:spcPts val="0"/>
              </a:spcAft>
              <a:buSzPts val="4600"/>
              <a:buNone/>
              <a:defRPr sz="6133"/>
            </a:lvl9pPr>
          </a:lstStyle>
          <a:p>
            <a:r>
              <a:t>xx%</a:t>
            </a:r>
          </a:p>
        </p:txBody>
      </p:sp>
    </p:spTree>
    <p:extLst>
      <p:ext uri="{BB962C8B-B14F-4D97-AF65-F5344CB8AC3E}">
        <p14:creationId xmlns:p14="http://schemas.microsoft.com/office/powerpoint/2010/main" val="24011597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89248A-F6F9-44A5-9661-ED70FAE9C306}" type="datetime1">
              <a:rPr lang="en-US" smtClean="0"/>
              <a:t>1/14/2025</a:t>
            </a:fld>
            <a:endParaRPr lang="en-US"/>
          </a:p>
        </p:txBody>
      </p:sp>
      <p:sp>
        <p:nvSpPr>
          <p:cNvPr id="5" name="Footer Placeholder 4"/>
          <p:cNvSpPr>
            <a:spLocks noGrp="1"/>
          </p:cNvSpPr>
          <p:nvPr>
            <p:ph type="ftr" sz="quarter" idx="11"/>
          </p:nvPr>
        </p:nvSpPr>
        <p:spPr/>
        <p:txBody>
          <a:bodyPr/>
          <a:lstStyle/>
          <a:p>
            <a:r>
              <a:rPr lang="en-US"/>
              <a:t>Department of CSE, Jagannath University</a:t>
            </a:r>
          </a:p>
        </p:txBody>
      </p:sp>
      <p:sp>
        <p:nvSpPr>
          <p:cNvPr id="6" name="Slide Number Placeholder 5"/>
          <p:cNvSpPr>
            <a:spLocks noGrp="1"/>
          </p:cNvSpPr>
          <p:nvPr>
            <p:ph type="sldNum" sz="quarter" idx="12"/>
          </p:nvPr>
        </p:nvSpPr>
        <p:spPr/>
        <p:txBody>
          <a:bodyPr/>
          <a:lstStyle/>
          <a:p>
            <a:fld id="{C7EE38A7-E291-4846-8EE6-75046924B9CE}" type="slidenum">
              <a:rPr lang="en-US" smtClean="0"/>
              <a:t>‹#›</a:t>
            </a:fld>
            <a:endParaRPr lang="en-US"/>
          </a:p>
        </p:txBody>
      </p:sp>
    </p:spTree>
    <p:extLst>
      <p:ext uri="{BB962C8B-B14F-4D97-AF65-F5344CB8AC3E}">
        <p14:creationId xmlns:p14="http://schemas.microsoft.com/office/powerpoint/2010/main" val="29514323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56F5F0-E2B8-4384-B6B4-E59184A600BB}" type="datetime1">
              <a:rPr lang="en-US" smtClean="0"/>
              <a:t>1/14/2025</a:t>
            </a:fld>
            <a:endParaRPr lang="en-US"/>
          </a:p>
        </p:txBody>
      </p:sp>
      <p:sp>
        <p:nvSpPr>
          <p:cNvPr id="5" name="Footer Placeholder 4"/>
          <p:cNvSpPr>
            <a:spLocks noGrp="1"/>
          </p:cNvSpPr>
          <p:nvPr>
            <p:ph type="ftr" sz="quarter" idx="11"/>
          </p:nvPr>
        </p:nvSpPr>
        <p:spPr/>
        <p:txBody>
          <a:bodyPr/>
          <a:lstStyle/>
          <a:p>
            <a:r>
              <a:rPr lang="en-US"/>
              <a:t>Department of CSE, Jagannath University</a:t>
            </a:r>
          </a:p>
        </p:txBody>
      </p:sp>
      <p:sp>
        <p:nvSpPr>
          <p:cNvPr id="6" name="Slide Number Placeholder 5"/>
          <p:cNvSpPr>
            <a:spLocks noGrp="1"/>
          </p:cNvSpPr>
          <p:nvPr>
            <p:ph type="sldNum" sz="quarter" idx="12"/>
          </p:nvPr>
        </p:nvSpPr>
        <p:spPr/>
        <p:txBody>
          <a:bodyPr/>
          <a:lstStyle/>
          <a:p>
            <a:fld id="{C7EE38A7-E291-4846-8EE6-75046924B9C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4505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E5A3E5-90A7-4B99-960D-6A37EF013721}" type="datetime1">
              <a:rPr lang="en-US" smtClean="0"/>
              <a:t>1/14/2025</a:t>
            </a:fld>
            <a:endParaRPr lang="en-US"/>
          </a:p>
        </p:txBody>
      </p:sp>
      <p:sp>
        <p:nvSpPr>
          <p:cNvPr id="6" name="Footer Placeholder 5"/>
          <p:cNvSpPr>
            <a:spLocks noGrp="1"/>
          </p:cNvSpPr>
          <p:nvPr>
            <p:ph type="ftr" sz="quarter" idx="11"/>
          </p:nvPr>
        </p:nvSpPr>
        <p:spPr/>
        <p:txBody>
          <a:bodyPr/>
          <a:lstStyle/>
          <a:p>
            <a:r>
              <a:rPr lang="en-US"/>
              <a:t>Department of CSE, Jagannath University</a:t>
            </a:r>
          </a:p>
        </p:txBody>
      </p:sp>
      <p:sp>
        <p:nvSpPr>
          <p:cNvPr id="7" name="Slide Number Placeholder 6"/>
          <p:cNvSpPr>
            <a:spLocks noGrp="1"/>
          </p:cNvSpPr>
          <p:nvPr>
            <p:ph type="sldNum" sz="quarter" idx="12"/>
          </p:nvPr>
        </p:nvSpPr>
        <p:spPr/>
        <p:txBody>
          <a:bodyPr/>
          <a:lstStyle/>
          <a:p>
            <a:fld id="{C7EE38A7-E291-4846-8EE6-75046924B9CE}" type="slidenum">
              <a:rPr lang="en-US" smtClean="0"/>
              <a:t>‹#›</a:t>
            </a:fld>
            <a:endParaRPr lang="en-US"/>
          </a:p>
        </p:txBody>
      </p:sp>
    </p:spTree>
    <p:extLst>
      <p:ext uri="{BB962C8B-B14F-4D97-AF65-F5344CB8AC3E}">
        <p14:creationId xmlns:p14="http://schemas.microsoft.com/office/powerpoint/2010/main" val="2691609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A175DD-F9C1-44DF-830E-1C57C785DD77}" type="datetime1">
              <a:rPr lang="en-US" smtClean="0"/>
              <a:t>1/14/2025</a:t>
            </a:fld>
            <a:endParaRPr lang="en-US"/>
          </a:p>
        </p:txBody>
      </p:sp>
      <p:sp>
        <p:nvSpPr>
          <p:cNvPr id="8" name="Footer Placeholder 7"/>
          <p:cNvSpPr>
            <a:spLocks noGrp="1"/>
          </p:cNvSpPr>
          <p:nvPr>
            <p:ph type="ftr" sz="quarter" idx="11"/>
          </p:nvPr>
        </p:nvSpPr>
        <p:spPr/>
        <p:txBody>
          <a:bodyPr/>
          <a:lstStyle/>
          <a:p>
            <a:r>
              <a:rPr lang="en-US"/>
              <a:t>Department of CSE, Jagannath University</a:t>
            </a:r>
          </a:p>
        </p:txBody>
      </p:sp>
      <p:sp>
        <p:nvSpPr>
          <p:cNvPr id="9" name="Slide Number Placeholder 8"/>
          <p:cNvSpPr>
            <a:spLocks noGrp="1"/>
          </p:cNvSpPr>
          <p:nvPr>
            <p:ph type="sldNum" sz="quarter" idx="12"/>
          </p:nvPr>
        </p:nvSpPr>
        <p:spPr/>
        <p:txBody>
          <a:bodyPr/>
          <a:lstStyle/>
          <a:p>
            <a:fld id="{C7EE38A7-E291-4846-8EE6-75046924B9CE}" type="slidenum">
              <a:rPr lang="en-US" smtClean="0"/>
              <a:t>‹#›</a:t>
            </a:fld>
            <a:endParaRPr lang="en-US"/>
          </a:p>
        </p:txBody>
      </p:sp>
    </p:spTree>
    <p:extLst>
      <p:ext uri="{BB962C8B-B14F-4D97-AF65-F5344CB8AC3E}">
        <p14:creationId xmlns:p14="http://schemas.microsoft.com/office/powerpoint/2010/main" val="4223066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15B039-914B-45A0-B200-585FBF4133DD}" type="datetime1">
              <a:rPr lang="en-US" smtClean="0"/>
              <a:t>1/14/2025</a:t>
            </a:fld>
            <a:endParaRPr lang="en-US"/>
          </a:p>
        </p:txBody>
      </p:sp>
      <p:sp>
        <p:nvSpPr>
          <p:cNvPr id="4" name="Footer Placeholder 3"/>
          <p:cNvSpPr>
            <a:spLocks noGrp="1"/>
          </p:cNvSpPr>
          <p:nvPr>
            <p:ph type="ftr" sz="quarter" idx="11"/>
          </p:nvPr>
        </p:nvSpPr>
        <p:spPr/>
        <p:txBody>
          <a:bodyPr/>
          <a:lstStyle/>
          <a:p>
            <a:r>
              <a:rPr lang="en-US"/>
              <a:t>Department of CSE, Jagannath University</a:t>
            </a:r>
          </a:p>
        </p:txBody>
      </p:sp>
      <p:sp>
        <p:nvSpPr>
          <p:cNvPr id="5" name="Slide Number Placeholder 4"/>
          <p:cNvSpPr>
            <a:spLocks noGrp="1"/>
          </p:cNvSpPr>
          <p:nvPr>
            <p:ph type="sldNum" sz="quarter" idx="12"/>
          </p:nvPr>
        </p:nvSpPr>
        <p:spPr/>
        <p:txBody>
          <a:bodyPr/>
          <a:lstStyle/>
          <a:p>
            <a:fld id="{C7EE38A7-E291-4846-8EE6-75046924B9CE}" type="slidenum">
              <a:rPr lang="en-US" smtClean="0"/>
              <a:t>‹#›</a:t>
            </a:fld>
            <a:endParaRPr lang="en-US"/>
          </a:p>
        </p:txBody>
      </p:sp>
    </p:spTree>
    <p:extLst>
      <p:ext uri="{BB962C8B-B14F-4D97-AF65-F5344CB8AC3E}">
        <p14:creationId xmlns:p14="http://schemas.microsoft.com/office/powerpoint/2010/main" val="636053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EE454A0-67DA-4765-B278-B570DB997747}" type="datetime1">
              <a:rPr lang="en-US" smtClean="0"/>
              <a:t>1/14/2025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Department of CSE, Jagannath University</a:t>
            </a:r>
          </a:p>
        </p:txBody>
      </p:sp>
      <p:sp>
        <p:nvSpPr>
          <p:cNvPr id="9" name="Slide Number Placeholder 8"/>
          <p:cNvSpPr>
            <a:spLocks noGrp="1"/>
          </p:cNvSpPr>
          <p:nvPr>
            <p:ph type="sldNum" sz="quarter" idx="12"/>
          </p:nvPr>
        </p:nvSpPr>
        <p:spPr/>
        <p:txBody>
          <a:bodyPr/>
          <a:lstStyle/>
          <a:p>
            <a:fld id="{C7EE38A7-E291-4846-8EE6-75046924B9CE}" type="slidenum">
              <a:rPr lang="en-US" smtClean="0"/>
              <a:t>‹#›</a:t>
            </a:fld>
            <a:endParaRPr lang="en-US"/>
          </a:p>
        </p:txBody>
      </p:sp>
    </p:spTree>
    <p:extLst>
      <p:ext uri="{BB962C8B-B14F-4D97-AF65-F5344CB8AC3E}">
        <p14:creationId xmlns:p14="http://schemas.microsoft.com/office/powerpoint/2010/main" val="620781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6ADB2E9-CAC2-477C-A14B-122219DFC04A}" type="datetime1">
              <a:rPr lang="en-US" smtClean="0"/>
              <a:t>1/14/2025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Department of CSE, Jagannath University</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7EE38A7-E291-4846-8EE6-75046924B9CE}" type="slidenum">
              <a:rPr lang="en-US" smtClean="0"/>
              <a:t>‹#›</a:t>
            </a:fld>
            <a:endParaRPr lang="en-US"/>
          </a:p>
        </p:txBody>
      </p:sp>
    </p:spTree>
    <p:extLst>
      <p:ext uri="{BB962C8B-B14F-4D97-AF65-F5344CB8AC3E}">
        <p14:creationId xmlns:p14="http://schemas.microsoft.com/office/powerpoint/2010/main" val="2698909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10ED4A1-96DC-4B9D-BE7F-D2319FCAB1B4}" type="datetime1">
              <a:rPr lang="en-US" smtClean="0"/>
              <a:t>1/14/2025</a:t>
            </a:fld>
            <a:endParaRPr lang="en-US"/>
          </a:p>
        </p:txBody>
      </p:sp>
      <p:sp>
        <p:nvSpPr>
          <p:cNvPr id="6" name="Footer Placeholder 5"/>
          <p:cNvSpPr>
            <a:spLocks noGrp="1"/>
          </p:cNvSpPr>
          <p:nvPr>
            <p:ph type="ftr" sz="quarter" idx="11"/>
          </p:nvPr>
        </p:nvSpPr>
        <p:spPr/>
        <p:txBody>
          <a:bodyPr/>
          <a:lstStyle/>
          <a:p>
            <a:r>
              <a:rPr lang="en-US"/>
              <a:t>Department of CSE, Jagannath University</a:t>
            </a:r>
          </a:p>
        </p:txBody>
      </p:sp>
      <p:sp>
        <p:nvSpPr>
          <p:cNvPr id="7" name="Slide Number Placeholder 6"/>
          <p:cNvSpPr>
            <a:spLocks noGrp="1"/>
          </p:cNvSpPr>
          <p:nvPr>
            <p:ph type="sldNum" sz="quarter" idx="12"/>
          </p:nvPr>
        </p:nvSpPr>
        <p:spPr/>
        <p:txBody>
          <a:bodyPr/>
          <a:lstStyle/>
          <a:p>
            <a:fld id="{C7EE38A7-E291-4846-8EE6-75046924B9CE}" type="slidenum">
              <a:rPr lang="en-US" smtClean="0"/>
              <a:t>‹#›</a:t>
            </a:fld>
            <a:endParaRPr lang="en-US"/>
          </a:p>
        </p:txBody>
      </p:sp>
    </p:spTree>
    <p:extLst>
      <p:ext uri="{BB962C8B-B14F-4D97-AF65-F5344CB8AC3E}">
        <p14:creationId xmlns:p14="http://schemas.microsoft.com/office/powerpoint/2010/main" val="42783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C6C7DDB-FFB5-4475-B592-47592BC5C352}" type="datetime1">
              <a:rPr lang="en-US" smtClean="0"/>
              <a:t>1/14/2025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Department of CSE, Jagannath University</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7EE38A7-E291-4846-8EE6-75046924B9C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5583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5" r:id="rId12"/>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26.png"/><Relationship Id="rId7" Type="http://schemas.openxmlformats.org/officeDocument/2006/relationships/customXml" Target="../ink/ink3.xml"/><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customXml" Target="../ink/ink2.xml"/><Relationship Id="rId10" Type="http://schemas.openxmlformats.org/officeDocument/2006/relationships/image" Target="../media/image23.png"/><Relationship Id="rId4" Type="http://schemas.openxmlformats.org/officeDocument/2006/relationships/image" Target="../media/image24.png"/><Relationship Id="rId9"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0E470-947C-2B07-390E-598DFE0C4532}"/>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BA97703-CA35-2539-C9E6-891F1B7249A3}"/>
              </a:ext>
            </a:extLst>
          </p:cNvPr>
          <p:cNvSpPr>
            <a:spLocks noGrp="1"/>
          </p:cNvSpPr>
          <p:nvPr>
            <p:ph type="sldNum" sz="quarter" idx="12"/>
          </p:nvPr>
        </p:nvSpPr>
        <p:spPr/>
        <p:txBody>
          <a:bodyPr/>
          <a:lstStyle/>
          <a:p>
            <a:fld id="{C7EE38A7-E291-4846-8EE6-75046924B9CE}" type="slidenum">
              <a:rPr lang="en-US" smtClean="0"/>
              <a:t>1</a:t>
            </a:fld>
            <a:endParaRPr lang="en-US"/>
          </a:p>
        </p:txBody>
      </p:sp>
      <p:sp>
        <p:nvSpPr>
          <p:cNvPr id="3" name="Subtitle 2">
            <a:extLst>
              <a:ext uri="{FF2B5EF4-FFF2-40B4-BE49-F238E27FC236}">
                <a16:creationId xmlns:a16="http://schemas.microsoft.com/office/drawing/2014/main" id="{53DDEF33-D948-4D75-288E-AC32F33BD15A}"/>
              </a:ext>
            </a:extLst>
          </p:cNvPr>
          <p:cNvSpPr txBox="1">
            <a:spLocks/>
          </p:cNvSpPr>
          <p:nvPr/>
        </p:nvSpPr>
        <p:spPr>
          <a:xfrm>
            <a:off x="2842309" y="1842147"/>
            <a:ext cx="6507368" cy="1564730"/>
          </a:xfrm>
          <a:prstGeom prst="rect">
            <a:avLst/>
          </a:prstGeom>
        </p:spPr>
        <p:txBody>
          <a:bodyPr>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2200" dirty="0">
                <a:latin typeface="Times New Roman" panose="02020603050405020304" pitchFamily="18" charset="0"/>
                <a:cs typeface="Times New Roman" panose="02020603050405020304" pitchFamily="18" charset="0"/>
              </a:rPr>
              <a:t>Presented by:</a:t>
            </a:r>
          </a:p>
          <a:p>
            <a:pPr algn="ctr"/>
            <a:r>
              <a:rPr lang="en-US" sz="2200" dirty="0" err="1">
                <a:latin typeface="Times New Roman" panose="02020603050405020304" pitchFamily="18" charset="0"/>
                <a:cs typeface="Times New Roman" panose="02020603050405020304" pitchFamily="18" charset="0"/>
              </a:rPr>
              <a:t>Binary_Girls</a:t>
            </a:r>
            <a:endParaRPr lang="en-US" sz="2200" dirty="0">
              <a:latin typeface="Times New Roman" panose="02020603050405020304" pitchFamily="18" charset="0"/>
              <a:cs typeface="Times New Roman" panose="02020603050405020304" pitchFamily="18" charset="0"/>
            </a:endParaRPr>
          </a:p>
          <a:p>
            <a:pPr algn="ctr"/>
            <a:r>
              <a:rPr lang="en-US" sz="2200" dirty="0">
                <a:latin typeface="Times New Roman" panose="02020603050405020304" pitchFamily="18" charset="0"/>
                <a:cs typeface="Times New Roman" panose="02020603050405020304" pitchFamily="18" charset="0"/>
              </a:rPr>
              <a:t>Farhana Akter </a:t>
            </a:r>
            <a:r>
              <a:rPr lang="en-US" sz="2200" dirty="0" err="1">
                <a:latin typeface="Times New Roman" panose="02020603050405020304" pitchFamily="18" charset="0"/>
                <a:cs typeface="Times New Roman" panose="02020603050405020304" pitchFamily="18" charset="0"/>
              </a:rPr>
              <a:t>Suci</a:t>
            </a:r>
            <a:r>
              <a:rPr lang="en-US" sz="2200" dirty="0">
                <a:latin typeface="Times New Roman" panose="02020603050405020304" pitchFamily="18" charset="0"/>
                <a:cs typeface="Times New Roman" panose="02020603050405020304" pitchFamily="18" charset="0"/>
              </a:rPr>
              <a:t> (B190305001)</a:t>
            </a:r>
          </a:p>
          <a:p>
            <a:pPr algn="ctr"/>
            <a:r>
              <a:rPr lang="en-US" sz="2200" dirty="0">
                <a:latin typeface="Times New Roman" panose="02020603050405020304" pitchFamily="18" charset="0"/>
                <a:cs typeface="Times New Roman" panose="02020603050405020304" pitchFamily="18" charset="0"/>
              </a:rPr>
              <a:t>Rifah Sajida Deya (B190305004)</a:t>
            </a:r>
          </a:p>
        </p:txBody>
      </p:sp>
      <p:pic>
        <p:nvPicPr>
          <p:cNvPr id="4" name="Content Placeholder 7">
            <a:extLst>
              <a:ext uri="{FF2B5EF4-FFF2-40B4-BE49-F238E27FC236}">
                <a16:creationId xmlns:a16="http://schemas.microsoft.com/office/drawing/2014/main" id="{F374679E-4F10-E2A6-97B5-F4D9C1213C9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030475" y="107033"/>
            <a:ext cx="1004205" cy="856528"/>
          </a:xfrm>
          <a:prstGeom prst="rect">
            <a:avLst/>
          </a:prstGeom>
          <a:noFill/>
          <a:ln>
            <a:noFill/>
          </a:ln>
        </p:spPr>
      </p:pic>
      <p:sp>
        <p:nvSpPr>
          <p:cNvPr id="6" name="Title 1">
            <a:extLst>
              <a:ext uri="{FF2B5EF4-FFF2-40B4-BE49-F238E27FC236}">
                <a16:creationId xmlns:a16="http://schemas.microsoft.com/office/drawing/2014/main" id="{550BFAB3-0612-8608-56E6-6DD5EA940E4C}"/>
              </a:ext>
            </a:extLst>
          </p:cNvPr>
          <p:cNvSpPr txBox="1">
            <a:spLocks/>
          </p:cNvSpPr>
          <p:nvPr/>
        </p:nvSpPr>
        <p:spPr>
          <a:xfrm>
            <a:off x="536668" y="1020965"/>
            <a:ext cx="11118653" cy="732253"/>
          </a:xfrm>
          <a:prstGeom prst="rect">
            <a:avLst/>
          </a:prstGeom>
        </p:spPr>
        <p:txBody>
          <a:bodyPr>
            <a:normAutofit fontScale="92500"/>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r>
              <a:rPr lang="en-US" sz="4000" dirty="0">
                <a:latin typeface="Algerian" panose="04020705040A02060702" pitchFamily="82" charset="0"/>
                <a:cs typeface="Times New Roman" panose="02020603050405020304" pitchFamily="18" charset="0"/>
              </a:rPr>
              <a:t> Comparative Analysis On Research Papers</a:t>
            </a:r>
          </a:p>
        </p:txBody>
      </p:sp>
      <p:sp>
        <p:nvSpPr>
          <p:cNvPr id="7" name="Subtitle 2">
            <a:extLst>
              <a:ext uri="{FF2B5EF4-FFF2-40B4-BE49-F238E27FC236}">
                <a16:creationId xmlns:a16="http://schemas.microsoft.com/office/drawing/2014/main" id="{DBAEE968-1A38-990B-FC9C-ADDFC5992A7B}"/>
              </a:ext>
            </a:extLst>
          </p:cNvPr>
          <p:cNvSpPr txBox="1">
            <a:spLocks/>
          </p:cNvSpPr>
          <p:nvPr/>
        </p:nvSpPr>
        <p:spPr>
          <a:xfrm>
            <a:off x="2632289" y="3495806"/>
            <a:ext cx="6927407" cy="2173756"/>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2400" dirty="0">
                <a:latin typeface="Times New Roman" panose="02020603050405020304" pitchFamily="18" charset="0"/>
                <a:cs typeface="Times New Roman" panose="02020603050405020304" pitchFamily="18" charset="0"/>
              </a:rPr>
              <a:t>Presented to:</a:t>
            </a:r>
          </a:p>
          <a:p>
            <a:pPr algn="ctr">
              <a:lnSpc>
                <a:spcPts val="1937"/>
              </a:lnSpc>
            </a:pPr>
            <a:r>
              <a:rPr lang="en-US" sz="2200" dirty="0">
                <a:solidFill>
                  <a:srgbClr val="010101"/>
                </a:solidFill>
                <a:latin typeface="Times New Roman" panose="02020603050405020304" pitchFamily="18" charset="0"/>
                <a:ea typeface="Lora"/>
                <a:cs typeface="Times New Roman" panose="02020603050405020304" pitchFamily="18" charset="0"/>
                <a:sym typeface="Lora"/>
              </a:rPr>
              <a:t>Md. </a:t>
            </a:r>
            <a:r>
              <a:rPr lang="en-US" sz="2200" dirty="0" err="1">
                <a:solidFill>
                  <a:srgbClr val="010101"/>
                </a:solidFill>
                <a:latin typeface="Times New Roman" panose="02020603050405020304" pitchFamily="18" charset="0"/>
                <a:ea typeface="Lora"/>
                <a:cs typeface="Times New Roman" panose="02020603050405020304" pitchFamily="18" charset="0"/>
                <a:sym typeface="Lora"/>
              </a:rPr>
              <a:t>Aminul</a:t>
            </a:r>
            <a:r>
              <a:rPr lang="en-US" sz="2200" dirty="0">
                <a:solidFill>
                  <a:srgbClr val="010101"/>
                </a:solidFill>
                <a:latin typeface="Times New Roman" panose="02020603050405020304" pitchFamily="18" charset="0"/>
                <a:ea typeface="Lora"/>
                <a:cs typeface="Times New Roman" panose="02020603050405020304" pitchFamily="18" charset="0"/>
                <a:sym typeface="Lora"/>
              </a:rPr>
              <a:t> Islam, Ph.D.</a:t>
            </a:r>
          </a:p>
          <a:p>
            <a:pPr algn="ctr">
              <a:lnSpc>
                <a:spcPts val="1937"/>
              </a:lnSpc>
            </a:pPr>
            <a:r>
              <a:rPr lang="en-US" sz="2200" dirty="0">
                <a:solidFill>
                  <a:srgbClr val="010101"/>
                </a:solidFill>
                <a:latin typeface="Times New Roman" panose="02020603050405020304" pitchFamily="18" charset="0"/>
                <a:ea typeface="Lora"/>
                <a:cs typeface="Times New Roman" panose="02020603050405020304" pitchFamily="18" charset="0"/>
                <a:sym typeface="Lora"/>
              </a:rPr>
              <a:t>Associate Professor</a:t>
            </a:r>
          </a:p>
          <a:p>
            <a:pPr algn="ctr">
              <a:lnSpc>
                <a:spcPts val="1937"/>
              </a:lnSpc>
            </a:pPr>
            <a:r>
              <a:rPr lang="en-US" sz="2200" dirty="0">
                <a:solidFill>
                  <a:srgbClr val="010101"/>
                </a:solidFill>
                <a:latin typeface="Times New Roman" panose="02020603050405020304" pitchFamily="18" charset="0"/>
                <a:ea typeface="Lora"/>
                <a:cs typeface="Times New Roman" panose="02020603050405020304" pitchFamily="18" charset="0"/>
                <a:sym typeface="Lora"/>
              </a:rPr>
              <a:t>Department of Computer Science and Engineering</a:t>
            </a:r>
          </a:p>
          <a:p>
            <a:pPr algn="ctr">
              <a:lnSpc>
                <a:spcPts val="1937"/>
              </a:lnSpc>
            </a:pPr>
            <a:r>
              <a:rPr lang="en-US" sz="2200" dirty="0">
                <a:solidFill>
                  <a:srgbClr val="010101"/>
                </a:solidFill>
                <a:latin typeface="Times New Roman" panose="02020603050405020304" pitchFamily="18" charset="0"/>
                <a:ea typeface="Lora"/>
                <a:cs typeface="Times New Roman" panose="02020603050405020304" pitchFamily="18" charset="0"/>
                <a:sym typeface="Lora"/>
              </a:rPr>
              <a:t>Jagannath University, Dhaka</a:t>
            </a:r>
          </a:p>
        </p:txBody>
      </p:sp>
      <p:sp>
        <p:nvSpPr>
          <p:cNvPr id="8" name="TextBox 7">
            <a:extLst>
              <a:ext uri="{FF2B5EF4-FFF2-40B4-BE49-F238E27FC236}">
                <a16:creationId xmlns:a16="http://schemas.microsoft.com/office/drawing/2014/main" id="{27D04DB8-3B59-6D5D-28FC-E8CAB4D7C582}"/>
              </a:ext>
            </a:extLst>
          </p:cNvPr>
          <p:cNvSpPr txBox="1"/>
          <p:nvPr/>
        </p:nvSpPr>
        <p:spPr>
          <a:xfrm>
            <a:off x="5028796" y="5824860"/>
            <a:ext cx="2134394" cy="369332"/>
          </a:xfrm>
          <a:prstGeom prst="rect">
            <a:avLst/>
          </a:prstGeom>
          <a:noFill/>
        </p:spPr>
        <p:txBody>
          <a:bodyPr wrap="square" rtlCol="0">
            <a:spAutoFit/>
          </a:bodyPr>
          <a:lstStyle/>
          <a:p>
            <a:pPr algn="ctr"/>
            <a:r>
              <a:rPr lang="en-US" dirty="0"/>
              <a:t>15</a:t>
            </a:r>
            <a:r>
              <a:rPr lang="en-US" baseline="30000" dirty="0"/>
              <a:t>th</a:t>
            </a:r>
            <a:r>
              <a:rPr lang="en-US" dirty="0"/>
              <a:t> January, 2025</a:t>
            </a:r>
          </a:p>
        </p:txBody>
      </p:sp>
      <p:sp>
        <p:nvSpPr>
          <p:cNvPr id="11" name="Footer Placeholder 10">
            <a:extLst>
              <a:ext uri="{FF2B5EF4-FFF2-40B4-BE49-F238E27FC236}">
                <a16:creationId xmlns:a16="http://schemas.microsoft.com/office/drawing/2014/main" id="{BD412C7C-AAAC-D788-737D-B86EED76B480}"/>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extLst>
      <p:ext uri="{BB962C8B-B14F-4D97-AF65-F5344CB8AC3E}">
        <p14:creationId xmlns:p14="http://schemas.microsoft.com/office/powerpoint/2010/main" val="31989512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Content Placeholder 7"/>
          <p:cNvPicPr/>
          <p:nvPr/>
        </p:nvPicPr>
        <p:blipFill>
          <a:blip r:embed="rId3"/>
          <a:stretch/>
        </p:blipFill>
        <p:spPr>
          <a:xfrm>
            <a:off x="11078640" y="8280"/>
            <a:ext cx="1105200" cy="942480"/>
          </a:xfrm>
          <a:prstGeom prst="rect">
            <a:avLst/>
          </a:prstGeom>
          <a:ln w="0">
            <a:noFill/>
          </a:ln>
        </p:spPr>
      </p:pic>
      <p:sp>
        <p:nvSpPr>
          <p:cNvPr id="141" name="PlaceHolder 2"/>
          <p:cNvSpPr>
            <a:spLocks noGrp="1"/>
          </p:cNvSpPr>
          <p:nvPr>
            <p:ph type="subTitle" idx="4294967295"/>
          </p:nvPr>
        </p:nvSpPr>
        <p:spPr>
          <a:xfrm>
            <a:off x="0" y="195263"/>
            <a:ext cx="10418763" cy="6270625"/>
          </a:xfrm>
          <a:prstGeom prst="rect">
            <a:avLst/>
          </a:prstGeom>
          <a:noFill/>
          <a:ln w="0">
            <a:noFill/>
          </a:ln>
        </p:spPr>
        <p:txBody>
          <a:bodyPr lIns="122040" tIns="122040" rIns="122040" bIns="122040" anchor="t">
            <a:noAutofit/>
          </a:bodyPr>
          <a:lstStyle/>
          <a:p>
            <a:pPr marL="228600" indent="-228600" defTabSz="914400">
              <a:lnSpc>
                <a:spcPct val="115000"/>
              </a:lnSpc>
              <a:buNone/>
              <a:tabLst>
                <a:tab pos="0" algn="l"/>
              </a:tabLst>
            </a:pPr>
            <a:endParaRPr lang="en-US" sz="2800" b="0" u="none" strike="noStrike" dirty="0">
              <a:solidFill>
                <a:srgbClr val="000000"/>
              </a:solidFill>
              <a:uFillTx/>
              <a:latin typeface="Arial"/>
            </a:endParaRPr>
          </a:p>
          <a:p>
            <a:pPr marL="228600" indent="-228600" defTabSz="914400">
              <a:lnSpc>
                <a:spcPct val="115000"/>
              </a:lnSpc>
              <a:buNone/>
              <a:tabLst>
                <a:tab pos="0" algn="l"/>
              </a:tabLst>
            </a:pPr>
            <a:endParaRPr lang="en-US" sz="2060" b="0" u="none" strike="noStrike" dirty="0">
              <a:solidFill>
                <a:srgbClr val="000000"/>
              </a:solidFill>
              <a:uFillTx/>
              <a:latin typeface="Arial"/>
            </a:endParaRPr>
          </a:p>
          <a:p>
            <a:pPr marL="0" indent="0" defTabSz="914400">
              <a:lnSpc>
                <a:spcPct val="115000"/>
              </a:lnSpc>
              <a:buClr>
                <a:srgbClr val="000000"/>
              </a:buClr>
              <a:buNone/>
              <a:tabLst>
                <a:tab pos="0" algn="l"/>
              </a:tabLst>
            </a:pPr>
            <a:endParaRPr lang="en-US" sz="2400" b="0" u="none" strike="noStrike" dirty="0">
              <a:solidFill>
                <a:srgbClr val="000000"/>
              </a:solidFill>
              <a:uFillTx/>
              <a:latin typeface="Arial"/>
            </a:endParaRPr>
          </a:p>
          <a:p>
            <a:pPr indent="0" defTabSz="914400">
              <a:lnSpc>
                <a:spcPct val="115000"/>
              </a:lnSpc>
              <a:buNone/>
              <a:tabLst>
                <a:tab pos="0" algn="l"/>
              </a:tabLst>
            </a:pPr>
            <a:endParaRPr lang="en-US" sz="2400" b="0" u="none" strike="noStrike" dirty="0">
              <a:solidFill>
                <a:srgbClr val="000000"/>
              </a:solidFill>
              <a:uFillTx/>
              <a:latin typeface="Arial"/>
            </a:endParaRPr>
          </a:p>
        </p:txBody>
      </p:sp>
      <p:sp>
        <p:nvSpPr>
          <p:cNvPr id="3" name="Rectangle 2"/>
          <p:cNvSpPr/>
          <p:nvPr/>
        </p:nvSpPr>
        <p:spPr>
          <a:xfrm>
            <a:off x="5946686" y="5681684"/>
            <a:ext cx="4177028" cy="658642"/>
          </a:xfrm>
          <a:prstGeom prst="rect">
            <a:avLst/>
          </a:prstGeom>
        </p:spPr>
        <p:txBody>
          <a:bodyPr wrap="square">
            <a:spAutoFit/>
          </a:bodyPr>
          <a:lstStyle/>
          <a:p>
            <a:pPr>
              <a:lnSpc>
                <a:spcPct val="115000"/>
              </a:lnSpc>
              <a:buNone/>
              <a:tabLst>
                <a:tab pos="0" algn="l"/>
              </a:tabLst>
            </a:pPr>
            <a:br>
              <a:rPr lang="en-US" dirty="0"/>
            </a:br>
            <a:r>
              <a:rPr lang="en-US" sz="1400" dirty="0"/>
              <a:t>           </a:t>
            </a:r>
            <a:r>
              <a:rPr lang="en-US" sz="1400" b="1" dirty="0">
                <a:solidFill>
                  <a:schemeClr val="accent5"/>
                </a:solidFill>
              </a:rPr>
              <a:t>Figure : The Multi-Level Stacking Ensemble</a:t>
            </a:r>
            <a:endParaRPr lang="en-US" sz="1400" dirty="0">
              <a:solidFill>
                <a:srgbClr val="000000"/>
              </a:solidFill>
              <a:latin typeface="Arial"/>
            </a:endParaRPr>
          </a:p>
        </p:txBody>
      </p:sp>
      <p:pic>
        <p:nvPicPr>
          <p:cNvPr id="4" name="Picture 3"/>
          <p:cNvPicPr>
            <a:picLocks noChangeAspect="1"/>
          </p:cNvPicPr>
          <p:nvPr/>
        </p:nvPicPr>
        <p:blipFill>
          <a:blip r:embed="rId4"/>
          <a:stretch>
            <a:fillRect/>
          </a:stretch>
        </p:blipFill>
        <p:spPr>
          <a:xfrm>
            <a:off x="424078" y="643812"/>
            <a:ext cx="4602133" cy="4637315"/>
          </a:xfrm>
          <a:prstGeom prst="rect">
            <a:avLst/>
          </a:prstGeom>
        </p:spPr>
      </p:pic>
      <p:pic>
        <p:nvPicPr>
          <p:cNvPr id="5" name="Picture 4"/>
          <p:cNvPicPr>
            <a:picLocks noChangeAspect="1"/>
          </p:cNvPicPr>
          <p:nvPr/>
        </p:nvPicPr>
        <p:blipFill>
          <a:blip r:embed="rId5"/>
          <a:stretch>
            <a:fillRect/>
          </a:stretch>
        </p:blipFill>
        <p:spPr>
          <a:xfrm>
            <a:off x="5633124" y="181392"/>
            <a:ext cx="4789169" cy="1890469"/>
          </a:xfrm>
          <a:prstGeom prst="rect">
            <a:avLst/>
          </a:prstGeom>
        </p:spPr>
      </p:pic>
      <p:sp>
        <p:nvSpPr>
          <p:cNvPr id="6" name="Rectangle 5"/>
          <p:cNvSpPr/>
          <p:nvPr/>
        </p:nvSpPr>
        <p:spPr>
          <a:xfrm>
            <a:off x="5946686" y="2143635"/>
            <a:ext cx="3478003" cy="338554"/>
          </a:xfrm>
          <a:prstGeom prst="rect">
            <a:avLst/>
          </a:prstGeom>
        </p:spPr>
        <p:txBody>
          <a:bodyPr wrap="none">
            <a:spAutoFit/>
          </a:bodyPr>
          <a:lstStyle/>
          <a:p>
            <a:r>
              <a:rPr lang="en-US" sz="1600" b="1" dirty="0">
                <a:solidFill>
                  <a:schemeClr val="accent5"/>
                </a:solidFill>
              </a:rPr>
              <a:t>Figure : Single Level Stacking Ensemble</a:t>
            </a:r>
            <a:endParaRPr lang="en-US" sz="1600" dirty="0"/>
          </a:p>
        </p:txBody>
      </p:sp>
      <p:pic>
        <p:nvPicPr>
          <p:cNvPr id="7" name="Picture 6"/>
          <p:cNvPicPr>
            <a:picLocks noChangeAspect="1"/>
          </p:cNvPicPr>
          <p:nvPr/>
        </p:nvPicPr>
        <p:blipFill>
          <a:blip r:embed="rId6"/>
          <a:stretch>
            <a:fillRect/>
          </a:stretch>
        </p:blipFill>
        <p:spPr>
          <a:xfrm>
            <a:off x="5026211" y="2539235"/>
            <a:ext cx="5815959" cy="3534994"/>
          </a:xfrm>
          <a:prstGeom prst="rect">
            <a:avLst/>
          </a:prstGeom>
        </p:spPr>
      </p:pic>
      <p:sp>
        <p:nvSpPr>
          <p:cNvPr id="14" name="Rectangle 13"/>
          <p:cNvSpPr/>
          <p:nvPr/>
        </p:nvSpPr>
        <p:spPr>
          <a:xfrm>
            <a:off x="621120" y="5162643"/>
            <a:ext cx="3540893" cy="658642"/>
          </a:xfrm>
          <a:prstGeom prst="rect">
            <a:avLst/>
          </a:prstGeom>
        </p:spPr>
        <p:txBody>
          <a:bodyPr wrap="square">
            <a:spAutoFit/>
          </a:bodyPr>
          <a:lstStyle/>
          <a:p>
            <a:pPr>
              <a:lnSpc>
                <a:spcPct val="115000"/>
              </a:lnSpc>
              <a:buNone/>
              <a:tabLst>
                <a:tab pos="0" algn="l"/>
              </a:tabLst>
            </a:pPr>
            <a:br>
              <a:rPr lang="en-US" dirty="0"/>
            </a:br>
            <a:r>
              <a:rPr lang="en-US" sz="1400" dirty="0"/>
              <a:t>           </a:t>
            </a:r>
            <a:r>
              <a:rPr lang="en-US" sz="1400" b="1" dirty="0">
                <a:solidFill>
                  <a:schemeClr val="accent5"/>
                </a:solidFill>
              </a:rPr>
              <a:t>Figure : The Proposed Framework</a:t>
            </a:r>
            <a:endParaRPr lang="en-US" sz="1400" dirty="0">
              <a:solidFill>
                <a:srgbClr val="000000"/>
              </a:solidFill>
              <a:latin typeface="Arial"/>
            </a:endParaRPr>
          </a:p>
        </p:txBody>
      </p:sp>
      <p:sp>
        <p:nvSpPr>
          <p:cNvPr id="2" name="PlaceHolder 1">
            <a:extLst>
              <a:ext uri="{FF2B5EF4-FFF2-40B4-BE49-F238E27FC236}">
                <a16:creationId xmlns:a16="http://schemas.microsoft.com/office/drawing/2014/main" id="{6F3AA4D1-CA6D-54BE-FE85-A94931061409}"/>
              </a:ext>
            </a:extLst>
          </p:cNvPr>
          <p:cNvSpPr txBox="1">
            <a:spLocks/>
          </p:cNvSpPr>
          <p:nvPr/>
        </p:nvSpPr>
        <p:spPr>
          <a:xfrm>
            <a:off x="137652" y="94581"/>
            <a:ext cx="6489290" cy="689190"/>
          </a:xfrm>
          <a:prstGeom prst="rect">
            <a:avLst/>
          </a:prstGeom>
          <a:noFill/>
          <a:ln w="0">
            <a:noFill/>
          </a:ln>
        </p:spPr>
        <p:txBody>
          <a:bodyPr lIns="122040" tIns="122040" rIns="122040" bIns="1220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 sz="2800" b="1" dirty="0">
                <a:solidFill>
                  <a:schemeClr val="dk1"/>
                </a:solidFill>
                <a:latin typeface="Times New Roman" panose="02020603050405020304" pitchFamily="18" charset="0"/>
                <a:cs typeface="Times New Roman" panose="02020603050405020304" pitchFamily="18" charset="0"/>
              </a:rPr>
              <a:t>The Proposed Framework:</a:t>
            </a:r>
            <a:endParaRPr lang="en-US" sz="2800" b="1" dirty="0">
              <a:solidFill>
                <a:schemeClr val="dk1"/>
              </a:solidFill>
              <a:latin typeface="Times New Roman" panose="02020603050405020304" pitchFamily="18" charset="0"/>
              <a:cs typeface="Times New Roman" panose="02020603050405020304" pitchFamily="18" charset="0"/>
            </a:endParaRPr>
          </a:p>
        </p:txBody>
      </p:sp>
      <p:sp>
        <p:nvSpPr>
          <p:cNvPr id="8" name="Slide Number Placeholder 7">
            <a:extLst>
              <a:ext uri="{FF2B5EF4-FFF2-40B4-BE49-F238E27FC236}">
                <a16:creationId xmlns:a16="http://schemas.microsoft.com/office/drawing/2014/main" id="{610FCB60-37C3-3B56-9306-3FBB20748660}"/>
              </a:ext>
            </a:extLst>
          </p:cNvPr>
          <p:cNvSpPr>
            <a:spLocks noGrp="1"/>
          </p:cNvSpPr>
          <p:nvPr>
            <p:ph type="sldNum" sz="quarter" idx="12"/>
          </p:nvPr>
        </p:nvSpPr>
        <p:spPr/>
        <p:txBody>
          <a:bodyPr/>
          <a:lstStyle/>
          <a:p>
            <a:fld id="{C7EE38A7-E291-4846-8EE6-75046924B9CE}" type="slidenum">
              <a:rPr lang="en-US" smtClean="0"/>
              <a:t>10</a:t>
            </a:fld>
            <a:endParaRPr lang="en-US"/>
          </a:p>
        </p:txBody>
      </p:sp>
      <p:sp>
        <p:nvSpPr>
          <p:cNvPr id="12" name="Footer Placeholder 10">
            <a:extLst>
              <a:ext uri="{FF2B5EF4-FFF2-40B4-BE49-F238E27FC236}">
                <a16:creationId xmlns:a16="http://schemas.microsoft.com/office/drawing/2014/main" id="{ABB3FA38-8D2A-54A6-D9B0-EB51B2E44994}"/>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extLst>
      <p:ext uri="{BB962C8B-B14F-4D97-AF65-F5344CB8AC3E}">
        <p14:creationId xmlns:p14="http://schemas.microsoft.com/office/powerpoint/2010/main" val="1188136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9" name="Content Placeholder 7"/>
          <p:cNvPicPr/>
          <p:nvPr/>
        </p:nvPicPr>
        <p:blipFill>
          <a:blip r:embed="rId3"/>
          <a:stretch/>
        </p:blipFill>
        <p:spPr>
          <a:xfrm>
            <a:off x="11078640" y="8280"/>
            <a:ext cx="1105200" cy="942480"/>
          </a:xfrm>
          <a:prstGeom prst="rect">
            <a:avLst/>
          </a:prstGeom>
          <a:ln w="0">
            <a:noFill/>
          </a:ln>
        </p:spPr>
      </p:pic>
      <p:sp>
        <p:nvSpPr>
          <p:cNvPr id="182" name="PlaceHolder 1"/>
          <p:cNvSpPr>
            <a:spLocks noGrp="1"/>
          </p:cNvSpPr>
          <p:nvPr>
            <p:ph type="title" idx="4294967295"/>
          </p:nvPr>
        </p:nvSpPr>
        <p:spPr>
          <a:xfrm>
            <a:off x="147483" y="176982"/>
            <a:ext cx="6034088" cy="773778"/>
          </a:xfrm>
          <a:prstGeom prst="rect">
            <a:avLst/>
          </a:prstGeom>
          <a:noFill/>
          <a:ln w="0">
            <a:noFill/>
          </a:ln>
        </p:spPr>
        <p:txBody>
          <a:bodyPr lIns="122040" tIns="122040" rIns="122040" bIns="122040" anchor="t">
            <a:noAutofit/>
          </a:bodyPr>
          <a:lstStyle/>
          <a:p>
            <a:pPr indent="0" defTabSz="914400">
              <a:lnSpc>
                <a:spcPct val="90000"/>
              </a:lnSpc>
              <a:buNone/>
            </a:pPr>
            <a:r>
              <a:rPr lang="en" sz="3200" b="1" u="none" strike="noStrike" dirty="0">
                <a:solidFill>
                  <a:schemeClr val="dk1"/>
                </a:solidFill>
                <a:uFillTx/>
                <a:latin typeface="Times New Roman" panose="02020603050405020304" pitchFamily="18" charset="0"/>
                <a:cs typeface="Times New Roman" panose="02020603050405020304" pitchFamily="18" charset="0"/>
              </a:rPr>
              <a:t>Materials &amp; Methods:</a:t>
            </a:r>
            <a:endParaRPr lang="en-US" sz="3200" b="0" u="none" strike="noStrike" dirty="0">
              <a:solidFill>
                <a:schemeClr val="dk1"/>
              </a:solidFill>
              <a:uFillTx/>
              <a:latin typeface="Times New Roman" panose="02020603050405020304" pitchFamily="18" charset="0"/>
              <a:cs typeface="Times New Roman" panose="02020603050405020304" pitchFamily="18" charset="0"/>
            </a:endParaRPr>
          </a:p>
        </p:txBody>
      </p:sp>
      <p:sp>
        <p:nvSpPr>
          <p:cNvPr id="183" name="PlaceHolder 2"/>
          <p:cNvSpPr>
            <a:spLocks noGrp="1"/>
          </p:cNvSpPr>
          <p:nvPr>
            <p:ph type="subTitle" idx="4294967295"/>
          </p:nvPr>
        </p:nvSpPr>
        <p:spPr>
          <a:xfrm>
            <a:off x="599768" y="865084"/>
            <a:ext cx="8347588" cy="5383469"/>
          </a:xfrm>
          <a:prstGeom prst="rect">
            <a:avLst/>
          </a:prstGeom>
          <a:noFill/>
          <a:ln w="0">
            <a:noFill/>
          </a:ln>
        </p:spPr>
        <p:txBody>
          <a:bodyPr lIns="122040" tIns="122040" rIns="122040" bIns="122040" anchor="t">
            <a:noAutofit/>
          </a:bodyPr>
          <a:lstStyle/>
          <a:p>
            <a:pPr marL="343080" indent="-343080" defTabSz="914400">
              <a:lnSpc>
                <a:spcPct val="115000"/>
              </a:lnSpc>
              <a:buClr>
                <a:srgbClr val="000000"/>
              </a:buClr>
              <a:buFont typeface="Wingdings" charset="2"/>
              <a:buChar char=""/>
            </a:pPr>
            <a:r>
              <a:rPr lang="en-US" b="1" u="none" strike="noStrike" dirty="0">
                <a:solidFill>
                  <a:schemeClr val="dk1"/>
                </a:solidFill>
                <a:uFillTx/>
                <a:latin typeface="Calibri"/>
              </a:rPr>
              <a:t> Particle Swarm Optimization ( PSO )</a:t>
            </a:r>
            <a:endParaRPr lang="en-US" b="0" u="none" strike="noStrike" dirty="0">
              <a:solidFill>
                <a:srgbClr val="000000"/>
              </a:solidFill>
              <a:uFillTx/>
              <a:latin typeface="Arial"/>
            </a:endParaRPr>
          </a:p>
          <a:p>
            <a:pPr indent="0" defTabSz="914400">
              <a:lnSpc>
                <a:spcPct val="115000"/>
              </a:lnSpc>
              <a:buNone/>
              <a:tabLst>
                <a:tab pos="0" algn="l"/>
              </a:tabLst>
            </a:pPr>
            <a:r>
              <a:rPr lang="en-US" b="0" u="none" strike="noStrike" dirty="0">
                <a:solidFill>
                  <a:schemeClr val="dk1"/>
                </a:solidFill>
                <a:uFillTx/>
                <a:latin typeface="Calibri"/>
              </a:rPr>
              <a:t> </a:t>
            </a:r>
            <a:r>
              <a:rPr lang="en-US" b="1" u="none" strike="noStrike" dirty="0">
                <a:solidFill>
                  <a:schemeClr val="dk1"/>
                </a:solidFill>
                <a:uFillTx/>
                <a:latin typeface="Calibri"/>
              </a:rPr>
              <a:t>Algorithm</a:t>
            </a:r>
            <a:r>
              <a:rPr lang="en-US" b="0" u="none" strike="noStrike" dirty="0">
                <a:solidFill>
                  <a:schemeClr val="dk1"/>
                </a:solidFill>
                <a:uFillTx/>
                <a:latin typeface="Calibri"/>
              </a:rPr>
              <a:t> </a:t>
            </a:r>
            <a:endParaRPr lang="en-US" b="0" u="none" strike="noStrike" dirty="0">
              <a:solidFill>
                <a:srgbClr val="000000"/>
              </a:solidFill>
              <a:uFillTx/>
              <a:latin typeface="Arial"/>
            </a:endParaRPr>
          </a:p>
          <a:p>
            <a:pPr indent="0" defTabSz="914400">
              <a:lnSpc>
                <a:spcPct val="115000"/>
              </a:lnSpc>
              <a:buNone/>
              <a:tabLst>
                <a:tab pos="0" algn="l"/>
              </a:tabLst>
            </a:pPr>
            <a:r>
              <a:rPr lang="en-US" b="1" u="none" strike="noStrike" dirty="0">
                <a:solidFill>
                  <a:schemeClr val="dk1"/>
                </a:solidFill>
                <a:uFillTx/>
                <a:latin typeface="Calibri"/>
              </a:rPr>
              <a:t> Input</a:t>
            </a:r>
            <a:r>
              <a:rPr lang="en-US" b="0" u="none" strike="noStrike" dirty="0">
                <a:solidFill>
                  <a:schemeClr val="dk1"/>
                </a:solidFill>
                <a:uFillTx/>
                <a:latin typeface="Calibri"/>
              </a:rPr>
              <a:t>: N: sample size</a:t>
            </a:r>
            <a:endParaRPr lang="en-US" b="0" u="none" strike="noStrike" dirty="0">
              <a:solidFill>
                <a:srgbClr val="000000"/>
              </a:solidFill>
              <a:uFillTx/>
              <a:latin typeface="Arial"/>
            </a:endParaRPr>
          </a:p>
          <a:p>
            <a:pPr indent="0" defTabSz="914400">
              <a:lnSpc>
                <a:spcPct val="115000"/>
              </a:lnSpc>
              <a:buNone/>
              <a:tabLst>
                <a:tab pos="0" algn="l"/>
              </a:tabLst>
            </a:pPr>
            <a:r>
              <a:rPr lang="en-US" b="0" u="none" strike="noStrike" dirty="0">
                <a:solidFill>
                  <a:schemeClr val="dk1"/>
                </a:solidFill>
                <a:uFillTx/>
                <a:latin typeface="Calibri"/>
              </a:rPr>
              <a:t> p:problem dimension</a:t>
            </a:r>
            <a:endParaRPr lang="en-US" b="0" u="none" strike="noStrike" dirty="0">
              <a:solidFill>
                <a:srgbClr val="000000"/>
              </a:solidFill>
              <a:uFillTx/>
              <a:latin typeface="Arial"/>
            </a:endParaRPr>
          </a:p>
          <a:p>
            <a:pPr indent="0" defTabSz="914400">
              <a:lnSpc>
                <a:spcPct val="115000"/>
              </a:lnSpc>
              <a:buNone/>
              <a:tabLst>
                <a:tab pos="0" algn="l"/>
              </a:tabLst>
            </a:pPr>
            <a:r>
              <a:rPr lang="en-US" b="0" u="none" strike="noStrike" dirty="0">
                <a:solidFill>
                  <a:schemeClr val="dk1"/>
                </a:solidFill>
                <a:uFillTx/>
                <a:latin typeface="Calibri"/>
              </a:rPr>
              <a:t> M:Maximum iterations</a:t>
            </a:r>
            <a:endParaRPr lang="en-US" b="0" u="none" strike="noStrike" dirty="0">
              <a:solidFill>
                <a:srgbClr val="000000"/>
              </a:solidFill>
              <a:uFillTx/>
              <a:latin typeface="Arial"/>
            </a:endParaRPr>
          </a:p>
          <a:p>
            <a:pPr indent="0" defTabSz="914400">
              <a:lnSpc>
                <a:spcPct val="115000"/>
              </a:lnSpc>
              <a:buNone/>
              <a:tabLst>
                <a:tab pos="0" algn="l"/>
              </a:tabLst>
            </a:pPr>
            <a:r>
              <a:rPr lang="en-US" b="0" u="none" strike="noStrike" dirty="0">
                <a:solidFill>
                  <a:schemeClr val="dk1"/>
                </a:solidFill>
                <a:uFillTx/>
                <a:latin typeface="Calibri"/>
              </a:rPr>
              <a:t> </a:t>
            </a:r>
            <a:r>
              <a:rPr lang="en-US" b="0" u="none" strike="noStrike" dirty="0" err="1">
                <a:solidFill>
                  <a:schemeClr val="dk1"/>
                </a:solidFill>
                <a:uFillTx/>
                <a:latin typeface="Calibri"/>
              </a:rPr>
              <a:t>LS:the</a:t>
            </a:r>
            <a:r>
              <a:rPr lang="en-US" b="0" u="none" strike="noStrike" dirty="0">
                <a:solidFill>
                  <a:schemeClr val="dk1"/>
                </a:solidFill>
                <a:uFillTx/>
                <a:latin typeface="Calibri"/>
              </a:rPr>
              <a:t> lower bound of the search space</a:t>
            </a:r>
            <a:endParaRPr lang="en-US" b="0" u="none" strike="noStrike" dirty="0">
              <a:solidFill>
                <a:srgbClr val="000000"/>
              </a:solidFill>
              <a:uFillTx/>
              <a:latin typeface="Arial"/>
            </a:endParaRPr>
          </a:p>
          <a:p>
            <a:pPr indent="0" defTabSz="914400">
              <a:lnSpc>
                <a:spcPct val="115000"/>
              </a:lnSpc>
              <a:buNone/>
              <a:tabLst>
                <a:tab pos="0" algn="l"/>
              </a:tabLst>
            </a:pPr>
            <a:r>
              <a:rPr lang="en-US" b="0" u="none" strike="noStrike" dirty="0">
                <a:solidFill>
                  <a:schemeClr val="dk1"/>
                </a:solidFill>
                <a:uFillTx/>
                <a:latin typeface="Calibri"/>
              </a:rPr>
              <a:t> </a:t>
            </a:r>
            <a:r>
              <a:rPr lang="en-US" b="0" u="none" strike="noStrike" dirty="0" err="1">
                <a:solidFill>
                  <a:schemeClr val="dk1"/>
                </a:solidFill>
                <a:uFillTx/>
                <a:latin typeface="Calibri"/>
              </a:rPr>
              <a:t>US:the</a:t>
            </a:r>
            <a:r>
              <a:rPr lang="en-US" b="0" u="none" strike="noStrike" dirty="0">
                <a:solidFill>
                  <a:schemeClr val="dk1"/>
                </a:solidFill>
                <a:uFillTx/>
                <a:latin typeface="Calibri"/>
              </a:rPr>
              <a:t> upper bound of the search space</a:t>
            </a:r>
            <a:endParaRPr lang="en-US" b="0" u="none" strike="noStrike" dirty="0">
              <a:solidFill>
                <a:srgbClr val="000000"/>
              </a:solidFill>
              <a:uFillTx/>
              <a:latin typeface="Arial"/>
            </a:endParaRPr>
          </a:p>
          <a:p>
            <a:pPr indent="0" defTabSz="914400">
              <a:lnSpc>
                <a:spcPct val="115000"/>
              </a:lnSpc>
              <a:buNone/>
              <a:tabLst>
                <a:tab pos="0" algn="l"/>
              </a:tabLst>
            </a:pPr>
            <a:r>
              <a:rPr lang="en-US" b="1" u="none" strike="noStrike" dirty="0">
                <a:solidFill>
                  <a:schemeClr val="dk1"/>
                </a:solidFill>
                <a:uFillTx/>
                <a:latin typeface="Calibri"/>
              </a:rPr>
              <a:t> Output</a:t>
            </a:r>
            <a:r>
              <a:rPr lang="en-US" b="0" u="none" strike="noStrike" dirty="0">
                <a:solidFill>
                  <a:schemeClr val="dk1"/>
                </a:solidFill>
                <a:uFillTx/>
                <a:latin typeface="Calibri"/>
              </a:rPr>
              <a:t>: </a:t>
            </a:r>
            <a:r>
              <a:rPr lang="en-US" b="0" u="none" strike="noStrike" dirty="0" err="1">
                <a:solidFill>
                  <a:schemeClr val="dk1"/>
                </a:solidFill>
                <a:uFillTx/>
                <a:latin typeface="Calibri"/>
              </a:rPr>
              <a:t>S</a:t>
            </a:r>
            <a:r>
              <a:rPr lang="en-US" b="0" u="none" strike="noStrike" baseline="-25000" dirty="0" err="1">
                <a:solidFill>
                  <a:schemeClr val="dk1"/>
                </a:solidFill>
                <a:uFillTx/>
                <a:latin typeface="Calibri"/>
              </a:rPr>
              <a:t>best</a:t>
            </a:r>
            <a:r>
              <a:rPr lang="en-US" b="0" u="none" strike="noStrike" dirty="0">
                <a:solidFill>
                  <a:schemeClr val="dk1"/>
                </a:solidFill>
                <a:uFillTx/>
                <a:latin typeface="Calibri"/>
              </a:rPr>
              <a:t> :the best solution</a:t>
            </a:r>
            <a:endParaRPr lang="en-US" b="0" u="none" strike="noStrike" dirty="0">
              <a:solidFill>
                <a:srgbClr val="000000"/>
              </a:solidFill>
              <a:uFillTx/>
              <a:latin typeface="Arial"/>
            </a:endParaRPr>
          </a:p>
          <a:p>
            <a:pPr indent="0" defTabSz="914400">
              <a:lnSpc>
                <a:spcPct val="115000"/>
              </a:lnSpc>
              <a:buNone/>
              <a:tabLst>
                <a:tab pos="0" algn="l"/>
              </a:tabLst>
            </a:pPr>
            <a:r>
              <a:rPr lang="en-US" b="0" u="none" strike="noStrike" dirty="0">
                <a:solidFill>
                  <a:schemeClr val="dk1"/>
                </a:solidFill>
                <a:uFillTx/>
                <a:latin typeface="Calibri"/>
              </a:rPr>
              <a:t> 1 Start</a:t>
            </a:r>
            <a:endParaRPr lang="en-US" b="0" u="none" strike="noStrike" dirty="0">
              <a:solidFill>
                <a:srgbClr val="000000"/>
              </a:solidFill>
              <a:uFillTx/>
              <a:latin typeface="Arial"/>
            </a:endParaRPr>
          </a:p>
          <a:p>
            <a:pPr indent="0" defTabSz="914400">
              <a:lnSpc>
                <a:spcPct val="115000"/>
              </a:lnSpc>
              <a:buNone/>
              <a:tabLst>
                <a:tab pos="0" algn="l"/>
              </a:tabLst>
            </a:pPr>
            <a:r>
              <a:rPr lang="en-US" b="0" u="none" strike="noStrike" dirty="0">
                <a:solidFill>
                  <a:schemeClr val="dk1"/>
                </a:solidFill>
                <a:uFillTx/>
                <a:latin typeface="Calibri"/>
              </a:rPr>
              <a:t> 2 Initialize the search process randomly.</a:t>
            </a:r>
            <a:endParaRPr lang="en-US" b="0" u="none" strike="noStrike" dirty="0">
              <a:solidFill>
                <a:srgbClr val="000000"/>
              </a:solidFill>
              <a:uFillTx/>
              <a:latin typeface="Arial"/>
            </a:endParaRPr>
          </a:p>
          <a:p>
            <a:pPr indent="0" defTabSz="914400">
              <a:lnSpc>
                <a:spcPct val="115000"/>
              </a:lnSpc>
              <a:buNone/>
              <a:tabLst>
                <a:tab pos="0" algn="l"/>
              </a:tabLst>
            </a:pPr>
            <a:r>
              <a:rPr lang="en-US" b="0" u="none" strike="noStrike" dirty="0">
                <a:solidFill>
                  <a:schemeClr val="dk1"/>
                </a:solidFill>
                <a:uFillTx/>
                <a:latin typeface="Calibri"/>
              </a:rPr>
              <a:t> </a:t>
            </a:r>
            <a:endParaRPr lang="en-US" b="0" u="none" strike="noStrike" dirty="0">
              <a:solidFill>
                <a:srgbClr val="000000"/>
              </a:solidFill>
              <a:uFillTx/>
              <a:latin typeface="Arial"/>
            </a:endParaRPr>
          </a:p>
          <a:p>
            <a:pPr indent="0" defTabSz="914400">
              <a:lnSpc>
                <a:spcPct val="115000"/>
              </a:lnSpc>
              <a:buNone/>
              <a:tabLst>
                <a:tab pos="0" algn="l"/>
              </a:tabLst>
            </a:pPr>
            <a:r>
              <a:rPr lang="en-US" b="0" u="none" strike="noStrike" dirty="0">
                <a:solidFill>
                  <a:schemeClr val="dk1"/>
                </a:solidFill>
                <a:uFillTx/>
                <a:latin typeface="Calibri"/>
              </a:rPr>
              <a:t> </a:t>
            </a:r>
            <a:endParaRPr lang="en-US" b="0" u="none" strike="noStrike" dirty="0">
              <a:solidFill>
                <a:srgbClr val="000000"/>
              </a:solidFill>
              <a:uFillTx/>
              <a:latin typeface="Arial"/>
            </a:endParaRPr>
          </a:p>
          <a:p>
            <a:pPr marL="685800" indent="-228600" algn="r" defTabSz="914400">
              <a:lnSpc>
                <a:spcPct val="115000"/>
              </a:lnSpc>
              <a:buNone/>
              <a:tabLst>
                <a:tab pos="0" algn="l"/>
              </a:tabLst>
            </a:pPr>
            <a:r>
              <a:rPr lang="en-US" sz="2400" b="0" u="none" strike="noStrike" dirty="0">
                <a:solidFill>
                  <a:schemeClr val="dk1"/>
                </a:solidFill>
                <a:uFillTx/>
                <a:latin typeface="Calibri"/>
              </a:rPr>
              <a:t>.</a:t>
            </a:r>
            <a:endParaRPr lang="en-US" sz="2400" b="0" u="none" strike="noStrike" dirty="0">
              <a:solidFill>
                <a:srgbClr val="000000"/>
              </a:solidFill>
              <a:uFillTx/>
              <a:latin typeface="Arial"/>
            </a:endParaRPr>
          </a:p>
          <a:p>
            <a:pPr marL="228600" indent="-228600" defTabSz="914400">
              <a:lnSpc>
                <a:spcPct val="115000"/>
              </a:lnSpc>
              <a:buNone/>
              <a:tabLst>
                <a:tab pos="0" algn="l"/>
              </a:tabLst>
            </a:pPr>
            <a:br>
              <a:rPr dirty="0"/>
            </a:br>
            <a:endParaRPr lang="en-US" b="0" u="none" strike="noStrike" dirty="0">
              <a:solidFill>
                <a:srgbClr val="000000"/>
              </a:solidFill>
              <a:uFillTx/>
              <a:latin typeface="Arial"/>
            </a:endParaRPr>
          </a:p>
        </p:txBody>
      </p:sp>
      <p:sp>
        <p:nvSpPr>
          <p:cNvPr id="2" name="Slide Number Placeholder 1">
            <a:extLst>
              <a:ext uri="{FF2B5EF4-FFF2-40B4-BE49-F238E27FC236}">
                <a16:creationId xmlns:a16="http://schemas.microsoft.com/office/drawing/2014/main" id="{5DE891BA-3133-0E33-8308-F76F7935AEDE}"/>
              </a:ext>
            </a:extLst>
          </p:cNvPr>
          <p:cNvSpPr>
            <a:spLocks noGrp="1"/>
          </p:cNvSpPr>
          <p:nvPr>
            <p:ph type="sldNum" sz="quarter" idx="12"/>
          </p:nvPr>
        </p:nvSpPr>
        <p:spPr/>
        <p:txBody>
          <a:bodyPr/>
          <a:lstStyle/>
          <a:p>
            <a:fld id="{C7EE38A7-E291-4846-8EE6-75046924B9CE}" type="slidenum">
              <a:rPr lang="en-US" smtClean="0"/>
              <a:t>11</a:t>
            </a:fld>
            <a:endParaRPr lang="en-US"/>
          </a:p>
        </p:txBody>
      </p:sp>
      <p:sp>
        <p:nvSpPr>
          <p:cNvPr id="7" name="Footer Placeholder 10">
            <a:extLst>
              <a:ext uri="{FF2B5EF4-FFF2-40B4-BE49-F238E27FC236}">
                <a16:creationId xmlns:a16="http://schemas.microsoft.com/office/drawing/2014/main" id="{A7AEA040-62E8-3CF3-D8CB-38C02AFDE48A}"/>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extLst>
      <p:ext uri="{BB962C8B-B14F-4D97-AF65-F5344CB8AC3E}">
        <p14:creationId xmlns:p14="http://schemas.microsoft.com/office/powerpoint/2010/main" val="3715170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5" name="Content Placeholder 7"/>
          <p:cNvPicPr/>
          <p:nvPr/>
        </p:nvPicPr>
        <p:blipFill>
          <a:blip r:embed="rId3"/>
          <a:stretch/>
        </p:blipFill>
        <p:spPr>
          <a:xfrm>
            <a:off x="11078640" y="8280"/>
            <a:ext cx="1105200" cy="942480"/>
          </a:xfrm>
          <a:prstGeom prst="rect">
            <a:avLst/>
          </a:prstGeom>
          <a:ln w="0">
            <a:noFill/>
          </a:ln>
        </p:spPr>
      </p:pic>
      <p:sp>
        <p:nvSpPr>
          <p:cNvPr id="189" name="PlaceHolder 2"/>
          <p:cNvSpPr>
            <a:spLocks noGrp="1"/>
          </p:cNvSpPr>
          <p:nvPr>
            <p:ph type="subTitle" idx="4294967295"/>
          </p:nvPr>
        </p:nvSpPr>
        <p:spPr>
          <a:xfrm>
            <a:off x="284814" y="950760"/>
            <a:ext cx="11346426" cy="5294978"/>
          </a:xfrm>
          <a:prstGeom prst="rect">
            <a:avLst/>
          </a:prstGeom>
          <a:noFill/>
          <a:ln w="0">
            <a:noFill/>
          </a:ln>
        </p:spPr>
        <p:txBody>
          <a:bodyPr lIns="122040" tIns="122040" rIns="122040" bIns="122040" anchor="t">
            <a:noAutofit/>
          </a:bodyPr>
          <a:lstStyle/>
          <a:p>
            <a:pPr marL="343080" indent="-343080" defTabSz="914400">
              <a:lnSpc>
                <a:spcPct val="115000"/>
              </a:lnSpc>
              <a:buClr>
                <a:srgbClr val="000000"/>
              </a:buClr>
              <a:buFont typeface="Wingdings" charset="2"/>
              <a:buChar char=""/>
            </a:pPr>
            <a:r>
              <a:rPr lang="en-US" b="1" u="none" strike="noStrike" dirty="0">
                <a:solidFill>
                  <a:schemeClr val="dk1"/>
                </a:solidFill>
                <a:uFillTx/>
                <a:latin typeface="Calibri"/>
              </a:rPr>
              <a:t> Particle Swarm Optimization ( PSO )</a:t>
            </a:r>
            <a:endParaRPr lang="en-US" b="0" u="none" strike="noStrike" dirty="0">
              <a:solidFill>
                <a:srgbClr val="000000"/>
              </a:solidFill>
              <a:uFillTx/>
              <a:latin typeface="Arial"/>
            </a:endParaRPr>
          </a:p>
          <a:p>
            <a:pPr indent="0">
              <a:lnSpc>
                <a:spcPct val="115000"/>
              </a:lnSpc>
              <a:buNone/>
              <a:tabLst>
                <a:tab pos="0" algn="l"/>
              </a:tabLst>
            </a:pPr>
            <a:r>
              <a:rPr lang="en-US" dirty="0">
                <a:solidFill>
                  <a:schemeClr val="dk1"/>
                </a:solidFill>
              </a:rPr>
              <a:t> 3 for i←1 to N do</a:t>
            </a:r>
            <a:endParaRPr lang="en-US" dirty="0">
              <a:solidFill>
                <a:srgbClr val="000000"/>
              </a:solidFill>
              <a:latin typeface="Arial"/>
            </a:endParaRPr>
          </a:p>
          <a:p>
            <a:pPr indent="0">
              <a:lnSpc>
                <a:spcPct val="115000"/>
              </a:lnSpc>
              <a:buNone/>
              <a:tabLst>
                <a:tab pos="0" algn="l"/>
              </a:tabLst>
            </a:pPr>
            <a:r>
              <a:rPr lang="en-US" dirty="0">
                <a:solidFill>
                  <a:schemeClr val="dk1"/>
                </a:solidFill>
              </a:rPr>
              <a:t> 4     v</a:t>
            </a:r>
            <a:r>
              <a:rPr lang="en-US" baseline="-25000" dirty="0">
                <a:solidFill>
                  <a:schemeClr val="dk1"/>
                </a:solidFill>
              </a:rPr>
              <a:t>i</a:t>
            </a:r>
            <a:r>
              <a:rPr lang="en-US" baseline="30000" dirty="0">
                <a:solidFill>
                  <a:schemeClr val="dk1"/>
                </a:solidFill>
              </a:rPr>
              <a:t>0</a:t>
            </a:r>
            <a:r>
              <a:rPr lang="en-US" dirty="0">
                <a:solidFill>
                  <a:schemeClr val="dk1"/>
                </a:solidFill>
              </a:rPr>
              <a:t>← random </a:t>
            </a:r>
            <a:r>
              <a:rPr lang="en-US" dirty="0" err="1">
                <a:solidFill>
                  <a:schemeClr val="dk1"/>
                </a:solidFill>
              </a:rPr>
              <a:t>volicty</a:t>
            </a:r>
            <a:r>
              <a:rPr lang="en-US" dirty="0">
                <a:solidFill>
                  <a:schemeClr val="dk1"/>
                </a:solidFill>
              </a:rPr>
              <a:t> vector [LS∪US]</a:t>
            </a:r>
            <a:r>
              <a:rPr lang="en-US" baseline="30000" dirty="0">
                <a:solidFill>
                  <a:schemeClr val="dk1"/>
                </a:solidFill>
              </a:rPr>
              <a:t>p</a:t>
            </a:r>
            <a:endParaRPr lang="en-US" dirty="0">
              <a:solidFill>
                <a:srgbClr val="000000"/>
              </a:solidFill>
              <a:latin typeface="Arial"/>
            </a:endParaRPr>
          </a:p>
          <a:p>
            <a:pPr indent="0">
              <a:lnSpc>
                <a:spcPct val="115000"/>
              </a:lnSpc>
              <a:buNone/>
              <a:tabLst>
                <a:tab pos="0" algn="l"/>
              </a:tabLst>
            </a:pPr>
            <a:r>
              <a:rPr lang="en-US" dirty="0">
                <a:solidFill>
                  <a:schemeClr val="dk1"/>
                </a:solidFill>
              </a:rPr>
              <a:t>         //initialize the practical velocity</a:t>
            </a:r>
            <a:endParaRPr lang="en-US" dirty="0">
              <a:solidFill>
                <a:srgbClr val="000000"/>
              </a:solidFill>
              <a:latin typeface="Arial"/>
            </a:endParaRPr>
          </a:p>
          <a:p>
            <a:pPr indent="0" defTabSz="914400">
              <a:lnSpc>
                <a:spcPct val="115000"/>
              </a:lnSpc>
              <a:buNone/>
              <a:tabLst>
                <a:tab pos="0" algn="l"/>
              </a:tabLst>
            </a:pPr>
            <a:r>
              <a:rPr lang="en-US" b="0" u="none" strike="noStrike" dirty="0">
                <a:solidFill>
                  <a:schemeClr val="dk1"/>
                </a:solidFill>
                <a:uFillTx/>
                <a:latin typeface="Calibri"/>
              </a:rPr>
              <a:t>5.     x</a:t>
            </a:r>
            <a:r>
              <a:rPr lang="en-US" b="0" u="none" strike="noStrike" baseline="-25000" dirty="0">
                <a:solidFill>
                  <a:schemeClr val="dk1"/>
                </a:solidFill>
                <a:uFillTx/>
                <a:latin typeface="Calibri"/>
              </a:rPr>
              <a:t>i</a:t>
            </a:r>
            <a:r>
              <a:rPr lang="en-US" b="0" u="none" strike="noStrike" baseline="30000" dirty="0">
                <a:solidFill>
                  <a:schemeClr val="dk1"/>
                </a:solidFill>
                <a:uFillTx/>
                <a:latin typeface="Calibri"/>
              </a:rPr>
              <a:t>0</a:t>
            </a:r>
            <a:r>
              <a:rPr lang="en-US" b="0" u="none" strike="noStrike" dirty="0">
                <a:solidFill>
                  <a:schemeClr val="dk1"/>
                </a:solidFill>
                <a:uFillTx/>
                <a:latin typeface="Calibri"/>
              </a:rPr>
              <a:t>←random position [LS∪US]</a:t>
            </a:r>
            <a:r>
              <a:rPr lang="en-US" b="0" u="none" strike="noStrike" baseline="30000" dirty="0">
                <a:solidFill>
                  <a:schemeClr val="dk1"/>
                </a:solidFill>
                <a:uFillTx/>
                <a:latin typeface="Calibri"/>
              </a:rPr>
              <a:t>p</a:t>
            </a:r>
            <a:endParaRPr lang="en-US" b="0" u="none" strike="noStrike" baseline="30000" dirty="0">
              <a:solidFill>
                <a:srgbClr val="000000"/>
              </a:solidFill>
              <a:uFillTx/>
              <a:latin typeface="Arial"/>
            </a:endParaRPr>
          </a:p>
          <a:p>
            <a:pPr indent="0" defTabSz="914400">
              <a:lnSpc>
                <a:spcPct val="115000"/>
              </a:lnSpc>
              <a:buNone/>
              <a:tabLst>
                <a:tab pos="0" algn="l"/>
              </a:tabLst>
            </a:pPr>
            <a:r>
              <a:rPr lang="en-US" b="0" u="none" strike="noStrike" dirty="0">
                <a:solidFill>
                  <a:schemeClr val="dk1"/>
                </a:solidFill>
                <a:uFillTx/>
                <a:latin typeface="Calibri"/>
              </a:rPr>
              <a:t>       //initialize position</a:t>
            </a:r>
            <a:endParaRPr lang="en-US" b="0" u="none" strike="noStrike" dirty="0">
              <a:solidFill>
                <a:srgbClr val="000000"/>
              </a:solidFill>
              <a:uFillTx/>
              <a:latin typeface="Arial"/>
            </a:endParaRPr>
          </a:p>
          <a:p>
            <a:pPr indent="0" defTabSz="914400">
              <a:lnSpc>
                <a:spcPct val="115000"/>
              </a:lnSpc>
              <a:buNone/>
              <a:tabLst>
                <a:tab pos="0" algn="l"/>
              </a:tabLst>
            </a:pPr>
            <a:r>
              <a:rPr lang="en-US" b="0" u="none" strike="noStrike" dirty="0">
                <a:solidFill>
                  <a:schemeClr val="dk1"/>
                </a:solidFill>
                <a:uFillTx/>
                <a:latin typeface="Calibri"/>
              </a:rPr>
              <a:t>6.    p</a:t>
            </a:r>
            <a:r>
              <a:rPr lang="en-US" b="0" u="none" strike="noStrike" baseline="-25000" dirty="0">
                <a:solidFill>
                  <a:schemeClr val="dk1"/>
                </a:solidFill>
                <a:uFillTx/>
                <a:latin typeface="Calibri"/>
              </a:rPr>
              <a:t>best</a:t>
            </a:r>
            <a:r>
              <a:rPr lang="en-US" b="0" u="none" strike="noStrike" baseline="30000" dirty="0">
                <a:solidFill>
                  <a:schemeClr val="dk1"/>
                </a:solidFill>
                <a:uFillTx/>
                <a:latin typeface="Calibri"/>
              </a:rPr>
              <a:t>0</a:t>
            </a:r>
            <a:r>
              <a:rPr lang="en-US" b="0" u="none" strike="noStrike" dirty="0">
                <a:solidFill>
                  <a:schemeClr val="dk1"/>
                </a:solidFill>
                <a:uFillTx/>
                <a:latin typeface="Calibri"/>
              </a:rPr>
              <a:t>←x</a:t>
            </a:r>
            <a:r>
              <a:rPr lang="en-US" b="0" u="none" strike="noStrike" baseline="-25000" dirty="0">
                <a:solidFill>
                  <a:schemeClr val="dk1"/>
                </a:solidFill>
                <a:uFillTx/>
                <a:latin typeface="Calibri"/>
              </a:rPr>
              <a:t>i</a:t>
            </a:r>
            <a:r>
              <a:rPr lang="en-US" b="0" u="none" strike="noStrike" baseline="30000" dirty="0">
                <a:solidFill>
                  <a:schemeClr val="dk1"/>
                </a:solidFill>
                <a:uFillTx/>
                <a:latin typeface="Calibri"/>
              </a:rPr>
              <a:t>0</a:t>
            </a:r>
            <a:endParaRPr lang="en-US" b="0" u="none" strike="noStrike" baseline="30000" dirty="0">
              <a:solidFill>
                <a:srgbClr val="000000"/>
              </a:solidFill>
              <a:uFillTx/>
              <a:latin typeface="Arial"/>
            </a:endParaRPr>
          </a:p>
          <a:p>
            <a:pPr indent="0" defTabSz="914400">
              <a:lnSpc>
                <a:spcPct val="115000"/>
              </a:lnSpc>
              <a:buNone/>
              <a:tabLst>
                <a:tab pos="0" algn="l"/>
              </a:tabLst>
            </a:pPr>
            <a:r>
              <a:rPr lang="en-US" b="0" u="none" strike="noStrike" dirty="0">
                <a:solidFill>
                  <a:schemeClr val="dk1"/>
                </a:solidFill>
                <a:uFillTx/>
                <a:latin typeface="Calibri"/>
              </a:rPr>
              <a:t>        initialize the best solution</a:t>
            </a:r>
            <a:endParaRPr lang="en-US" b="0" u="none" strike="noStrike" dirty="0">
              <a:solidFill>
                <a:srgbClr val="000000"/>
              </a:solidFill>
              <a:uFillTx/>
              <a:latin typeface="Arial"/>
            </a:endParaRPr>
          </a:p>
          <a:p>
            <a:pPr indent="0" defTabSz="914400">
              <a:lnSpc>
                <a:spcPct val="115000"/>
              </a:lnSpc>
              <a:buNone/>
              <a:tabLst>
                <a:tab pos="0" algn="l"/>
              </a:tabLst>
            </a:pPr>
            <a:r>
              <a:rPr lang="en-US" b="0" u="none" strike="noStrike" dirty="0">
                <a:solidFill>
                  <a:schemeClr val="dk1"/>
                </a:solidFill>
                <a:uFillTx/>
                <a:latin typeface="Calibri"/>
              </a:rPr>
              <a:t>7. Apply </a:t>
            </a:r>
            <a:r>
              <a:rPr lang="en-US" dirty="0">
                <a:solidFill>
                  <a:schemeClr val="dk1"/>
                </a:solidFill>
                <a:latin typeface="Calibri"/>
              </a:rPr>
              <a:t>Precision performance matrix</a:t>
            </a:r>
            <a:r>
              <a:rPr lang="en-US" b="0" u="none" strike="noStrike" dirty="0">
                <a:solidFill>
                  <a:schemeClr val="dk1"/>
                </a:solidFill>
                <a:uFillTx/>
                <a:latin typeface="Calibri"/>
              </a:rPr>
              <a:t> to get </a:t>
            </a:r>
            <a:r>
              <a:rPr lang="en-US" dirty="0">
                <a:solidFill>
                  <a:schemeClr val="dk1"/>
                </a:solidFill>
                <a:latin typeface="Calibri"/>
              </a:rPr>
              <a:t>g</a:t>
            </a:r>
            <a:r>
              <a:rPr lang="en-US" baseline="-25000" dirty="0">
                <a:solidFill>
                  <a:schemeClr val="dk1"/>
                </a:solidFill>
                <a:latin typeface="Calibri"/>
              </a:rPr>
              <a:t>best</a:t>
            </a:r>
            <a:r>
              <a:rPr lang="en-US" baseline="30000" dirty="0">
                <a:solidFill>
                  <a:schemeClr val="dk1"/>
                </a:solidFill>
                <a:latin typeface="Calibri"/>
              </a:rPr>
              <a:t>0</a:t>
            </a:r>
            <a:endParaRPr lang="en-US" b="0" u="none" strike="noStrike" baseline="30000" dirty="0">
              <a:solidFill>
                <a:srgbClr val="000000"/>
              </a:solidFill>
              <a:uFillTx/>
              <a:latin typeface="Arial"/>
            </a:endParaRPr>
          </a:p>
          <a:p>
            <a:pPr indent="0" defTabSz="914400">
              <a:lnSpc>
                <a:spcPct val="115000"/>
              </a:lnSpc>
              <a:buNone/>
              <a:tabLst>
                <a:tab pos="0" algn="l"/>
              </a:tabLst>
            </a:pPr>
            <a:r>
              <a:rPr lang="en-US" b="0" u="none" strike="noStrike" dirty="0">
                <a:solidFill>
                  <a:schemeClr val="dk1"/>
                </a:solidFill>
                <a:uFillTx/>
                <a:latin typeface="Calibri"/>
              </a:rPr>
              <a:t>8. m←1</a:t>
            </a:r>
            <a:endParaRPr lang="en-US" b="0" u="none" strike="noStrike" dirty="0">
              <a:solidFill>
                <a:srgbClr val="000000"/>
              </a:solidFill>
              <a:uFillTx/>
              <a:latin typeface="Arial"/>
            </a:endParaRPr>
          </a:p>
          <a:p>
            <a:pPr indent="0" defTabSz="914400">
              <a:lnSpc>
                <a:spcPct val="115000"/>
              </a:lnSpc>
              <a:buNone/>
              <a:tabLst>
                <a:tab pos="0" algn="l"/>
              </a:tabLst>
            </a:pPr>
            <a:endParaRPr lang="en-US" b="0" u="none" strike="noStrike" dirty="0">
              <a:solidFill>
                <a:srgbClr val="000000"/>
              </a:solidFill>
              <a:uFillTx/>
              <a:latin typeface="Arial"/>
            </a:endParaRPr>
          </a:p>
          <a:p>
            <a:pPr indent="0" defTabSz="914400">
              <a:lnSpc>
                <a:spcPct val="115000"/>
              </a:lnSpc>
              <a:buNone/>
              <a:tabLst>
                <a:tab pos="0" algn="l"/>
              </a:tabLst>
            </a:pPr>
            <a:r>
              <a:rPr lang="en-US" b="1" u="none" strike="noStrike" dirty="0">
                <a:solidFill>
                  <a:schemeClr val="dk1"/>
                </a:solidFill>
                <a:uFillTx/>
                <a:latin typeface="Calibri"/>
              </a:rPr>
              <a:t> </a:t>
            </a:r>
            <a:br>
              <a:rPr dirty="0"/>
            </a:br>
            <a:endParaRPr lang="en-US" b="0" u="none" strike="noStrike" dirty="0">
              <a:solidFill>
                <a:srgbClr val="000000"/>
              </a:solidFill>
              <a:uFillTx/>
              <a:latin typeface="Arial"/>
            </a:endParaRPr>
          </a:p>
          <a:p>
            <a:pPr marL="685800" indent="-228600" algn="r" defTabSz="914400">
              <a:lnSpc>
                <a:spcPct val="115000"/>
              </a:lnSpc>
              <a:buNone/>
              <a:tabLst>
                <a:tab pos="0" algn="l"/>
              </a:tabLst>
            </a:pPr>
            <a:r>
              <a:rPr lang="en-US" b="0" u="none" strike="noStrike" dirty="0">
                <a:solidFill>
                  <a:schemeClr val="dk1"/>
                </a:solidFill>
                <a:uFillTx/>
                <a:latin typeface="Calibri"/>
              </a:rPr>
              <a:t>.</a:t>
            </a:r>
            <a:endParaRPr lang="en-US" b="0" u="none" strike="noStrike" dirty="0">
              <a:solidFill>
                <a:srgbClr val="000000"/>
              </a:solidFill>
              <a:uFillTx/>
              <a:latin typeface="Arial"/>
            </a:endParaRPr>
          </a:p>
          <a:p>
            <a:pPr marL="228600" indent="-228600" defTabSz="914400">
              <a:lnSpc>
                <a:spcPct val="115000"/>
              </a:lnSpc>
              <a:buNone/>
              <a:tabLst>
                <a:tab pos="0" algn="l"/>
              </a:tabLst>
            </a:pPr>
            <a:br>
              <a:rPr dirty="0"/>
            </a:br>
            <a:endParaRPr lang="en-US" b="0" u="none" strike="noStrike" dirty="0">
              <a:solidFill>
                <a:srgbClr val="000000"/>
              </a:solidFill>
              <a:uFillTx/>
              <a:latin typeface="Arial"/>
            </a:endParaRPr>
          </a:p>
        </p:txBody>
      </p:sp>
      <p:sp>
        <p:nvSpPr>
          <p:cNvPr id="2" name="Slide Number Placeholder 1">
            <a:extLst>
              <a:ext uri="{FF2B5EF4-FFF2-40B4-BE49-F238E27FC236}">
                <a16:creationId xmlns:a16="http://schemas.microsoft.com/office/drawing/2014/main" id="{12A5142C-B5A1-FC2C-4315-E39A2F00BDFE}"/>
              </a:ext>
            </a:extLst>
          </p:cNvPr>
          <p:cNvSpPr>
            <a:spLocks noGrp="1"/>
          </p:cNvSpPr>
          <p:nvPr>
            <p:ph type="sldNum" sz="quarter" idx="12"/>
          </p:nvPr>
        </p:nvSpPr>
        <p:spPr/>
        <p:txBody>
          <a:bodyPr/>
          <a:lstStyle/>
          <a:p>
            <a:fld id="{C7EE38A7-E291-4846-8EE6-75046924B9CE}" type="slidenum">
              <a:rPr lang="en-US" smtClean="0"/>
              <a:t>12</a:t>
            </a:fld>
            <a:endParaRPr lang="en-US"/>
          </a:p>
        </p:txBody>
      </p:sp>
      <p:sp>
        <p:nvSpPr>
          <p:cNvPr id="3" name="PlaceHolder 1">
            <a:extLst>
              <a:ext uri="{FF2B5EF4-FFF2-40B4-BE49-F238E27FC236}">
                <a16:creationId xmlns:a16="http://schemas.microsoft.com/office/drawing/2014/main" id="{A3A5562E-4C97-7203-6CEB-60694E0A0A79}"/>
              </a:ext>
            </a:extLst>
          </p:cNvPr>
          <p:cNvSpPr txBox="1">
            <a:spLocks/>
          </p:cNvSpPr>
          <p:nvPr/>
        </p:nvSpPr>
        <p:spPr>
          <a:xfrm>
            <a:off x="147483" y="176982"/>
            <a:ext cx="6034088" cy="773778"/>
          </a:xfrm>
          <a:prstGeom prst="rect">
            <a:avLst/>
          </a:prstGeom>
          <a:noFill/>
          <a:ln w="0">
            <a:noFill/>
          </a:ln>
        </p:spPr>
        <p:txBody>
          <a:bodyPr vert="horz" lIns="122040" tIns="122040" rIns="122040" bIns="122040" rtlCol="0" anchor="t">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90000"/>
              </a:lnSpc>
            </a:pPr>
            <a:r>
              <a:rPr lang="en" sz="3200" b="1">
                <a:solidFill>
                  <a:schemeClr val="dk1"/>
                </a:solidFill>
                <a:latin typeface="Times New Roman" panose="02020603050405020304" pitchFamily="18" charset="0"/>
                <a:cs typeface="Times New Roman" panose="02020603050405020304" pitchFamily="18" charset="0"/>
              </a:rPr>
              <a:t>Materials &amp; Methods:</a:t>
            </a:r>
            <a:endParaRPr lang="en-US" sz="3200" dirty="0">
              <a:solidFill>
                <a:schemeClr val="dk1"/>
              </a:solidFill>
              <a:latin typeface="Times New Roman" panose="02020603050405020304" pitchFamily="18" charset="0"/>
              <a:cs typeface="Times New Roman" panose="02020603050405020304" pitchFamily="18" charset="0"/>
            </a:endParaRPr>
          </a:p>
        </p:txBody>
      </p:sp>
      <p:sp>
        <p:nvSpPr>
          <p:cNvPr id="7" name="Footer Placeholder 10">
            <a:extLst>
              <a:ext uri="{FF2B5EF4-FFF2-40B4-BE49-F238E27FC236}">
                <a16:creationId xmlns:a16="http://schemas.microsoft.com/office/drawing/2014/main" id="{35518C7F-19BE-F0EF-1E74-E6D84A258BBF}"/>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extLst>
      <p:ext uri="{BB962C8B-B14F-4D97-AF65-F5344CB8AC3E}">
        <p14:creationId xmlns:p14="http://schemas.microsoft.com/office/powerpoint/2010/main" val="4975302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 name="Content Placeholder 7"/>
          <p:cNvPicPr/>
          <p:nvPr/>
        </p:nvPicPr>
        <p:blipFill>
          <a:blip r:embed="rId3"/>
          <a:stretch/>
        </p:blipFill>
        <p:spPr>
          <a:xfrm>
            <a:off x="11078640" y="8280"/>
            <a:ext cx="1105200" cy="942480"/>
          </a:xfrm>
          <a:prstGeom prst="rect">
            <a:avLst/>
          </a:prstGeom>
          <a:ln w="0">
            <a:noFill/>
          </a:ln>
        </p:spPr>
      </p:pic>
      <p:sp>
        <p:nvSpPr>
          <p:cNvPr id="195" name="PlaceHolder 2"/>
          <p:cNvSpPr>
            <a:spLocks noGrp="1"/>
          </p:cNvSpPr>
          <p:nvPr>
            <p:ph type="subTitle" idx="4294967295"/>
          </p:nvPr>
        </p:nvSpPr>
        <p:spPr>
          <a:xfrm>
            <a:off x="462116" y="1538973"/>
            <a:ext cx="9601200" cy="4367213"/>
          </a:xfrm>
          <a:prstGeom prst="rect">
            <a:avLst/>
          </a:prstGeom>
          <a:noFill/>
          <a:ln w="0">
            <a:noFill/>
          </a:ln>
        </p:spPr>
        <p:txBody>
          <a:bodyPr lIns="122040" tIns="122040" rIns="122040" bIns="122040" anchor="t">
            <a:noAutofit/>
          </a:bodyPr>
          <a:lstStyle/>
          <a:p>
            <a:pPr marL="343080" indent="-343080" defTabSz="914400">
              <a:lnSpc>
                <a:spcPct val="115000"/>
              </a:lnSpc>
              <a:buClr>
                <a:srgbClr val="000000"/>
              </a:buClr>
              <a:buFont typeface="Wingdings" charset="2"/>
              <a:buChar char=""/>
            </a:pPr>
            <a:r>
              <a:rPr lang="en-US" sz="2400" b="1" u="none" strike="noStrike" dirty="0">
                <a:solidFill>
                  <a:schemeClr val="dk1"/>
                </a:solidFill>
                <a:uFillTx/>
                <a:latin typeface="Calibri"/>
              </a:rPr>
              <a:t> Particle Swarm Optimization ( PSO )</a:t>
            </a:r>
            <a:endParaRPr lang="en-US" sz="2400" b="0" u="none" strike="noStrike" dirty="0">
              <a:solidFill>
                <a:srgbClr val="000000"/>
              </a:solidFill>
              <a:uFillTx/>
              <a:latin typeface="Arial"/>
            </a:endParaRPr>
          </a:p>
          <a:p>
            <a:pPr indent="0" defTabSz="914400">
              <a:lnSpc>
                <a:spcPct val="115000"/>
              </a:lnSpc>
              <a:buNone/>
              <a:tabLst>
                <a:tab pos="0" algn="l"/>
              </a:tabLst>
            </a:pPr>
            <a:r>
              <a:rPr lang="en-US" sz="2400" b="0" u="none" strike="noStrike" dirty="0">
                <a:solidFill>
                  <a:schemeClr val="dk1"/>
                </a:solidFill>
                <a:uFillTx/>
                <a:latin typeface="Calibri"/>
              </a:rPr>
              <a:t>9. While m ≤ M do</a:t>
            </a:r>
            <a:endParaRPr lang="en-US" sz="2400" b="0" u="none" strike="noStrike" dirty="0">
              <a:solidFill>
                <a:srgbClr val="000000"/>
              </a:solidFill>
              <a:uFillTx/>
              <a:latin typeface="Arial"/>
            </a:endParaRPr>
          </a:p>
          <a:p>
            <a:pPr indent="0" defTabSz="914400">
              <a:lnSpc>
                <a:spcPct val="115000"/>
              </a:lnSpc>
              <a:buNone/>
              <a:tabLst>
                <a:tab pos="0" algn="l"/>
              </a:tabLst>
            </a:pPr>
            <a:r>
              <a:rPr lang="en-US" sz="2400" b="0" u="none" strike="noStrike" dirty="0">
                <a:solidFill>
                  <a:schemeClr val="dk1"/>
                </a:solidFill>
                <a:uFillTx/>
                <a:latin typeface="Calibri"/>
              </a:rPr>
              <a:t>10.     For </a:t>
            </a:r>
            <a:r>
              <a:rPr lang="en-US" sz="2400" b="0" u="none" strike="noStrike" dirty="0" err="1">
                <a:solidFill>
                  <a:schemeClr val="dk1"/>
                </a:solidFill>
                <a:uFillTx/>
                <a:latin typeface="Calibri"/>
              </a:rPr>
              <a:t>i</a:t>
            </a:r>
            <a:r>
              <a:rPr lang="en-US" sz="2400" b="0" u="none" strike="noStrike" dirty="0">
                <a:solidFill>
                  <a:schemeClr val="dk1"/>
                </a:solidFill>
                <a:uFillTx/>
                <a:latin typeface="Calibri"/>
              </a:rPr>
              <a:t>=1 to N do</a:t>
            </a:r>
            <a:endParaRPr lang="en-US" sz="2400" b="0" u="none" strike="noStrike" dirty="0">
              <a:solidFill>
                <a:srgbClr val="000000"/>
              </a:solidFill>
              <a:uFillTx/>
              <a:latin typeface="Arial"/>
            </a:endParaRPr>
          </a:p>
          <a:p>
            <a:pPr indent="0" defTabSz="914400">
              <a:lnSpc>
                <a:spcPct val="115000"/>
              </a:lnSpc>
              <a:buNone/>
              <a:tabLst>
                <a:tab pos="0" algn="l"/>
              </a:tabLst>
            </a:pPr>
            <a:r>
              <a:rPr lang="en-US" sz="2400" b="0" u="none" strike="noStrike" dirty="0">
                <a:solidFill>
                  <a:schemeClr val="dk1"/>
                </a:solidFill>
                <a:uFillTx/>
                <a:latin typeface="Calibri"/>
              </a:rPr>
              <a:t>11.     r</a:t>
            </a:r>
            <a:r>
              <a:rPr lang="en-US" sz="2400" b="0" u="none" strike="noStrike" baseline="30000" dirty="0">
                <a:solidFill>
                  <a:schemeClr val="dk1"/>
                </a:solidFill>
                <a:uFillTx/>
                <a:latin typeface="Calibri"/>
              </a:rPr>
              <a:t>1</a:t>
            </a:r>
            <a:r>
              <a:rPr lang="en-US" sz="2400" b="0" u="none" strike="noStrike" dirty="0">
                <a:solidFill>
                  <a:schemeClr val="dk1"/>
                </a:solidFill>
                <a:uFillTx/>
                <a:latin typeface="Calibri"/>
              </a:rPr>
              <a:t> r</a:t>
            </a:r>
            <a:r>
              <a:rPr lang="en-US" sz="2400" b="0" u="none" strike="noStrike" baseline="30000" dirty="0">
                <a:solidFill>
                  <a:schemeClr val="dk1"/>
                </a:solidFill>
                <a:uFillTx/>
                <a:latin typeface="Calibri"/>
              </a:rPr>
              <a:t>2</a:t>
            </a:r>
            <a:r>
              <a:rPr lang="en-US" sz="2400" b="0" u="none" strike="noStrike" dirty="0">
                <a:solidFill>
                  <a:schemeClr val="dk1"/>
                </a:solidFill>
                <a:uFillTx/>
                <a:latin typeface="Calibri"/>
              </a:rPr>
              <a:t>←are two independent vectors that</a:t>
            </a:r>
            <a:endParaRPr lang="en-US" sz="2400" b="0" u="none" strike="noStrike" dirty="0">
              <a:solidFill>
                <a:srgbClr val="000000"/>
              </a:solidFill>
              <a:uFillTx/>
              <a:latin typeface="Arial"/>
            </a:endParaRPr>
          </a:p>
          <a:p>
            <a:pPr indent="0" defTabSz="914400">
              <a:lnSpc>
                <a:spcPct val="115000"/>
              </a:lnSpc>
              <a:buNone/>
              <a:tabLst>
                <a:tab pos="0" algn="l"/>
              </a:tabLst>
            </a:pPr>
            <a:r>
              <a:rPr lang="en-US" sz="2400" b="0" u="none" strike="noStrike" dirty="0">
                <a:solidFill>
                  <a:schemeClr val="dk1"/>
                </a:solidFill>
                <a:uFillTx/>
                <a:latin typeface="Calibri"/>
              </a:rPr>
              <a:t>           generated randomly [0.1]</a:t>
            </a:r>
            <a:r>
              <a:rPr lang="en-US" sz="2400" b="0" u="none" strike="noStrike" baseline="30000" dirty="0">
                <a:solidFill>
                  <a:schemeClr val="dk1"/>
                </a:solidFill>
                <a:uFillTx/>
                <a:latin typeface="Calibri"/>
              </a:rPr>
              <a:t>D</a:t>
            </a:r>
            <a:endParaRPr lang="en-US" sz="2400" b="0" u="none" strike="noStrike" baseline="30000" dirty="0">
              <a:solidFill>
                <a:srgbClr val="000000"/>
              </a:solidFill>
              <a:uFillTx/>
              <a:latin typeface="Arial"/>
            </a:endParaRPr>
          </a:p>
          <a:p>
            <a:pPr indent="0" defTabSz="914400">
              <a:lnSpc>
                <a:spcPct val="115000"/>
              </a:lnSpc>
              <a:buNone/>
              <a:tabLst>
                <a:tab pos="0" algn="l"/>
              </a:tabLst>
            </a:pPr>
            <a:r>
              <a:rPr lang="en-US" sz="2400" b="0" u="none" strike="noStrike" dirty="0">
                <a:solidFill>
                  <a:schemeClr val="dk1"/>
                </a:solidFill>
                <a:uFillTx/>
                <a:latin typeface="Calibri"/>
              </a:rPr>
              <a:t>12.     Apply Recall performance matrix //update the velocity.</a:t>
            </a:r>
            <a:endParaRPr lang="en-US" sz="2400" b="0" u="none" strike="noStrike" dirty="0">
              <a:solidFill>
                <a:srgbClr val="000000"/>
              </a:solidFill>
              <a:uFillTx/>
              <a:latin typeface="Arial"/>
            </a:endParaRPr>
          </a:p>
          <a:p>
            <a:pPr indent="0" defTabSz="914400">
              <a:lnSpc>
                <a:spcPct val="115000"/>
              </a:lnSpc>
              <a:buNone/>
              <a:tabLst>
                <a:tab pos="0" algn="l"/>
              </a:tabLst>
            </a:pPr>
            <a:r>
              <a:rPr lang="en-US" sz="2400" b="0" u="none" strike="noStrike" dirty="0">
                <a:solidFill>
                  <a:schemeClr val="dk1"/>
                </a:solidFill>
                <a:uFillTx/>
                <a:latin typeface="Calibri"/>
              </a:rPr>
              <a:t>13.      Apply </a:t>
            </a:r>
            <a:r>
              <a:rPr lang="en-US" sz="2400" dirty="0">
                <a:solidFill>
                  <a:schemeClr val="dk1"/>
                </a:solidFill>
                <a:latin typeface="Calibri"/>
              </a:rPr>
              <a:t>F-score performance matrix</a:t>
            </a:r>
            <a:r>
              <a:rPr lang="en-US" sz="2400" b="0" u="none" strike="noStrike" dirty="0">
                <a:solidFill>
                  <a:schemeClr val="dk1"/>
                </a:solidFill>
                <a:uFillTx/>
                <a:latin typeface="Calibri"/>
              </a:rPr>
              <a:t>//update the position.</a:t>
            </a:r>
            <a:endParaRPr lang="en-US" sz="2400" b="0" u="none" strike="noStrike" dirty="0">
              <a:solidFill>
                <a:srgbClr val="000000"/>
              </a:solidFill>
              <a:uFillTx/>
              <a:latin typeface="Arial"/>
            </a:endParaRPr>
          </a:p>
          <a:p>
            <a:pPr marL="228600" indent="-228600" defTabSz="914400">
              <a:lnSpc>
                <a:spcPct val="115000"/>
              </a:lnSpc>
              <a:buNone/>
              <a:tabLst>
                <a:tab pos="0" algn="l"/>
              </a:tabLst>
            </a:pPr>
            <a:br>
              <a:rPr sz="2400" dirty="0"/>
            </a:br>
            <a:endParaRPr lang="en-US" sz="2800" b="0" u="none" strike="noStrike" dirty="0">
              <a:solidFill>
                <a:srgbClr val="000000"/>
              </a:solidFill>
              <a:uFillTx/>
              <a:latin typeface="Arial"/>
            </a:endParaRPr>
          </a:p>
          <a:p>
            <a:pPr marL="228600" indent="-228600" defTabSz="914400">
              <a:lnSpc>
                <a:spcPct val="115000"/>
              </a:lnSpc>
              <a:buNone/>
              <a:tabLst>
                <a:tab pos="0" algn="l"/>
              </a:tabLst>
            </a:pPr>
            <a:br>
              <a:rPr sz="2400" dirty="0"/>
            </a:br>
            <a:endParaRPr lang="en-US" sz="2400" b="0" u="none" strike="noStrike" dirty="0">
              <a:solidFill>
                <a:srgbClr val="000000"/>
              </a:solidFill>
              <a:uFillTx/>
              <a:latin typeface="Arial"/>
            </a:endParaRPr>
          </a:p>
        </p:txBody>
      </p:sp>
      <p:sp>
        <p:nvSpPr>
          <p:cNvPr id="2" name="Slide Number Placeholder 1">
            <a:extLst>
              <a:ext uri="{FF2B5EF4-FFF2-40B4-BE49-F238E27FC236}">
                <a16:creationId xmlns:a16="http://schemas.microsoft.com/office/drawing/2014/main" id="{3ED00B35-4E63-9229-BB21-34361D744B41}"/>
              </a:ext>
            </a:extLst>
          </p:cNvPr>
          <p:cNvSpPr>
            <a:spLocks noGrp="1"/>
          </p:cNvSpPr>
          <p:nvPr>
            <p:ph type="sldNum" sz="quarter" idx="12"/>
          </p:nvPr>
        </p:nvSpPr>
        <p:spPr/>
        <p:txBody>
          <a:bodyPr/>
          <a:lstStyle/>
          <a:p>
            <a:fld id="{C7EE38A7-E291-4846-8EE6-75046924B9CE}" type="slidenum">
              <a:rPr lang="en-US" smtClean="0"/>
              <a:t>13</a:t>
            </a:fld>
            <a:endParaRPr lang="en-US"/>
          </a:p>
        </p:txBody>
      </p:sp>
      <p:sp>
        <p:nvSpPr>
          <p:cNvPr id="3" name="PlaceHolder 1">
            <a:extLst>
              <a:ext uri="{FF2B5EF4-FFF2-40B4-BE49-F238E27FC236}">
                <a16:creationId xmlns:a16="http://schemas.microsoft.com/office/drawing/2014/main" id="{B0D532E8-5B52-5BBF-1BD3-F7A109E6312E}"/>
              </a:ext>
            </a:extLst>
          </p:cNvPr>
          <p:cNvSpPr txBox="1">
            <a:spLocks/>
          </p:cNvSpPr>
          <p:nvPr/>
        </p:nvSpPr>
        <p:spPr>
          <a:xfrm>
            <a:off x="265470" y="479520"/>
            <a:ext cx="6034088" cy="773778"/>
          </a:xfrm>
          <a:prstGeom prst="rect">
            <a:avLst/>
          </a:prstGeom>
          <a:noFill/>
          <a:ln w="0">
            <a:noFill/>
          </a:ln>
        </p:spPr>
        <p:txBody>
          <a:bodyPr vert="horz" lIns="122040" tIns="122040" rIns="122040" bIns="122040" rtlCol="0" anchor="t">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90000"/>
              </a:lnSpc>
            </a:pPr>
            <a:r>
              <a:rPr lang="en" sz="3600" b="1" dirty="0">
                <a:solidFill>
                  <a:schemeClr val="dk1"/>
                </a:solidFill>
                <a:latin typeface="Times New Roman" panose="02020603050405020304" pitchFamily="18" charset="0"/>
                <a:cs typeface="Times New Roman" panose="02020603050405020304" pitchFamily="18" charset="0"/>
              </a:rPr>
              <a:t>Materials &amp; Methods:</a:t>
            </a:r>
            <a:endParaRPr lang="en-US" sz="3600" dirty="0">
              <a:solidFill>
                <a:schemeClr val="dk1"/>
              </a:solidFill>
              <a:latin typeface="Times New Roman" panose="02020603050405020304" pitchFamily="18" charset="0"/>
              <a:cs typeface="Times New Roman" panose="02020603050405020304" pitchFamily="18" charset="0"/>
            </a:endParaRPr>
          </a:p>
        </p:txBody>
      </p:sp>
      <p:sp>
        <p:nvSpPr>
          <p:cNvPr id="8" name="Footer Placeholder 10">
            <a:extLst>
              <a:ext uri="{FF2B5EF4-FFF2-40B4-BE49-F238E27FC236}">
                <a16:creationId xmlns:a16="http://schemas.microsoft.com/office/drawing/2014/main" id="{4F0200C0-72A1-48F2-1F6D-042A3BBCF729}"/>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extLst>
      <p:ext uri="{BB962C8B-B14F-4D97-AF65-F5344CB8AC3E}">
        <p14:creationId xmlns:p14="http://schemas.microsoft.com/office/powerpoint/2010/main" val="1856429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7" name="Content Placeholder 7"/>
          <p:cNvPicPr/>
          <p:nvPr/>
        </p:nvPicPr>
        <p:blipFill>
          <a:blip r:embed="rId3"/>
          <a:stretch/>
        </p:blipFill>
        <p:spPr>
          <a:xfrm>
            <a:off x="11078640" y="8280"/>
            <a:ext cx="1105200" cy="942480"/>
          </a:xfrm>
          <a:prstGeom prst="rect">
            <a:avLst/>
          </a:prstGeom>
          <a:ln w="0">
            <a:noFill/>
          </a:ln>
        </p:spPr>
      </p:pic>
      <p:sp>
        <p:nvSpPr>
          <p:cNvPr id="201" name="PlaceHolder 2"/>
          <p:cNvSpPr>
            <a:spLocks noGrp="1"/>
          </p:cNvSpPr>
          <p:nvPr>
            <p:ph type="subTitle" idx="4294967295"/>
          </p:nvPr>
        </p:nvSpPr>
        <p:spPr>
          <a:xfrm>
            <a:off x="825909" y="1740333"/>
            <a:ext cx="9601200" cy="3687073"/>
          </a:xfrm>
          <a:prstGeom prst="rect">
            <a:avLst/>
          </a:prstGeom>
          <a:noFill/>
          <a:ln w="0">
            <a:noFill/>
          </a:ln>
        </p:spPr>
        <p:txBody>
          <a:bodyPr lIns="122040" tIns="122040" rIns="122040" bIns="122040" anchor="t">
            <a:noAutofit/>
          </a:bodyPr>
          <a:lstStyle/>
          <a:p>
            <a:pPr marL="343080" indent="-343080" defTabSz="914400">
              <a:lnSpc>
                <a:spcPct val="115000"/>
              </a:lnSpc>
              <a:buClr>
                <a:srgbClr val="000000"/>
              </a:buClr>
              <a:buFont typeface="Wingdings" charset="2"/>
              <a:buChar char=""/>
            </a:pPr>
            <a:r>
              <a:rPr lang="en-US" sz="2400" b="1" u="none" strike="noStrike" dirty="0">
                <a:solidFill>
                  <a:schemeClr val="dk1"/>
                </a:solidFill>
                <a:uFillTx/>
                <a:latin typeface="Calibri"/>
              </a:rPr>
              <a:t> Particle Swarm Optimization ( PSO )</a:t>
            </a:r>
          </a:p>
          <a:p>
            <a:pPr marL="0" indent="0">
              <a:lnSpc>
                <a:spcPct val="115000"/>
              </a:lnSpc>
              <a:buClr>
                <a:srgbClr val="000000"/>
              </a:buClr>
              <a:buNone/>
            </a:pPr>
            <a:r>
              <a:rPr lang="en-US" dirty="0">
                <a:solidFill>
                  <a:schemeClr val="dk1"/>
                </a:solidFill>
              </a:rPr>
              <a:t>  </a:t>
            </a:r>
            <a:r>
              <a:rPr lang="en-US" sz="2400" dirty="0">
                <a:solidFill>
                  <a:schemeClr val="dk1"/>
                </a:solidFill>
              </a:rPr>
              <a:t>14. </a:t>
            </a:r>
            <a:r>
              <a:rPr lang="en-US" dirty="0">
                <a:solidFill>
                  <a:schemeClr val="dk1"/>
                </a:solidFill>
              </a:rPr>
              <a:t>      </a:t>
            </a:r>
            <a:r>
              <a:rPr lang="en-US" sz="2400" b="1" dirty="0">
                <a:solidFill>
                  <a:schemeClr val="dk1"/>
                </a:solidFill>
              </a:rPr>
              <a:t>If</a:t>
            </a:r>
            <a:r>
              <a:rPr lang="en-US" sz="2400" dirty="0">
                <a:solidFill>
                  <a:schemeClr val="dk1"/>
                </a:solidFill>
              </a:rPr>
              <a:t> f(</a:t>
            </a:r>
            <a:r>
              <a:rPr lang="en-US" sz="2400" dirty="0" err="1">
                <a:solidFill>
                  <a:schemeClr val="dk1"/>
                </a:solidFill>
              </a:rPr>
              <a:t>x</a:t>
            </a:r>
            <a:r>
              <a:rPr lang="en-US" sz="2400" baseline="30000" dirty="0" err="1">
                <a:solidFill>
                  <a:schemeClr val="dk1"/>
                </a:solidFill>
              </a:rPr>
              <a:t>t</a:t>
            </a:r>
            <a:r>
              <a:rPr lang="en-US" sz="2400" baseline="-25000" dirty="0" err="1">
                <a:solidFill>
                  <a:schemeClr val="dk1"/>
                </a:solidFill>
              </a:rPr>
              <a:t>i</a:t>
            </a:r>
            <a:r>
              <a:rPr lang="en-US" sz="2400" dirty="0">
                <a:solidFill>
                  <a:schemeClr val="dk1"/>
                </a:solidFill>
              </a:rPr>
              <a:t>)&lt;f(x</a:t>
            </a:r>
            <a:r>
              <a:rPr lang="en-US" sz="2400" baseline="30000" dirty="0">
                <a:solidFill>
                  <a:schemeClr val="dk1"/>
                </a:solidFill>
              </a:rPr>
              <a:t>t-1</a:t>
            </a:r>
            <a:r>
              <a:rPr lang="en-US" sz="2400" baseline="-25000" dirty="0">
                <a:solidFill>
                  <a:schemeClr val="dk1"/>
                </a:solidFill>
              </a:rPr>
              <a:t>best</a:t>
            </a:r>
            <a:r>
              <a:rPr lang="en-US" sz="2400" dirty="0">
                <a:solidFill>
                  <a:schemeClr val="dk1"/>
                </a:solidFill>
              </a:rPr>
              <a:t>) then</a:t>
            </a:r>
            <a:endParaRPr lang="en-US" sz="2400" b="0" u="none" strike="noStrike" dirty="0">
              <a:solidFill>
                <a:srgbClr val="000000"/>
              </a:solidFill>
              <a:uFillTx/>
              <a:latin typeface="Arial"/>
            </a:endParaRPr>
          </a:p>
          <a:p>
            <a:pPr indent="0" defTabSz="914400">
              <a:lnSpc>
                <a:spcPct val="115000"/>
              </a:lnSpc>
              <a:buNone/>
              <a:tabLst>
                <a:tab pos="0" algn="l"/>
              </a:tabLst>
            </a:pPr>
            <a:r>
              <a:rPr lang="en-US" sz="2400" b="0" u="none" strike="noStrike" dirty="0">
                <a:solidFill>
                  <a:schemeClr val="dk1"/>
                </a:solidFill>
                <a:uFillTx/>
                <a:latin typeface="Calibri"/>
              </a:rPr>
              <a:t>15.     ( </a:t>
            </a:r>
            <a:r>
              <a:rPr lang="en-US" sz="2400" b="0" u="none" strike="noStrike" dirty="0" err="1">
                <a:solidFill>
                  <a:schemeClr val="dk1"/>
                </a:solidFill>
                <a:uFillTx/>
                <a:latin typeface="Calibri"/>
              </a:rPr>
              <a:t>x</a:t>
            </a:r>
            <a:r>
              <a:rPr lang="en-US" sz="2400" b="0" u="none" strike="noStrike" baseline="30000" dirty="0" err="1">
                <a:solidFill>
                  <a:schemeClr val="dk1"/>
                </a:solidFill>
                <a:uFillTx/>
                <a:latin typeface="Calibri"/>
              </a:rPr>
              <a:t>t</a:t>
            </a:r>
            <a:r>
              <a:rPr lang="en-US" sz="2400" b="0" u="none" strike="noStrike" baseline="-25000" dirty="0" err="1">
                <a:solidFill>
                  <a:schemeClr val="dk1"/>
                </a:solidFill>
                <a:uFillTx/>
                <a:latin typeface="Calibri"/>
              </a:rPr>
              <a:t>best_i</a:t>
            </a:r>
            <a:r>
              <a:rPr lang="en-US" sz="2400" b="0" u="none" strike="noStrike" dirty="0">
                <a:solidFill>
                  <a:schemeClr val="dk1"/>
                </a:solidFill>
                <a:uFillTx/>
                <a:latin typeface="Calibri"/>
              </a:rPr>
              <a:t> )←f(</a:t>
            </a:r>
            <a:r>
              <a:rPr lang="en-US" sz="2400" b="0" u="none" strike="noStrike" dirty="0" err="1">
                <a:solidFill>
                  <a:schemeClr val="dk1"/>
                </a:solidFill>
                <a:uFillTx/>
                <a:latin typeface="Calibri"/>
              </a:rPr>
              <a:t>x</a:t>
            </a:r>
            <a:r>
              <a:rPr lang="en-US" sz="2400" b="0" u="none" strike="noStrike" baseline="30000" dirty="0" err="1">
                <a:solidFill>
                  <a:schemeClr val="dk1"/>
                </a:solidFill>
                <a:uFillTx/>
                <a:latin typeface="Calibri"/>
              </a:rPr>
              <a:t>t</a:t>
            </a:r>
            <a:r>
              <a:rPr lang="en-US" sz="2400" b="0" u="none" strike="noStrike" baseline="-25000" dirty="0" err="1">
                <a:solidFill>
                  <a:schemeClr val="dk1"/>
                </a:solidFill>
                <a:uFillTx/>
                <a:latin typeface="Calibri"/>
              </a:rPr>
              <a:t>best_i</a:t>
            </a:r>
            <a:r>
              <a:rPr lang="en-US" sz="2400" b="0" u="none" strike="noStrike" dirty="0">
                <a:solidFill>
                  <a:schemeClr val="dk1"/>
                </a:solidFill>
                <a:uFillTx/>
                <a:latin typeface="Calibri"/>
              </a:rPr>
              <a:t>)</a:t>
            </a:r>
            <a:endParaRPr lang="en-US" sz="2400" b="0" u="none" strike="noStrike" dirty="0">
              <a:solidFill>
                <a:srgbClr val="000000"/>
              </a:solidFill>
              <a:uFillTx/>
              <a:latin typeface="Arial"/>
            </a:endParaRPr>
          </a:p>
          <a:p>
            <a:pPr indent="0" defTabSz="914400">
              <a:lnSpc>
                <a:spcPct val="115000"/>
              </a:lnSpc>
              <a:buNone/>
              <a:tabLst>
                <a:tab pos="0" algn="l"/>
              </a:tabLst>
            </a:pPr>
            <a:r>
              <a:rPr lang="en-US" sz="2400" b="0" u="none" strike="noStrike" dirty="0">
                <a:solidFill>
                  <a:schemeClr val="dk1"/>
                </a:solidFill>
                <a:uFillTx/>
                <a:latin typeface="Calibri"/>
              </a:rPr>
              <a:t>16.  Apply </a:t>
            </a:r>
            <a:r>
              <a:rPr lang="en-US" sz="2400" dirty="0">
                <a:solidFill>
                  <a:schemeClr val="dk1"/>
                </a:solidFill>
                <a:latin typeface="Calibri"/>
              </a:rPr>
              <a:t>precision performance matrix </a:t>
            </a:r>
            <a:r>
              <a:rPr lang="en-US" sz="2400" b="0" u="none" strike="noStrike" dirty="0">
                <a:solidFill>
                  <a:schemeClr val="dk1"/>
                </a:solidFill>
                <a:uFillTx/>
                <a:latin typeface="Calibri"/>
              </a:rPr>
              <a:t> to get the best solution     //update the</a:t>
            </a:r>
            <a:r>
              <a:rPr lang="en-US" sz="2400" dirty="0">
                <a:solidFill>
                  <a:srgbClr val="000000"/>
                </a:solidFill>
                <a:latin typeface="Arial"/>
              </a:rPr>
              <a:t> </a:t>
            </a:r>
            <a:r>
              <a:rPr lang="en-US" sz="2400" b="0" u="none" strike="noStrike" dirty="0">
                <a:solidFill>
                  <a:schemeClr val="dk1"/>
                </a:solidFill>
                <a:uFillTx/>
                <a:latin typeface="Calibri"/>
              </a:rPr>
              <a:t>over all best position.</a:t>
            </a:r>
            <a:endParaRPr lang="en-US" sz="2400" b="0" u="none" strike="noStrike" dirty="0">
              <a:solidFill>
                <a:srgbClr val="000000"/>
              </a:solidFill>
              <a:uFillTx/>
              <a:latin typeface="Arial"/>
            </a:endParaRPr>
          </a:p>
          <a:p>
            <a:pPr indent="0" defTabSz="914400">
              <a:lnSpc>
                <a:spcPct val="115000"/>
              </a:lnSpc>
              <a:buNone/>
              <a:tabLst>
                <a:tab pos="0" algn="l"/>
              </a:tabLst>
            </a:pPr>
            <a:r>
              <a:rPr lang="en-US" sz="2400" b="0" u="none" strike="noStrike" dirty="0">
                <a:solidFill>
                  <a:schemeClr val="dk1"/>
                </a:solidFill>
                <a:uFillTx/>
                <a:latin typeface="Calibri"/>
              </a:rPr>
              <a:t>17.  m←m+1</a:t>
            </a:r>
            <a:endParaRPr lang="en-US" sz="2400" b="0" u="none" strike="noStrike" dirty="0">
              <a:solidFill>
                <a:srgbClr val="000000"/>
              </a:solidFill>
              <a:uFillTx/>
              <a:latin typeface="Arial"/>
            </a:endParaRPr>
          </a:p>
          <a:p>
            <a:pPr marL="228600" indent="-228600" defTabSz="914400">
              <a:lnSpc>
                <a:spcPct val="115000"/>
              </a:lnSpc>
              <a:buNone/>
              <a:tabLst>
                <a:tab pos="0" algn="l"/>
              </a:tabLst>
            </a:pPr>
            <a:br>
              <a:rPr sz="2060" dirty="0"/>
            </a:br>
            <a:br>
              <a:rPr sz="2400" dirty="0"/>
            </a:br>
            <a:endParaRPr lang="en-US" sz="2060" b="0" u="none" strike="noStrike" dirty="0">
              <a:solidFill>
                <a:srgbClr val="000000"/>
              </a:solidFill>
              <a:uFillTx/>
              <a:latin typeface="Arial"/>
            </a:endParaRPr>
          </a:p>
          <a:p>
            <a:pPr marL="228600" indent="-228600" defTabSz="914400">
              <a:lnSpc>
                <a:spcPct val="115000"/>
              </a:lnSpc>
              <a:buNone/>
              <a:tabLst>
                <a:tab pos="0" algn="l"/>
              </a:tabLst>
            </a:pPr>
            <a:br>
              <a:rPr sz="2400" dirty="0"/>
            </a:br>
            <a:endParaRPr lang="en-US" sz="2400" b="0" u="none" strike="noStrike" dirty="0">
              <a:solidFill>
                <a:srgbClr val="000000"/>
              </a:solidFill>
              <a:uFillTx/>
              <a:latin typeface="Arial"/>
            </a:endParaRPr>
          </a:p>
          <a:p>
            <a:pPr marL="685800" indent="-228600" algn="r" defTabSz="914400">
              <a:lnSpc>
                <a:spcPct val="115000"/>
              </a:lnSpc>
              <a:buNone/>
              <a:tabLst>
                <a:tab pos="0" algn="l"/>
              </a:tabLst>
            </a:pPr>
            <a:r>
              <a:rPr lang="en-US" sz="2800" b="0" u="none" strike="noStrike" dirty="0">
                <a:solidFill>
                  <a:schemeClr val="dk1"/>
                </a:solidFill>
                <a:uFillTx/>
                <a:latin typeface="Calibri"/>
              </a:rPr>
              <a:t>.</a:t>
            </a:r>
            <a:endParaRPr lang="en-US" sz="2800" b="0" u="none" strike="noStrike" dirty="0">
              <a:solidFill>
                <a:srgbClr val="000000"/>
              </a:solidFill>
              <a:uFillTx/>
              <a:latin typeface="Arial"/>
            </a:endParaRPr>
          </a:p>
          <a:p>
            <a:pPr marL="228600" indent="-228600" defTabSz="914400">
              <a:lnSpc>
                <a:spcPct val="115000"/>
              </a:lnSpc>
              <a:buNone/>
              <a:tabLst>
                <a:tab pos="0" algn="l"/>
              </a:tabLst>
            </a:pPr>
            <a:br>
              <a:rPr sz="2400" dirty="0"/>
            </a:br>
            <a:endParaRPr lang="en-US" sz="2400" b="0" u="none" strike="noStrike" dirty="0">
              <a:solidFill>
                <a:srgbClr val="000000"/>
              </a:solidFill>
              <a:uFillTx/>
              <a:latin typeface="Arial"/>
            </a:endParaRPr>
          </a:p>
        </p:txBody>
      </p:sp>
      <p:sp>
        <p:nvSpPr>
          <p:cNvPr id="2" name="Slide Number Placeholder 1">
            <a:extLst>
              <a:ext uri="{FF2B5EF4-FFF2-40B4-BE49-F238E27FC236}">
                <a16:creationId xmlns:a16="http://schemas.microsoft.com/office/drawing/2014/main" id="{5385948E-EA13-1C0E-6698-E64DE26F1E9A}"/>
              </a:ext>
            </a:extLst>
          </p:cNvPr>
          <p:cNvSpPr>
            <a:spLocks noGrp="1"/>
          </p:cNvSpPr>
          <p:nvPr>
            <p:ph type="sldNum" sz="quarter" idx="12"/>
          </p:nvPr>
        </p:nvSpPr>
        <p:spPr/>
        <p:txBody>
          <a:bodyPr/>
          <a:lstStyle/>
          <a:p>
            <a:fld id="{C7EE38A7-E291-4846-8EE6-75046924B9CE}" type="slidenum">
              <a:rPr lang="en-US" smtClean="0"/>
              <a:t>14</a:t>
            </a:fld>
            <a:endParaRPr lang="en-US"/>
          </a:p>
        </p:txBody>
      </p:sp>
      <p:sp>
        <p:nvSpPr>
          <p:cNvPr id="3" name="PlaceHolder 1">
            <a:extLst>
              <a:ext uri="{FF2B5EF4-FFF2-40B4-BE49-F238E27FC236}">
                <a16:creationId xmlns:a16="http://schemas.microsoft.com/office/drawing/2014/main" id="{199568A6-92A0-EB07-6C74-960E4F0D5861}"/>
              </a:ext>
            </a:extLst>
          </p:cNvPr>
          <p:cNvSpPr txBox="1">
            <a:spLocks/>
          </p:cNvSpPr>
          <p:nvPr/>
        </p:nvSpPr>
        <p:spPr>
          <a:xfrm>
            <a:off x="265470" y="479520"/>
            <a:ext cx="6034088" cy="773778"/>
          </a:xfrm>
          <a:prstGeom prst="rect">
            <a:avLst/>
          </a:prstGeom>
          <a:noFill/>
          <a:ln w="0">
            <a:noFill/>
          </a:ln>
        </p:spPr>
        <p:txBody>
          <a:bodyPr vert="horz" lIns="122040" tIns="122040" rIns="122040" bIns="122040" rtlCol="0" anchor="t">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90000"/>
              </a:lnSpc>
            </a:pPr>
            <a:r>
              <a:rPr lang="en" sz="3600" b="1" dirty="0">
                <a:solidFill>
                  <a:schemeClr val="dk1"/>
                </a:solidFill>
                <a:latin typeface="Times New Roman" panose="02020603050405020304" pitchFamily="18" charset="0"/>
                <a:cs typeface="Times New Roman" panose="02020603050405020304" pitchFamily="18" charset="0"/>
              </a:rPr>
              <a:t>Materials &amp; Methods:</a:t>
            </a:r>
            <a:endParaRPr lang="en-US" sz="3600" dirty="0">
              <a:solidFill>
                <a:schemeClr val="dk1"/>
              </a:solidFill>
              <a:latin typeface="Times New Roman" panose="02020603050405020304" pitchFamily="18" charset="0"/>
              <a:cs typeface="Times New Roman" panose="02020603050405020304" pitchFamily="18" charset="0"/>
            </a:endParaRPr>
          </a:p>
        </p:txBody>
      </p:sp>
      <p:sp>
        <p:nvSpPr>
          <p:cNvPr id="7" name="Footer Placeholder 10">
            <a:extLst>
              <a:ext uri="{FF2B5EF4-FFF2-40B4-BE49-F238E27FC236}">
                <a16:creationId xmlns:a16="http://schemas.microsoft.com/office/drawing/2014/main" id="{80DB9A7C-3D6D-9B65-E67D-7061DE315015}"/>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extLst>
      <p:ext uri="{BB962C8B-B14F-4D97-AF65-F5344CB8AC3E}">
        <p14:creationId xmlns:p14="http://schemas.microsoft.com/office/powerpoint/2010/main" val="1016553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3" name="Content Placeholder 7"/>
          <p:cNvPicPr/>
          <p:nvPr/>
        </p:nvPicPr>
        <p:blipFill>
          <a:blip r:embed="rId3"/>
          <a:stretch/>
        </p:blipFill>
        <p:spPr>
          <a:xfrm>
            <a:off x="11078640" y="8280"/>
            <a:ext cx="1105200" cy="942480"/>
          </a:xfrm>
          <a:prstGeom prst="rect">
            <a:avLst/>
          </a:prstGeom>
          <a:ln w="0">
            <a:noFill/>
          </a:ln>
        </p:spPr>
      </p:pic>
      <p:sp>
        <p:nvSpPr>
          <p:cNvPr id="207" name="PlaceHolder 2"/>
          <p:cNvSpPr>
            <a:spLocks noGrp="1"/>
          </p:cNvSpPr>
          <p:nvPr>
            <p:ph type="subTitle" idx="4294967295"/>
          </p:nvPr>
        </p:nvSpPr>
        <p:spPr>
          <a:xfrm>
            <a:off x="860322" y="1191400"/>
            <a:ext cx="10471355" cy="4855440"/>
          </a:xfrm>
          <a:prstGeom prst="rect">
            <a:avLst/>
          </a:prstGeom>
          <a:noFill/>
          <a:ln w="0">
            <a:noFill/>
          </a:ln>
        </p:spPr>
        <p:txBody>
          <a:bodyPr lIns="122040" tIns="122040" rIns="122040" bIns="122040" anchor="t">
            <a:noAutofit/>
          </a:bodyPr>
          <a:lstStyle/>
          <a:p>
            <a:pPr indent="0" defTabSz="914400">
              <a:lnSpc>
                <a:spcPct val="115000"/>
              </a:lnSpc>
              <a:buNone/>
              <a:tabLst>
                <a:tab pos="0" algn="l"/>
              </a:tabLst>
            </a:pPr>
            <a:r>
              <a:rPr lang="en-US" sz="2800" b="1" u="none" strike="noStrike" dirty="0">
                <a:solidFill>
                  <a:schemeClr val="dk1"/>
                </a:solidFill>
                <a:uFillTx/>
                <a:latin typeface="Calibri"/>
              </a:rPr>
              <a:t> Single Level Stacking Ensemble</a:t>
            </a:r>
            <a:endParaRPr lang="en-US" sz="2800" b="0" u="none" strike="noStrike" dirty="0">
              <a:solidFill>
                <a:srgbClr val="000000"/>
              </a:solidFill>
              <a:uFillTx/>
              <a:latin typeface="Arial"/>
            </a:endParaRPr>
          </a:p>
          <a:p>
            <a:pPr indent="0" defTabSz="914400">
              <a:lnSpc>
                <a:spcPct val="115000"/>
              </a:lnSpc>
              <a:buNone/>
              <a:tabLst>
                <a:tab pos="0" algn="l"/>
              </a:tabLst>
            </a:pPr>
            <a:endParaRPr lang="en-US" sz="2800" b="0" u="none" strike="noStrike" dirty="0">
              <a:solidFill>
                <a:srgbClr val="000000"/>
              </a:solidFill>
              <a:uFillTx/>
              <a:latin typeface="Arial"/>
            </a:endParaRPr>
          </a:p>
          <a:p>
            <a:pPr marL="228600" indent="-228600" defTabSz="914400">
              <a:lnSpc>
                <a:spcPct val="115000"/>
              </a:lnSpc>
              <a:buNone/>
              <a:tabLst>
                <a:tab pos="0" algn="l"/>
              </a:tabLst>
            </a:pPr>
            <a:br>
              <a:rPr sz="2060" dirty="0"/>
            </a:br>
            <a:br>
              <a:rPr sz="2400" dirty="0"/>
            </a:br>
            <a:endParaRPr lang="en-US" sz="2060" b="0" u="none" strike="noStrike" dirty="0">
              <a:solidFill>
                <a:srgbClr val="000000"/>
              </a:solidFill>
              <a:uFillTx/>
              <a:latin typeface="Arial"/>
            </a:endParaRPr>
          </a:p>
          <a:p>
            <a:pPr marL="228600" indent="-228600" defTabSz="914400">
              <a:lnSpc>
                <a:spcPct val="115000"/>
              </a:lnSpc>
              <a:buNone/>
              <a:tabLst>
                <a:tab pos="0" algn="l"/>
              </a:tabLst>
            </a:pPr>
            <a:br>
              <a:rPr sz="2400" dirty="0"/>
            </a:br>
            <a:endParaRPr lang="en-US" sz="2400" b="0" u="none" strike="noStrike" dirty="0">
              <a:solidFill>
                <a:srgbClr val="000000"/>
              </a:solidFill>
              <a:uFillTx/>
              <a:latin typeface="Arial"/>
            </a:endParaRPr>
          </a:p>
          <a:p>
            <a:pPr marL="685800" indent="-228600" algn="ctr" defTabSz="914400">
              <a:lnSpc>
                <a:spcPct val="115000"/>
              </a:lnSpc>
              <a:buNone/>
              <a:tabLst>
                <a:tab pos="0" algn="l"/>
              </a:tabLst>
            </a:pPr>
            <a:br>
              <a:rPr sz="2400" dirty="0"/>
            </a:br>
            <a:r>
              <a:rPr lang="en-US" sz="2400" b="1" dirty="0">
                <a:solidFill>
                  <a:schemeClr val="accent5"/>
                </a:solidFill>
              </a:rPr>
              <a:t>Figure : Single Level Stacking Ensemble</a:t>
            </a:r>
            <a:endParaRPr lang="en-US" sz="2400" dirty="0">
              <a:solidFill>
                <a:srgbClr val="000000"/>
              </a:solidFill>
              <a:latin typeface="Arial"/>
            </a:endParaRPr>
          </a:p>
          <a:p>
            <a:pPr marL="228600" indent="-228600" defTabSz="914400">
              <a:lnSpc>
                <a:spcPct val="115000"/>
              </a:lnSpc>
              <a:buNone/>
              <a:tabLst>
                <a:tab pos="0" algn="l"/>
              </a:tabLst>
            </a:pPr>
            <a:endParaRPr lang="en-US" sz="2400" b="0" u="none" strike="noStrike" dirty="0">
              <a:solidFill>
                <a:srgbClr val="000000"/>
              </a:solidFill>
              <a:uFillTx/>
              <a:latin typeface="Arial"/>
            </a:endParaRPr>
          </a:p>
        </p:txBody>
      </p:sp>
      <p:pic>
        <p:nvPicPr>
          <p:cNvPr id="2" name="Picture 1"/>
          <p:cNvPicPr>
            <a:picLocks noChangeAspect="1"/>
          </p:cNvPicPr>
          <p:nvPr/>
        </p:nvPicPr>
        <p:blipFill>
          <a:blip r:embed="rId4"/>
          <a:stretch>
            <a:fillRect/>
          </a:stretch>
        </p:blipFill>
        <p:spPr>
          <a:xfrm>
            <a:off x="2785600" y="1776182"/>
            <a:ext cx="6806269" cy="3495614"/>
          </a:xfrm>
          <a:prstGeom prst="rect">
            <a:avLst/>
          </a:prstGeom>
        </p:spPr>
      </p:pic>
      <p:sp>
        <p:nvSpPr>
          <p:cNvPr id="3" name="PlaceHolder 1">
            <a:extLst>
              <a:ext uri="{FF2B5EF4-FFF2-40B4-BE49-F238E27FC236}">
                <a16:creationId xmlns:a16="http://schemas.microsoft.com/office/drawing/2014/main" id="{59C84DCA-F7AF-4997-26B9-A8E5D2680FC8}"/>
              </a:ext>
            </a:extLst>
          </p:cNvPr>
          <p:cNvSpPr txBox="1">
            <a:spLocks/>
          </p:cNvSpPr>
          <p:nvPr/>
        </p:nvSpPr>
        <p:spPr>
          <a:xfrm>
            <a:off x="265470" y="279969"/>
            <a:ext cx="6034088" cy="773778"/>
          </a:xfrm>
          <a:prstGeom prst="rect">
            <a:avLst/>
          </a:prstGeom>
          <a:noFill/>
          <a:ln w="0">
            <a:noFill/>
          </a:ln>
        </p:spPr>
        <p:txBody>
          <a:bodyPr vert="horz" lIns="122040" tIns="122040" rIns="122040" bIns="122040" rtlCol="0" anchor="t">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90000"/>
              </a:lnSpc>
            </a:pPr>
            <a:r>
              <a:rPr lang="en" sz="3600" b="1" dirty="0">
                <a:solidFill>
                  <a:schemeClr val="dk1"/>
                </a:solidFill>
                <a:latin typeface="Times New Roman" panose="02020603050405020304" pitchFamily="18" charset="0"/>
                <a:cs typeface="Times New Roman" panose="02020603050405020304" pitchFamily="18" charset="0"/>
              </a:rPr>
              <a:t>Materials &amp; Methods:</a:t>
            </a:r>
            <a:endParaRPr lang="en-US" sz="3600" dirty="0">
              <a:solidFill>
                <a:schemeClr val="dk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D455808-D3D9-523B-54E0-BCA88BC393DC}"/>
              </a:ext>
            </a:extLst>
          </p:cNvPr>
          <p:cNvSpPr>
            <a:spLocks noGrp="1"/>
          </p:cNvSpPr>
          <p:nvPr>
            <p:ph type="sldNum" sz="quarter" idx="12"/>
          </p:nvPr>
        </p:nvSpPr>
        <p:spPr/>
        <p:txBody>
          <a:bodyPr/>
          <a:lstStyle/>
          <a:p>
            <a:fld id="{C7EE38A7-E291-4846-8EE6-75046924B9CE}" type="slidenum">
              <a:rPr lang="en-US" smtClean="0"/>
              <a:t>15</a:t>
            </a:fld>
            <a:endParaRPr lang="en-US"/>
          </a:p>
        </p:txBody>
      </p:sp>
      <p:sp>
        <p:nvSpPr>
          <p:cNvPr id="8" name="Footer Placeholder 10">
            <a:extLst>
              <a:ext uri="{FF2B5EF4-FFF2-40B4-BE49-F238E27FC236}">
                <a16:creationId xmlns:a16="http://schemas.microsoft.com/office/drawing/2014/main" id="{95A65578-A0B6-F9AB-8C2A-13B0DE371C19}"/>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3" name="Content Placeholder 7"/>
          <p:cNvPicPr/>
          <p:nvPr/>
        </p:nvPicPr>
        <p:blipFill>
          <a:blip r:embed="rId3"/>
          <a:stretch/>
        </p:blipFill>
        <p:spPr>
          <a:xfrm>
            <a:off x="11078640" y="8280"/>
            <a:ext cx="1105200" cy="942480"/>
          </a:xfrm>
          <a:prstGeom prst="rect">
            <a:avLst/>
          </a:prstGeom>
          <a:ln w="0">
            <a:noFill/>
          </a:ln>
        </p:spPr>
      </p:pic>
      <p:sp>
        <p:nvSpPr>
          <p:cNvPr id="2" name="Slide Number Placeholder 1">
            <a:extLst>
              <a:ext uri="{FF2B5EF4-FFF2-40B4-BE49-F238E27FC236}">
                <a16:creationId xmlns:a16="http://schemas.microsoft.com/office/drawing/2014/main" id="{36DA188E-A8B2-FE06-B2B3-91AB1716021F}"/>
              </a:ext>
            </a:extLst>
          </p:cNvPr>
          <p:cNvSpPr>
            <a:spLocks noGrp="1"/>
          </p:cNvSpPr>
          <p:nvPr>
            <p:ph type="sldNum" sz="quarter" idx="12"/>
          </p:nvPr>
        </p:nvSpPr>
        <p:spPr/>
        <p:txBody>
          <a:bodyPr/>
          <a:lstStyle/>
          <a:p>
            <a:fld id="{C7EE38A7-E291-4846-8EE6-75046924B9CE}" type="slidenum">
              <a:rPr lang="en-US" smtClean="0"/>
              <a:t>16</a:t>
            </a:fld>
            <a:endParaRPr lang="en-US"/>
          </a:p>
        </p:txBody>
      </p:sp>
      <p:sp>
        <p:nvSpPr>
          <p:cNvPr id="207" name="PlaceHolder 2"/>
          <p:cNvSpPr>
            <a:spLocks noGrp="1"/>
          </p:cNvSpPr>
          <p:nvPr>
            <p:ph type="subTitle" idx="4294967295"/>
          </p:nvPr>
        </p:nvSpPr>
        <p:spPr>
          <a:xfrm>
            <a:off x="521110" y="1117191"/>
            <a:ext cx="9601200" cy="773778"/>
          </a:xfrm>
          <a:prstGeom prst="rect">
            <a:avLst/>
          </a:prstGeom>
          <a:noFill/>
          <a:ln w="0">
            <a:noFill/>
          </a:ln>
        </p:spPr>
        <p:txBody>
          <a:bodyPr lIns="122040" tIns="122040" rIns="122040" bIns="122040" anchor="t">
            <a:noAutofit/>
          </a:bodyPr>
          <a:lstStyle/>
          <a:p>
            <a:pPr indent="0" defTabSz="914400">
              <a:lnSpc>
                <a:spcPct val="115000"/>
              </a:lnSpc>
              <a:buNone/>
              <a:tabLst>
                <a:tab pos="0" algn="l"/>
              </a:tabLst>
            </a:pPr>
            <a:r>
              <a:rPr lang="en-US" sz="2400" b="1" u="none" strike="noStrike" dirty="0">
                <a:solidFill>
                  <a:schemeClr val="dk1"/>
                </a:solidFill>
                <a:uFillTx/>
                <a:latin typeface="Calibri"/>
              </a:rPr>
              <a:t> Multi-level stacking ensemble model  Development</a:t>
            </a:r>
            <a:endParaRPr lang="en-US" sz="2400" b="0" u="none" strike="noStrike" dirty="0">
              <a:solidFill>
                <a:srgbClr val="000000"/>
              </a:solidFill>
              <a:uFillTx/>
              <a:latin typeface="Arial"/>
            </a:endParaRPr>
          </a:p>
          <a:p>
            <a:pPr indent="0" defTabSz="914400">
              <a:lnSpc>
                <a:spcPct val="115000"/>
              </a:lnSpc>
              <a:buNone/>
              <a:tabLst>
                <a:tab pos="0" algn="l"/>
              </a:tabLst>
            </a:pPr>
            <a:endParaRPr lang="en-US" sz="2800" b="0" u="none" strike="noStrike" dirty="0">
              <a:solidFill>
                <a:srgbClr val="000000"/>
              </a:solidFill>
              <a:uFillTx/>
              <a:latin typeface="Arial"/>
            </a:endParaRPr>
          </a:p>
          <a:p>
            <a:pPr marL="228600" indent="-228600" defTabSz="914400">
              <a:lnSpc>
                <a:spcPct val="115000"/>
              </a:lnSpc>
              <a:buNone/>
              <a:tabLst>
                <a:tab pos="0" algn="l"/>
              </a:tabLst>
            </a:pPr>
            <a:br>
              <a:rPr sz="2060" dirty="0"/>
            </a:br>
            <a:br>
              <a:rPr sz="2400" dirty="0"/>
            </a:br>
            <a:endParaRPr lang="en-US" sz="2060" b="0" u="none" strike="noStrike" dirty="0">
              <a:solidFill>
                <a:srgbClr val="000000"/>
              </a:solidFill>
              <a:uFillTx/>
              <a:latin typeface="Arial"/>
            </a:endParaRPr>
          </a:p>
          <a:p>
            <a:pPr marL="228600" indent="-228600" defTabSz="914400">
              <a:lnSpc>
                <a:spcPct val="115000"/>
              </a:lnSpc>
              <a:buNone/>
              <a:tabLst>
                <a:tab pos="0" algn="l"/>
              </a:tabLst>
            </a:pPr>
            <a:br>
              <a:rPr sz="2400" dirty="0"/>
            </a:br>
            <a:endParaRPr lang="en-US" sz="2400" b="0" u="none" strike="noStrike" dirty="0">
              <a:solidFill>
                <a:srgbClr val="000000"/>
              </a:solidFill>
              <a:uFillTx/>
              <a:latin typeface="Arial"/>
            </a:endParaRPr>
          </a:p>
          <a:p>
            <a:pPr marL="685800" indent="-228600" algn="r" defTabSz="914400">
              <a:lnSpc>
                <a:spcPct val="115000"/>
              </a:lnSpc>
              <a:buNone/>
              <a:tabLst>
                <a:tab pos="0" algn="l"/>
              </a:tabLst>
            </a:pPr>
            <a:endParaRPr lang="en-US" sz="2800" b="0" u="none" strike="noStrike" dirty="0">
              <a:solidFill>
                <a:srgbClr val="000000"/>
              </a:solidFill>
              <a:uFillTx/>
              <a:latin typeface="Arial"/>
            </a:endParaRPr>
          </a:p>
          <a:p>
            <a:pPr marL="228600" indent="-228600" defTabSz="914400">
              <a:lnSpc>
                <a:spcPct val="115000"/>
              </a:lnSpc>
              <a:buNone/>
              <a:tabLst>
                <a:tab pos="0" algn="l"/>
              </a:tabLst>
            </a:pPr>
            <a:br>
              <a:rPr sz="2400" dirty="0"/>
            </a:br>
            <a:endParaRPr lang="en-US" sz="2400" b="0" u="none" strike="noStrike" dirty="0">
              <a:solidFill>
                <a:srgbClr val="000000"/>
              </a:solidFill>
              <a:uFillTx/>
              <a:latin typeface="Arial"/>
            </a:endParaRPr>
          </a:p>
        </p:txBody>
      </p:sp>
      <p:pic>
        <p:nvPicPr>
          <p:cNvPr id="208" name="Picture 5"/>
          <p:cNvPicPr/>
          <p:nvPr/>
        </p:nvPicPr>
        <p:blipFill>
          <a:blip r:embed="rId4"/>
          <a:stretch/>
        </p:blipFill>
        <p:spPr>
          <a:xfrm>
            <a:off x="2023560" y="2057400"/>
            <a:ext cx="7849800" cy="4085280"/>
          </a:xfrm>
          <a:prstGeom prst="rect">
            <a:avLst/>
          </a:prstGeom>
          <a:ln w="0">
            <a:noFill/>
          </a:ln>
        </p:spPr>
      </p:pic>
      <p:sp>
        <p:nvSpPr>
          <p:cNvPr id="3" name="PlaceHolder 1">
            <a:extLst>
              <a:ext uri="{FF2B5EF4-FFF2-40B4-BE49-F238E27FC236}">
                <a16:creationId xmlns:a16="http://schemas.microsoft.com/office/drawing/2014/main" id="{F938F331-2D14-9E61-701F-DE8A356C9E7B}"/>
              </a:ext>
            </a:extLst>
          </p:cNvPr>
          <p:cNvSpPr txBox="1">
            <a:spLocks/>
          </p:cNvSpPr>
          <p:nvPr/>
        </p:nvSpPr>
        <p:spPr>
          <a:xfrm>
            <a:off x="157316" y="176982"/>
            <a:ext cx="6034088" cy="773778"/>
          </a:xfrm>
          <a:prstGeom prst="rect">
            <a:avLst/>
          </a:prstGeom>
          <a:noFill/>
          <a:ln w="0">
            <a:noFill/>
          </a:ln>
        </p:spPr>
        <p:txBody>
          <a:bodyPr vert="horz" lIns="122040" tIns="122040" rIns="122040" bIns="122040" rtlCol="0" anchor="t">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nSpc>
                <a:spcPct val="90000"/>
              </a:lnSpc>
            </a:pPr>
            <a:r>
              <a:rPr lang="en" sz="3600" b="1" dirty="0">
                <a:solidFill>
                  <a:schemeClr val="dk1"/>
                </a:solidFill>
                <a:latin typeface="Times New Roman" panose="02020603050405020304" pitchFamily="18" charset="0"/>
                <a:cs typeface="Times New Roman" panose="02020603050405020304" pitchFamily="18" charset="0"/>
              </a:rPr>
              <a:t>Materials &amp; Methods:</a:t>
            </a:r>
            <a:endParaRPr lang="en-US" sz="3600" dirty="0">
              <a:solidFill>
                <a:schemeClr val="dk1"/>
              </a:solidFill>
              <a:latin typeface="Times New Roman" panose="02020603050405020304" pitchFamily="18" charset="0"/>
              <a:cs typeface="Times New Roman" panose="02020603050405020304" pitchFamily="18" charset="0"/>
            </a:endParaRPr>
          </a:p>
        </p:txBody>
      </p:sp>
      <p:sp>
        <p:nvSpPr>
          <p:cNvPr id="7" name="Footer Placeholder 10">
            <a:extLst>
              <a:ext uri="{FF2B5EF4-FFF2-40B4-BE49-F238E27FC236}">
                <a16:creationId xmlns:a16="http://schemas.microsoft.com/office/drawing/2014/main" id="{5BB7AE73-393C-BACC-61A1-B8B275A671CB}"/>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extLst>
      <p:ext uri="{BB962C8B-B14F-4D97-AF65-F5344CB8AC3E}">
        <p14:creationId xmlns:p14="http://schemas.microsoft.com/office/powerpoint/2010/main" val="42287081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 name="Content Placeholder 7"/>
          <p:cNvPicPr/>
          <p:nvPr/>
        </p:nvPicPr>
        <p:blipFill>
          <a:blip r:embed="rId3"/>
          <a:stretch/>
        </p:blipFill>
        <p:spPr>
          <a:xfrm>
            <a:off x="11078640" y="8280"/>
            <a:ext cx="1105200" cy="942480"/>
          </a:xfrm>
          <a:prstGeom prst="rect">
            <a:avLst/>
          </a:prstGeom>
          <a:ln w="0">
            <a:noFill/>
          </a:ln>
        </p:spPr>
      </p:pic>
      <p:sp>
        <p:nvSpPr>
          <p:cNvPr id="3" name="Slide Number Placeholder 2">
            <a:extLst>
              <a:ext uri="{FF2B5EF4-FFF2-40B4-BE49-F238E27FC236}">
                <a16:creationId xmlns:a16="http://schemas.microsoft.com/office/drawing/2014/main" id="{CBF48C25-8974-ADCC-937B-F88F43531836}"/>
              </a:ext>
            </a:extLst>
          </p:cNvPr>
          <p:cNvSpPr>
            <a:spLocks noGrp="1"/>
          </p:cNvSpPr>
          <p:nvPr>
            <p:ph type="sldNum" sz="quarter" idx="12"/>
          </p:nvPr>
        </p:nvSpPr>
        <p:spPr/>
        <p:txBody>
          <a:bodyPr/>
          <a:lstStyle/>
          <a:p>
            <a:fld id="{40342584-EEEC-4DDC-8E8A-A1DDCFECC440}" type="slidenum">
              <a:rPr lang="en-US" smtClean="0"/>
              <a:t>17</a:t>
            </a:fld>
            <a:endParaRPr lang="en-US"/>
          </a:p>
        </p:txBody>
      </p:sp>
      <p:sp>
        <p:nvSpPr>
          <p:cNvPr id="234" name="PlaceHolder 1"/>
          <p:cNvSpPr>
            <a:spLocks noGrp="1"/>
          </p:cNvSpPr>
          <p:nvPr>
            <p:ph type="title" idx="4294967295"/>
          </p:nvPr>
        </p:nvSpPr>
        <p:spPr>
          <a:xfrm>
            <a:off x="1767648" y="266815"/>
            <a:ext cx="8504544" cy="661625"/>
          </a:xfrm>
          <a:prstGeom prst="rect">
            <a:avLst/>
          </a:prstGeom>
          <a:noFill/>
          <a:ln w="0">
            <a:noFill/>
          </a:ln>
        </p:spPr>
        <p:txBody>
          <a:bodyPr lIns="122040" tIns="122040" rIns="122040" bIns="122040" anchor="t">
            <a:noAutofit/>
          </a:bodyPr>
          <a:lstStyle/>
          <a:p>
            <a:pPr indent="0" algn="ctr" defTabSz="914400">
              <a:lnSpc>
                <a:spcPct val="90000"/>
              </a:lnSpc>
              <a:buNone/>
            </a:pPr>
            <a:r>
              <a:rPr lang="en-US" sz="3600" b="1" u="none" strike="noStrike" dirty="0">
                <a:solidFill>
                  <a:schemeClr val="dk1"/>
                </a:solidFill>
                <a:uFillTx/>
                <a:latin typeface="Times New Roman" panose="02020603050405020304" pitchFamily="18" charset="0"/>
                <a:cs typeface="Times New Roman" panose="02020603050405020304" pitchFamily="18" charset="0"/>
              </a:rPr>
              <a:t>Results and Analysis:</a:t>
            </a:r>
            <a:endParaRPr lang="en-US" sz="3600" b="0" u="none" strike="noStrike" dirty="0">
              <a:solidFill>
                <a:schemeClr val="dk1"/>
              </a:solidFill>
              <a:uFillTx/>
              <a:latin typeface="Times New Roman" panose="02020603050405020304" pitchFamily="18" charset="0"/>
              <a:cs typeface="Times New Roman" panose="02020603050405020304" pitchFamily="18" charset="0"/>
            </a:endParaRPr>
          </a:p>
        </p:txBody>
      </p:sp>
      <p:pic>
        <p:nvPicPr>
          <p:cNvPr id="237" name="Picture 9"/>
          <p:cNvPicPr/>
          <p:nvPr/>
        </p:nvPicPr>
        <p:blipFill>
          <a:blip r:embed="rId4"/>
          <a:stretch/>
        </p:blipFill>
        <p:spPr>
          <a:xfrm>
            <a:off x="357480" y="1028880"/>
            <a:ext cx="5814360" cy="5284080"/>
          </a:xfrm>
          <a:prstGeom prst="rect">
            <a:avLst/>
          </a:prstGeom>
          <a:ln w="0">
            <a:noFill/>
          </a:ln>
        </p:spPr>
      </p:pic>
      <p:pic>
        <p:nvPicPr>
          <p:cNvPr id="238" name="Picture 12"/>
          <p:cNvPicPr/>
          <p:nvPr/>
        </p:nvPicPr>
        <p:blipFill>
          <a:blip r:embed="rId5"/>
          <a:stretch/>
        </p:blipFill>
        <p:spPr>
          <a:xfrm>
            <a:off x="6019920" y="1151640"/>
            <a:ext cx="5415840" cy="5024880"/>
          </a:xfrm>
          <a:prstGeom prst="rect">
            <a:avLst/>
          </a:prstGeom>
          <a:ln w="0">
            <a:noFill/>
          </a:ln>
        </p:spPr>
      </p:pic>
      <p:sp>
        <p:nvSpPr>
          <p:cNvPr id="7" name="Footer Placeholder 10">
            <a:extLst>
              <a:ext uri="{FF2B5EF4-FFF2-40B4-BE49-F238E27FC236}">
                <a16:creationId xmlns:a16="http://schemas.microsoft.com/office/drawing/2014/main" id="{E4383F0F-AC82-7204-48AF-76D2569B23CB}"/>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 name="Content Placeholder 7"/>
          <p:cNvPicPr/>
          <p:nvPr/>
        </p:nvPicPr>
        <p:blipFill>
          <a:blip r:embed="rId3"/>
          <a:stretch/>
        </p:blipFill>
        <p:spPr>
          <a:xfrm>
            <a:off x="11078640" y="8280"/>
            <a:ext cx="1105200" cy="942480"/>
          </a:xfrm>
          <a:prstGeom prst="rect">
            <a:avLst/>
          </a:prstGeom>
          <a:ln w="0">
            <a:noFill/>
          </a:ln>
        </p:spPr>
      </p:pic>
      <p:pic>
        <p:nvPicPr>
          <p:cNvPr id="2" name="Picture 1"/>
          <p:cNvPicPr>
            <a:picLocks noChangeAspect="1"/>
          </p:cNvPicPr>
          <p:nvPr/>
        </p:nvPicPr>
        <p:blipFill>
          <a:blip r:embed="rId4"/>
          <a:stretch>
            <a:fillRect/>
          </a:stretch>
        </p:blipFill>
        <p:spPr>
          <a:xfrm>
            <a:off x="2754111" y="782880"/>
            <a:ext cx="6683778" cy="5538828"/>
          </a:xfrm>
          <a:prstGeom prst="rect">
            <a:avLst/>
          </a:prstGeom>
        </p:spPr>
      </p:pic>
      <p:sp>
        <p:nvSpPr>
          <p:cNvPr id="3" name="Slide Number Placeholder 2">
            <a:extLst>
              <a:ext uri="{FF2B5EF4-FFF2-40B4-BE49-F238E27FC236}">
                <a16:creationId xmlns:a16="http://schemas.microsoft.com/office/drawing/2014/main" id="{4DAEAD77-479F-F7E1-885B-C7E0B3D5913C}"/>
              </a:ext>
            </a:extLst>
          </p:cNvPr>
          <p:cNvSpPr>
            <a:spLocks noGrp="1"/>
          </p:cNvSpPr>
          <p:nvPr>
            <p:ph type="sldNum" sz="quarter" idx="12"/>
          </p:nvPr>
        </p:nvSpPr>
        <p:spPr/>
        <p:txBody>
          <a:bodyPr/>
          <a:lstStyle/>
          <a:p>
            <a:fld id="{C7EE38A7-E291-4846-8EE6-75046924B9CE}" type="slidenum">
              <a:rPr lang="en-US" smtClean="0"/>
              <a:t>18</a:t>
            </a:fld>
            <a:endParaRPr lang="en-US"/>
          </a:p>
        </p:txBody>
      </p:sp>
      <p:sp>
        <p:nvSpPr>
          <p:cNvPr id="4" name="PlaceHolder 1">
            <a:extLst>
              <a:ext uri="{FF2B5EF4-FFF2-40B4-BE49-F238E27FC236}">
                <a16:creationId xmlns:a16="http://schemas.microsoft.com/office/drawing/2014/main" id="{9B35B2F3-5DF0-C85E-6C6A-3D249EEC6ECE}"/>
              </a:ext>
            </a:extLst>
          </p:cNvPr>
          <p:cNvSpPr txBox="1">
            <a:spLocks/>
          </p:cNvSpPr>
          <p:nvPr/>
        </p:nvSpPr>
        <p:spPr>
          <a:xfrm>
            <a:off x="1757816" y="121255"/>
            <a:ext cx="8504544" cy="661625"/>
          </a:xfrm>
          <a:prstGeom prst="rect">
            <a:avLst/>
          </a:prstGeom>
          <a:noFill/>
          <a:ln w="0">
            <a:noFill/>
          </a:ln>
        </p:spPr>
        <p:txBody>
          <a:bodyPr vert="horz" lIns="122040" tIns="122040" rIns="122040" bIns="122040" rtlCol="0" anchor="t">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90000"/>
              </a:lnSpc>
            </a:pPr>
            <a:r>
              <a:rPr lang="en-US" sz="3600" b="1" dirty="0">
                <a:solidFill>
                  <a:schemeClr val="dk1"/>
                </a:solidFill>
                <a:latin typeface="Times New Roman" panose="02020603050405020304" pitchFamily="18" charset="0"/>
                <a:cs typeface="Times New Roman" panose="02020603050405020304" pitchFamily="18" charset="0"/>
              </a:rPr>
              <a:t>Results and Analysis:</a:t>
            </a:r>
            <a:endParaRPr lang="en-US" sz="3600" dirty="0">
              <a:solidFill>
                <a:schemeClr val="dk1"/>
              </a:solidFill>
              <a:latin typeface="Times New Roman" panose="02020603050405020304" pitchFamily="18" charset="0"/>
              <a:cs typeface="Times New Roman" panose="02020603050405020304" pitchFamily="18" charset="0"/>
            </a:endParaRPr>
          </a:p>
        </p:txBody>
      </p:sp>
      <p:sp>
        <p:nvSpPr>
          <p:cNvPr id="8" name="Footer Placeholder 10">
            <a:extLst>
              <a:ext uri="{FF2B5EF4-FFF2-40B4-BE49-F238E27FC236}">
                <a16:creationId xmlns:a16="http://schemas.microsoft.com/office/drawing/2014/main" id="{33C283E1-BC73-F9C5-3999-ED8D938060FC}"/>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extLst>
      <p:ext uri="{BB962C8B-B14F-4D97-AF65-F5344CB8AC3E}">
        <p14:creationId xmlns:p14="http://schemas.microsoft.com/office/powerpoint/2010/main" val="847018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0" name="Content Placeholder 7"/>
          <p:cNvPicPr/>
          <p:nvPr/>
        </p:nvPicPr>
        <p:blipFill>
          <a:blip r:embed="rId3"/>
          <a:stretch/>
        </p:blipFill>
        <p:spPr>
          <a:xfrm>
            <a:off x="11078640" y="8280"/>
            <a:ext cx="1105200" cy="942480"/>
          </a:xfrm>
          <a:prstGeom prst="rect">
            <a:avLst/>
          </a:prstGeom>
          <a:ln w="0">
            <a:noFill/>
          </a:ln>
        </p:spPr>
      </p:pic>
      <p:sp>
        <p:nvSpPr>
          <p:cNvPr id="243" name="PlaceHolder 1"/>
          <p:cNvSpPr>
            <a:spLocks noGrp="1"/>
          </p:cNvSpPr>
          <p:nvPr>
            <p:ph type="title" idx="4294967295"/>
          </p:nvPr>
        </p:nvSpPr>
        <p:spPr>
          <a:xfrm>
            <a:off x="325989" y="150812"/>
            <a:ext cx="6034088" cy="771525"/>
          </a:xfrm>
          <a:prstGeom prst="rect">
            <a:avLst/>
          </a:prstGeom>
          <a:noFill/>
          <a:ln w="0">
            <a:noFill/>
          </a:ln>
        </p:spPr>
        <p:txBody>
          <a:bodyPr lIns="122040" tIns="122040" rIns="122040" bIns="122040" anchor="t">
            <a:noAutofit/>
          </a:bodyPr>
          <a:lstStyle/>
          <a:p>
            <a:pPr indent="0" defTabSz="914400">
              <a:lnSpc>
                <a:spcPct val="90000"/>
              </a:lnSpc>
              <a:buNone/>
            </a:pPr>
            <a:r>
              <a:rPr lang="en-US" sz="3200" b="1" u="none" strike="noStrike" dirty="0">
                <a:solidFill>
                  <a:schemeClr val="dk1"/>
                </a:solidFill>
                <a:uFillTx/>
                <a:latin typeface="Times New Roman" panose="02020603050405020304" pitchFamily="18" charset="0"/>
                <a:cs typeface="Times New Roman" panose="02020603050405020304" pitchFamily="18" charset="0"/>
              </a:rPr>
              <a:t>Visual Comparison:</a:t>
            </a:r>
            <a:endParaRPr lang="en-US" sz="3200" b="0" u="none" strike="noStrike" dirty="0">
              <a:solidFill>
                <a:schemeClr val="dk1"/>
              </a:solidFill>
              <a:uFillTx/>
              <a:latin typeface="Times New Roman" panose="02020603050405020304" pitchFamily="18" charset="0"/>
              <a:cs typeface="Times New Roman" panose="02020603050405020304" pitchFamily="18" charset="0"/>
            </a:endParaRPr>
          </a:p>
        </p:txBody>
      </p:sp>
      <p:sp>
        <p:nvSpPr>
          <p:cNvPr id="244" name="PlaceHolder 2"/>
          <p:cNvSpPr>
            <a:spLocks noGrp="1"/>
          </p:cNvSpPr>
          <p:nvPr>
            <p:ph type="subTitle" idx="4294967295"/>
          </p:nvPr>
        </p:nvSpPr>
        <p:spPr>
          <a:xfrm>
            <a:off x="325988" y="771525"/>
            <a:ext cx="10886495" cy="5549900"/>
          </a:xfrm>
          <a:prstGeom prst="rect">
            <a:avLst/>
          </a:prstGeom>
          <a:noFill/>
          <a:ln w="0">
            <a:noFill/>
          </a:ln>
        </p:spPr>
        <p:txBody>
          <a:bodyPr lIns="122040" tIns="122040" rIns="122040" bIns="122040" anchor="t">
            <a:noAutofit/>
          </a:bodyPr>
          <a:lstStyle/>
          <a:p>
            <a:pPr marL="457200" indent="-457200" defTabSz="914400">
              <a:lnSpc>
                <a:spcPct val="115000"/>
              </a:lnSpc>
              <a:buClr>
                <a:srgbClr val="000000"/>
              </a:buClr>
              <a:buFont typeface="Wingdings" charset="2"/>
              <a:buChar char=""/>
            </a:pPr>
            <a:r>
              <a:rPr lang="en-US" sz="2800" b="0" u="none" strike="noStrike" dirty="0">
                <a:solidFill>
                  <a:schemeClr val="dk1"/>
                </a:solidFill>
                <a:uFillTx/>
                <a:latin typeface="Calibri"/>
              </a:rPr>
              <a:t>The results of two classes AD and CN</a:t>
            </a:r>
            <a:br>
              <a:rPr sz="2060" dirty="0"/>
            </a:br>
            <a:r>
              <a:rPr lang="en-US" sz="2400" b="0" u="none" strike="noStrike" dirty="0">
                <a:solidFill>
                  <a:schemeClr val="dk1"/>
                </a:solidFill>
                <a:uFillTx/>
                <a:latin typeface="Calibri"/>
              </a:rPr>
              <a:t>The best models for each modality </a:t>
            </a:r>
            <a:endParaRPr lang="en-US" sz="2400" b="0" u="none" strike="noStrike" dirty="0">
              <a:solidFill>
                <a:srgbClr val="000000"/>
              </a:solidFill>
              <a:uFillTx/>
              <a:latin typeface="Arial"/>
            </a:endParaRPr>
          </a:p>
        </p:txBody>
      </p:sp>
      <p:sp>
        <p:nvSpPr>
          <p:cNvPr id="245" name="Rectangle 7"/>
          <p:cNvSpPr/>
          <p:nvPr/>
        </p:nvSpPr>
        <p:spPr>
          <a:xfrm>
            <a:off x="1724528" y="5343212"/>
            <a:ext cx="8619120" cy="7988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4472C4"/>
                </a:solidFill>
                <a:effectLst/>
                <a:uLnTx/>
                <a:uFillTx/>
                <a:latin typeface="Calibri"/>
                <a:ea typeface="+mn-ea"/>
                <a:cs typeface="+mn-cs"/>
              </a:rPr>
              <a:t>Figure : </a:t>
            </a:r>
            <a:r>
              <a:rPr kumimoji="0" lang="en-US" sz="2000" b="0" i="0" u="none" strike="noStrike" kern="1200" cap="none" spc="0" normalizeH="0" baseline="0" noProof="0" dirty="0">
                <a:ln>
                  <a:noFill/>
                </a:ln>
                <a:solidFill>
                  <a:srgbClr val="5B9BD5"/>
                </a:solidFill>
                <a:effectLst/>
                <a:uLnTx/>
                <a:uFillTx/>
                <a:latin typeface="Calibri"/>
                <a:ea typeface="+mn-ea"/>
                <a:cs typeface="+mn-cs"/>
              </a:rPr>
              <a:t>The best models for each modality with two classes and selected features</a:t>
            </a:r>
            <a:endParaRPr kumimoji="0" lang="en-US" sz="2000" b="0" i="0" u="none" strike="noStrike" kern="1200" cap="none" spc="0" normalizeH="0" baseline="0" noProof="0" dirty="0">
              <a:ln>
                <a:noFill/>
              </a:ln>
              <a:solidFill>
                <a:srgbClr val="000000"/>
              </a:solidFill>
              <a:effectLst/>
              <a:uLnTx/>
              <a:uFillTx/>
              <a:latin typeface="Arial"/>
              <a:ea typeface="+mn-ea"/>
              <a:cs typeface="+mn-cs"/>
            </a:endParaRPr>
          </a:p>
        </p:txBody>
      </p:sp>
      <p:pic>
        <p:nvPicPr>
          <p:cNvPr id="246" name="Picture 8"/>
          <p:cNvPicPr/>
          <p:nvPr/>
        </p:nvPicPr>
        <p:blipFill>
          <a:blip r:embed="rId4"/>
          <a:stretch/>
        </p:blipFill>
        <p:spPr>
          <a:xfrm>
            <a:off x="6360077" y="1791452"/>
            <a:ext cx="4653720" cy="3551760"/>
          </a:xfrm>
          <a:prstGeom prst="rect">
            <a:avLst/>
          </a:prstGeom>
          <a:ln w="0">
            <a:noFill/>
          </a:ln>
        </p:spPr>
      </p:pic>
      <p:pic>
        <p:nvPicPr>
          <p:cNvPr id="247" name="Picture 9"/>
          <p:cNvPicPr/>
          <p:nvPr/>
        </p:nvPicPr>
        <p:blipFill>
          <a:blip r:embed="rId5"/>
          <a:stretch/>
        </p:blipFill>
        <p:spPr>
          <a:xfrm>
            <a:off x="979517" y="2127602"/>
            <a:ext cx="5380560" cy="3278880"/>
          </a:xfrm>
          <a:prstGeom prst="rect">
            <a:avLst/>
          </a:prstGeom>
          <a:ln w="0">
            <a:noFill/>
          </a:ln>
        </p:spPr>
      </p:pic>
      <p:sp>
        <p:nvSpPr>
          <p:cNvPr id="2" name="Slide Number Placeholder 1">
            <a:extLst>
              <a:ext uri="{FF2B5EF4-FFF2-40B4-BE49-F238E27FC236}">
                <a16:creationId xmlns:a16="http://schemas.microsoft.com/office/drawing/2014/main" id="{8C04843B-2F9F-39B1-FB31-D7BD7C9B2DB6}"/>
              </a:ext>
            </a:extLst>
          </p:cNvPr>
          <p:cNvSpPr>
            <a:spLocks noGrp="1"/>
          </p:cNvSpPr>
          <p:nvPr>
            <p:ph type="sldNum" sz="quarter" idx="12"/>
          </p:nvPr>
        </p:nvSpPr>
        <p:spPr/>
        <p:txBody>
          <a:bodyPr/>
          <a:lstStyle/>
          <a:p>
            <a:fld id="{C7EE38A7-E291-4846-8EE6-75046924B9CE}" type="slidenum">
              <a:rPr lang="en-US" smtClean="0"/>
              <a:t>19</a:t>
            </a:fld>
            <a:endParaRPr lang="en-US"/>
          </a:p>
        </p:txBody>
      </p:sp>
      <p:sp>
        <p:nvSpPr>
          <p:cNvPr id="6" name="Footer Placeholder 10">
            <a:extLst>
              <a:ext uri="{FF2B5EF4-FFF2-40B4-BE49-F238E27FC236}">
                <a16:creationId xmlns:a16="http://schemas.microsoft.com/office/drawing/2014/main" id="{B2F87527-BE8E-9265-1B69-5170EEF77861}"/>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extLst>
      <p:ext uri="{BB962C8B-B14F-4D97-AF65-F5344CB8AC3E}">
        <p14:creationId xmlns:p14="http://schemas.microsoft.com/office/powerpoint/2010/main" val="1135699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3F9E44-AA46-2291-995F-C6615C3CED87}"/>
              </a:ext>
            </a:extLst>
          </p:cNvPr>
          <p:cNvSpPr>
            <a:spLocks noGrp="1"/>
          </p:cNvSpPr>
          <p:nvPr>
            <p:ph type="sldNum" sz="quarter" idx="12"/>
          </p:nvPr>
        </p:nvSpPr>
        <p:spPr/>
        <p:txBody>
          <a:bodyPr/>
          <a:lstStyle/>
          <a:p>
            <a:fld id="{C7EE38A7-E291-4846-8EE6-75046924B9CE}" type="slidenum">
              <a:rPr lang="en-US" smtClean="0"/>
              <a:t>2</a:t>
            </a:fld>
            <a:endParaRPr lang="en-US"/>
          </a:p>
        </p:txBody>
      </p:sp>
      <p:sp>
        <p:nvSpPr>
          <p:cNvPr id="3" name="PlaceHolder 1">
            <a:extLst>
              <a:ext uri="{FF2B5EF4-FFF2-40B4-BE49-F238E27FC236}">
                <a16:creationId xmlns:a16="http://schemas.microsoft.com/office/drawing/2014/main" id="{5654EB3A-827A-C065-88FC-3255C735434E}"/>
              </a:ext>
            </a:extLst>
          </p:cNvPr>
          <p:cNvSpPr txBox="1">
            <a:spLocks/>
          </p:cNvSpPr>
          <p:nvPr/>
        </p:nvSpPr>
        <p:spPr>
          <a:xfrm>
            <a:off x="2551471" y="626349"/>
            <a:ext cx="7089058" cy="733425"/>
          </a:xfrm>
          <a:prstGeom prst="rect">
            <a:avLst/>
          </a:prstGeom>
          <a:noFill/>
          <a:ln w="0">
            <a:noFill/>
          </a:ln>
        </p:spPr>
        <p:txBody>
          <a:bodyPr vert="horz" lIns="122040" tIns="122040" rIns="122040" bIns="122040" rtlCol="0" anchor="t">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ctr">
              <a:lnSpc>
                <a:spcPct val="90000"/>
              </a:lnSpc>
            </a:pPr>
            <a:r>
              <a:rPr lang="en" dirty="0">
                <a:solidFill>
                  <a:schemeClr val="dk1"/>
                </a:solidFill>
                <a:latin typeface="Aharoni" panose="02010803020104030203" pitchFamily="2" charset="-79"/>
                <a:cs typeface="Aharoni" panose="02010803020104030203" pitchFamily="2" charset="-79"/>
              </a:rPr>
              <a:t>Summery</a:t>
            </a:r>
            <a:endParaRPr lang="en-US" dirty="0">
              <a:solidFill>
                <a:schemeClr val="dk1"/>
              </a:solidFill>
              <a:latin typeface="Aharoni" panose="02010803020104030203" pitchFamily="2" charset="-79"/>
              <a:cs typeface="Aharoni" panose="02010803020104030203" pitchFamily="2" charset="-79"/>
            </a:endParaRPr>
          </a:p>
        </p:txBody>
      </p:sp>
      <p:sp>
        <p:nvSpPr>
          <p:cNvPr id="4" name="TextBox 3">
            <a:extLst>
              <a:ext uri="{FF2B5EF4-FFF2-40B4-BE49-F238E27FC236}">
                <a16:creationId xmlns:a16="http://schemas.microsoft.com/office/drawing/2014/main" id="{EC8331ED-B0E6-0835-1E61-97C35922EB2F}"/>
              </a:ext>
            </a:extLst>
          </p:cNvPr>
          <p:cNvSpPr txBox="1"/>
          <p:nvPr/>
        </p:nvSpPr>
        <p:spPr>
          <a:xfrm>
            <a:off x="989516" y="2041010"/>
            <a:ext cx="10212967" cy="2677656"/>
          </a:xfrm>
          <a:prstGeom prst="rect">
            <a:avLst/>
          </a:prstGeom>
          <a:noFill/>
        </p:spPr>
        <p:txBody>
          <a:bodyPr wrap="square" rtlCol="0">
            <a:spAutoFit/>
          </a:bodyPr>
          <a:lstStyle/>
          <a:p>
            <a:pPr marL="285750" indent="-285750">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The first paper proposes </a:t>
            </a:r>
            <a:r>
              <a:rPr lang="en-US" sz="2400" dirty="0">
                <a:solidFill>
                  <a:schemeClr val="dk1"/>
                </a:solidFill>
                <a:latin typeface="Times New Roman" panose="02020603050405020304" pitchFamily="18" charset="0"/>
                <a:cs typeface="Times New Roman" panose="02020603050405020304" pitchFamily="18" charset="0"/>
              </a:rPr>
              <a:t>Multi-Level Stacking Ensemble for Detection of    Alzheimer’s Disease and application of </a:t>
            </a:r>
            <a:r>
              <a:rPr lang="en-US" sz="2400" u="none" strike="noStrike" dirty="0">
                <a:solidFill>
                  <a:schemeClr val="dk1"/>
                </a:solidFill>
                <a:uFillTx/>
                <a:latin typeface="Times New Roman" panose="02020603050405020304" pitchFamily="18" charset="0"/>
                <a:cs typeface="Times New Roman" panose="02020603050405020304" pitchFamily="18" charset="0"/>
              </a:rPr>
              <a:t>SHAP Analysis in this  field</a:t>
            </a:r>
            <a:endParaRPr lang="en-US" sz="2400" dirty="0">
              <a:solidFill>
                <a:schemeClr val="dk1"/>
              </a:solidFill>
              <a:latin typeface="Times New Roman" panose="02020603050405020304" pitchFamily="18" charset="0"/>
              <a:cs typeface="Times New Roman" panose="02020603050405020304" pitchFamily="18" charset="0"/>
            </a:endParaRPr>
          </a:p>
          <a:p>
            <a:endParaRPr lang="en-US" sz="2400" dirty="0">
              <a:solidFill>
                <a:schemeClr val="dk1"/>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400" dirty="0">
                <a:solidFill>
                  <a:schemeClr val="dk1"/>
                </a:solidFill>
                <a:latin typeface="Times New Roman" panose="02020603050405020304" pitchFamily="18" charset="0"/>
                <a:cs typeface="Times New Roman" panose="02020603050405020304" pitchFamily="18" charset="0"/>
              </a:rPr>
              <a:t> The second paper is actually a review paper of almost 47 authentic papers. It introduces a new approach to research and provides a summary of all the completed research methodologies proposed so far in the detection of Alzheimer’s Disease.</a:t>
            </a:r>
            <a:endParaRPr lang="en-US" sz="2400" dirty="0">
              <a:latin typeface="Times New Roman" panose="02020603050405020304" pitchFamily="18" charset="0"/>
              <a:cs typeface="Times New Roman" panose="02020603050405020304" pitchFamily="18" charset="0"/>
            </a:endParaRPr>
          </a:p>
        </p:txBody>
      </p:sp>
      <p:sp>
        <p:nvSpPr>
          <p:cNvPr id="8" name="Footer Placeholder 10">
            <a:extLst>
              <a:ext uri="{FF2B5EF4-FFF2-40B4-BE49-F238E27FC236}">
                <a16:creationId xmlns:a16="http://schemas.microsoft.com/office/drawing/2014/main" id="{FBB19985-4550-75C5-4ACE-A443D4B3A65D}"/>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pic>
        <p:nvPicPr>
          <p:cNvPr id="9" name="Content Placeholder 7">
            <a:extLst>
              <a:ext uri="{FF2B5EF4-FFF2-40B4-BE49-F238E27FC236}">
                <a16:creationId xmlns:a16="http://schemas.microsoft.com/office/drawing/2014/main" id="{0CE63461-BE5F-7953-BCDA-1FBCD3DD2C99}"/>
              </a:ext>
            </a:extLst>
          </p:cNvPr>
          <p:cNvPicPr/>
          <p:nvPr/>
        </p:nvPicPr>
        <p:blipFill>
          <a:blip r:embed="rId2"/>
          <a:stretch/>
        </p:blipFill>
        <p:spPr>
          <a:xfrm>
            <a:off x="11078640" y="8280"/>
            <a:ext cx="1105200" cy="942480"/>
          </a:xfrm>
          <a:prstGeom prst="rect">
            <a:avLst/>
          </a:prstGeom>
          <a:ln w="0">
            <a:noFill/>
          </a:ln>
        </p:spPr>
      </p:pic>
    </p:spTree>
    <p:extLst>
      <p:ext uri="{BB962C8B-B14F-4D97-AF65-F5344CB8AC3E}">
        <p14:creationId xmlns:p14="http://schemas.microsoft.com/office/powerpoint/2010/main" val="12760027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4" name="Content Placeholder 7"/>
          <p:cNvPicPr/>
          <p:nvPr/>
        </p:nvPicPr>
        <p:blipFill>
          <a:blip r:embed="rId3"/>
          <a:stretch/>
        </p:blipFill>
        <p:spPr>
          <a:xfrm>
            <a:off x="11078640" y="8280"/>
            <a:ext cx="1105200" cy="942480"/>
          </a:xfrm>
          <a:prstGeom prst="rect">
            <a:avLst/>
          </a:prstGeom>
          <a:ln w="0">
            <a:noFill/>
          </a:ln>
        </p:spPr>
      </p:pic>
      <p:sp>
        <p:nvSpPr>
          <p:cNvPr id="268" name="PlaceHolder 2"/>
          <p:cNvSpPr>
            <a:spLocks noGrp="1"/>
          </p:cNvSpPr>
          <p:nvPr>
            <p:ph type="subTitle" idx="4294967295"/>
          </p:nvPr>
        </p:nvSpPr>
        <p:spPr>
          <a:xfrm>
            <a:off x="0" y="771525"/>
            <a:ext cx="10250488" cy="5549900"/>
          </a:xfrm>
          <a:prstGeom prst="rect">
            <a:avLst/>
          </a:prstGeom>
          <a:noFill/>
          <a:ln w="0">
            <a:noFill/>
          </a:ln>
        </p:spPr>
        <p:txBody>
          <a:bodyPr lIns="122040" tIns="122040" rIns="122040" bIns="122040" anchor="t">
            <a:noAutofit/>
          </a:bodyPr>
          <a:lstStyle/>
          <a:p>
            <a:pPr marL="0" indent="0" defTabSz="914400">
              <a:lnSpc>
                <a:spcPct val="115000"/>
              </a:lnSpc>
              <a:buClr>
                <a:srgbClr val="000000"/>
              </a:buClr>
              <a:buNone/>
            </a:pPr>
            <a:r>
              <a:rPr lang="en-US" sz="2800" b="0" u="none" strike="noStrike" dirty="0">
                <a:solidFill>
                  <a:schemeClr val="dk1"/>
                </a:solidFill>
                <a:uFillTx/>
                <a:latin typeface="Calibri"/>
              </a:rPr>
              <a:t> </a:t>
            </a:r>
            <a:endParaRPr lang="en-US" sz="2800" b="0" u="none" strike="noStrike" dirty="0">
              <a:solidFill>
                <a:srgbClr val="000000"/>
              </a:solidFill>
              <a:uFillTx/>
              <a:latin typeface="Arial"/>
            </a:endParaRPr>
          </a:p>
          <a:p>
            <a:pPr marL="685800" indent="-228600" algn="r" defTabSz="914400">
              <a:lnSpc>
                <a:spcPct val="115000"/>
              </a:lnSpc>
              <a:buNone/>
              <a:tabLst>
                <a:tab pos="0" algn="l"/>
              </a:tabLst>
            </a:pPr>
            <a:endParaRPr lang="en-US" sz="2800" b="0" u="none" strike="noStrike" dirty="0">
              <a:solidFill>
                <a:srgbClr val="000000"/>
              </a:solidFill>
              <a:uFillTx/>
              <a:latin typeface="Arial"/>
            </a:endParaRPr>
          </a:p>
          <a:p>
            <a:pPr marL="228600" indent="-228600" defTabSz="914400">
              <a:lnSpc>
                <a:spcPct val="115000"/>
              </a:lnSpc>
              <a:buNone/>
              <a:tabLst>
                <a:tab pos="0" algn="l"/>
              </a:tabLst>
            </a:pPr>
            <a:br>
              <a:rPr sz="2060" dirty="0"/>
            </a:br>
            <a:r>
              <a:rPr lang="en-US" sz="2400" b="0" u="none" strike="noStrike" dirty="0">
                <a:solidFill>
                  <a:schemeClr val="dk1"/>
                </a:solidFill>
                <a:uFillTx/>
                <a:latin typeface="Calibri"/>
              </a:rPr>
              <a:t> </a:t>
            </a:r>
            <a:endParaRPr lang="en-US" sz="2400" b="0" u="none" strike="noStrike" dirty="0">
              <a:solidFill>
                <a:srgbClr val="000000"/>
              </a:solidFill>
              <a:uFillTx/>
              <a:latin typeface="Arial"/>
            </a:endParaRPr>
          </a:p>
        </p:txBody>
      </p:sp>
      <p:sp>
        <p:nvSpPr>
          <p:cNvPr id="269" name="Rectangle 7"/>
          <p:cNvSpPr/>
          <p:nvPr/>
        </p:nvSpPr>
        <p:spPr>
          <a:xfrm>
            <a:off x="1591560" y="5413680"/>
            <a:ext cx="8619120" cy="7988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r>
              <a:rPr lang="en-US" sz="2000" b="1" u="none" strike="noStrike">
                <a:solidFill>
                  <a:schemeClr val="accent5"/>
                </a:solidFill>
                <a:uFillTx/>
                <a:latin typeface="Calibri"/>
              </a:rPr>
              <a:t>Figure : </a:t>
            </a:r>
            <a:r>
              <a:rPr lang="en-US" sz="2000" b="0" u="none" strike="noStrike">
                <a:solidFill>
                  <a:schemeClr val="accent1"/>
                </a:solidFill>
                <a:uFillTx/>
                <a:latin typeface="Calibri"/>
              </a:rPr>
              <a:t>The best models for each modality with three classes and selected features</a:t>
            </a:r>
            <a:endParaRPr lang="en-US" sz="2000" b="0" u="none" strike="noStrike">
              <a:solidFill>
                <a:srgbClr val="000000"/>
              </a:solidFill>
              <a:uFillTx/>
              <a:latin typeface="Arial"/>
            </a:endParaRPr>
          </a:p>
        </p:txBody>
      </p:sp>
      <p:pic>
        <p:nvPicPr>
          <p:cNvPr id="270" name="Picture 8"/>
          <p:cNvPicPr/>
          <p:nvPr/>
        </p:nvPicPr>
        <p:blipFill>
          <a:blip r:embed="rId4"/>
          <a:stretch/>
        </p:blipFill>
        <p:spPr>
          <a:xfrm>
            <a:off x="1274760" y="1612080"/>
            <a:ext cx="4345920" cy="3346200"/>
          </a:xfrm>
          <a:prstGeom prst="rect">
            <a:avLst/>
          </a:prstGeom>
          <a:ln w="0">
            <a:noFill/>
          </a:ln>
        </p:spPr>
      </p:pic>
      <p:pic>
        <p:nvPicPr>
          <p:cNvPr id="271" name="Picture 9"/>
          <p:cNvPicPr/>
          <p:nvPr/>
        </p:nvPicPr>
        <p:blipFill>
          <a:blip r:embed="rId5"/>
          <a:stretch/>
        </p:blipFill>
        <p:spPr>
          <a:xfrm>
            <a:off x="6066720" y="1884960"/>
            <a:ext cx="4571640" cy="3178800"/>
          </a:xfrm>
          <a:prstGeom prst="rect">
            <a:avLst/>
          </a:prstGeom>
          <a:ln w="0">
            <a:noFill/>
          </a:ln>
        </p:spPr>
      </p:pic>
      <p:sp>
        <p:nvSpPr>
          <p:cNvPr id="2" name="PlaceHolder 1">
            <a:extLst>
              <a:ext uri="{FF2B5EF4-FFF2-40B4-BE49-F238E27FC236}">
                <a16:creationId xmlns:a16="http://schemas.microsoft.com/office/drawing/2014/main" id="{D0970E26-3A5A-8FEA-C58D-3AA6188CCFE5}"/>
              </a:ext>
            </a:extLst>
          </p:cNvPr>
          <p:cNvSpPr txBox="1">
            <a:spLocks/>
          </p:cNvSpPr>
          <p:nvPr/>
        </p:nvSpPr>
        <p:spPr>
          <a:xfrm>
            <a:off x="296492" y="490635"/>
            <a:ext cx="6034088" cy="771525"/>
          </a:xfrm>
          <a:prstGeom prst="rect">
            <a:avLst/>
          </a:prstGeom>
          <a:noFill/>
          <a:ln w="0">
            <a:noFill/>
          </a:ln>
        </p:spPr>
        <p:txBody>
          <a:bodyPr lIns="122040" tIns="122040" rIns="122040" bIns="12204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a:solidFill>
                  <a:schemeClr val="dk1"/>
                </a:solidFill>
                <a:latin typeface="Times New Roman" panose="02020603050405020304" pitchFamily="18" charset="0"/>
                <a:cs typeface="Times New Roman" panose="02020603050405020304" pitchFamily="18" charset="0"/>
              </a:rPr>
              <a:t>Visual Comparison:</a:t>
            </a:r>
            <a:endParaRPr lang="en-US" sz="3200" dirty="0">
              <a:solidFill>
                <a:schemeClr val="dk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737EF998-7C99-7874-16D7-BA1C4D94FD4A}"/>
              </a:ext>
            </a:extLst>
          </p:cNvPr>
          <p:cNvSpPr>
            <a:spLocks noGrp="1"/>
          </p:cNvSpPr>
          <p:nvPr>
            <p:ph type="sldNum" sz="quarter" idx="12"/>
          </p:nvPr>
        </p:nvSpPr>
        <p:spPr/>
        <p:txBody>
          <a:bodyPr/>
          <a:lstStyle/>
          <a:p>
            <a:fld id="{C7EE38A7-E291-4846-8EE6-75046924B9CE}" type="slidenum">
              <a:rPr lang="en-US" smtClean="0"/>
              <a:t>20</a:t>
            </a:fld>
            <a:endParaRPr lang="en-US"/>
          </a:p>
        </p:txBody>
      </p:sp>
      <p:sp>
        <p:nvSpPr>
          <p:cNvPr id="8" name="Footer Placeholder 10">
            <a:extLst>
              <a:ext uri="{FF2B5EF4-FFF2-40B4-BE49-F238E27FC236}">
                <a16:creationId xmlns:a16="http://schemas.microsoft.com/office/drawing/2014/main" id="{A90BB5EC-960F-191E-B728-284187380781}"/>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0" name="Content Placeholder 7"/>
          <p:cNvPicPr/>
          <p:nvPr/>
        </p:nvPicPr>
        <p:blipFill>
          <a:blip r:embed="rId3"/>
          <a:stretch/>
        </p:blipFill>
        <p:spPr>
          <a:xfrm>
            <a:off x="11078640" y="8280"/>
            <a:ext cx="1105200" cy="942480"/>
          </a:xfrm>
          <a:prstGeom prst="rect">
            <a:avLst/>
          </a:prstGeom>
          <a:ln w="0">
            <a:noFill/>
          </a:ln>
        </p:spPr>
      </p:pic>
      <p:sp>
        <p:nvSpPr>
          <p:cNvPr id="293" name="PlaceHolder 1"/>
          <p:cNvSpPr>
            <a:spLocks noGrp="1"/>
          </p:cNvSpPr>
          <p:nvPr>
            <p:ph type="title" idx="4294967295"/>
          </p:nvPr>
        </p:nvSpPr>
        <p:spPr>
          <a:xfrm>
            <a:off x="511278" y="357944"/>
            <a:ext cx="6034088" cy="701949"/>
          </a:xfrm>
          <a:prstGeom prst="rect">
            <a:avLst/>
          </a:prstGeom>
          <a:noFill/>
          <a:ln w="0">
            <a:noFill/>
          </a:ln>
        </p:spPr>
        <p:txBody>
          <a:bodyPr lIns="122040" tIns="122040" rIns="122040" bIns="122040" anchor="t">
            <a:noAutofit/>
          </a:bodyPr>
          <a:lstStyle/>
          <a:p>
            <a:pPr indent="0" defTabSz="914400">
              <a:lnSpc>
                <a:spcPct val="90000"/>
              </a:lnSpc>
              <a:buNone/>
            </a:pPr>
            <a:r>
              <a:rPr lang="en-US" sz="4000" b="1" u="none" strike="noStrike" dirty="0">
                <a:solidFill>
                  <a:schemeClr val="dk1"/>
                </a:solidFill>
                <a:uFillTx/>
                <a:latin typeface="Times New Roman" panose="02020603050405020304" pitchFamily="18" charset="0"/>
                <a:cs typeface="Times New Roman" panose="02020603050405020304" pitchFamily="18" charset="0"/>
              </a:rPr>
              <a:t>Comparison</a:t>
            </a:r>
            <a:endParaRPr lang="en-US" sz="4000" b="0" u="none" strike="noStrike" dirty="0">
              <a:solidFill>
                <a:schemeClr val="dk1"/>
              </a:solidFill>
              <a:uFillTx/>
              <a:latin typeface="Times New Roman" panose="02020603050405020304" pitchFamily="18" charset="0"/>
              <a:cs typeface="Times New Roman" panose="02020603050405020304" pitchFamily="18" charset="0"/>
            </a:endParaRPr>
          </a:p>
        </p:txBody>
      </p:sp>
      <p:sp>
        <p:nvSpPr>
          <p:cNvPr id="294" name="PlaceHolder 2"/>
          <p:cNvSpPr>
            <a:spLocks noGrp="1"/>
          </p:cNvSpPr>
          <p:nvPr>
            <p:ph type="subTitle" idx="4294967295"/>
          </p:nvPr>
        </p:nvSpPr>
        <p:spPr>
          <a:xfrm>
            <a:off x="-43124" y="813693"/>
            <a:ext cx="9666288" cy="5549900"/>
          </a:xfrm>
          <a:prstGeom prst="rect">
            <a:avLst/>
          </a:prstGeom>
          <a:noFill/>
          <a:ln w="0">
            <a:noFill/>
          </a:ln>
        </p:spPr>
        <p:txBody>
          <a:bodyPr lIns="122040" tIns="122040" rIns="122040" bIns="122040" anchor="t">
            <a:noAutofit/>
          </a:bodyPr>
          <a:lstStyle/>
          <a:p>
            <a:pPr indent="0" defTabSz="914400">
              <a:lnSpc>
                <a:spcPct val="115000"/>
              </a:lnSpc>
              <a:buNone/>
              <a:tabLst>
                <a:tab pos="0" algn="l"/>
              </a:tabLst>
            </a:pPr>
            <a:endParaRPr lang="en-US" sz="2800" b="0" u="none" strike="noStrike" dirty="0">
              <a:solidFill>
                <a:srgbClr val="000000"/>
              </a:solidFill>
              <a:uFillTx/>
              <a:latin typeface="Arial"/>
            </a:endParaRPr>
          </a:p>
          <a:p>
            <a:pPr marL="685800" indent="-228600" algn="r" defTabSz="914400">
              <a:lnSpc>
                <a:spcPct val="115000"/>
              </a:lnSpc>
              <a:buNone/>
              <a:tabLst>
                <a:tab pos="0" algn="l"/>
              </a:tabLst>
            </a:pPr>
            <a:r>
              <a:rPr lang="en-US" sz="2800" b="0" u="none" strike="noStrike" dirty="0">
                <a:solidFill>
                  <a:schemeClr val="dk1"/>
                </a:solidFill>
                <a:uFillTx/>
                <a:latin typeface="Calibri"/>
              </a:rPr>
              <a:t>.</a:t>
            </a:r>
            <a:endParaRPr lang="en-US" sz="2800" b="0" u="none" strike="noStrike" dirty="0">
              <a:solidFill>
                <a:srgbClr val="000000"/>
              </a:solidFill>
              <a:uFillTx/>
              <a:latin typeface="Arial"/>
            </a:endParaRPr>
          </a:p>
          <a:p>
            <a:pPr marL="228600" indent="-228600" defTabSz="914400">
              <a:lnSpc>
                <a:spcPct val="115000"/>
              </a:lnSpc>
              <a:buNone/>
              <a:tabLst>
                <a:tab pos="0" algn="l"/>
              </a:tabLst>
            </a:pPr>
            <a:br>
              <a:rPr sz="2060" dirty="0"/>
            </a:br>
            <a:endParaRPr lang="en-US" sz="2400" b="0" u="none" strike="noStrike" dirty="0">
              <a:solidFill>
                <a:srgbClr val="000000"/>
              </a:solidFill>
              <a:uFillTx/>
              <a:latin typeface="Arial"/>
            </a:endParaRPr>
          </a:p>
        </p:txBody>
      </p:sp>
      <p:pic>
        <p:nvPicPr>
          <p:cNvPr id="296" name="Picture 4"/>
          <p:cNvPicPr/>
          <p:nvPr/>
        </p:nvPicPr>
        <p:blipFill>
          <a:blip r:embed="rId4"/>
          <a:stretch/>
        </p:blipFill>
        <p:spPr>
          <a:xfrm>
            <a:off x="1466587" y="1306094"/>
            <a:ext cx="9258825" cy="4245811"/>
          </a:xfrm>
          <a:prstGeom prst="rect">
            <a:avLst/>
          </a:prstGeom>
          <a:ln w="0">
            <a:noFill/>
          </a:ln>
        </p:spPr>
      </p:pic>
      <p:sp>
        <p:nvSpPr>
          <p:cNvPr id="2" name="Slide Number Placeholder 1">
            <a:extLst>
              <a:ext uri="{FF2B5EF4-FFF2-40B4-BE49-F238E27FC236}">
                <a16:creationId xmlns:a16="http://schemas.microsoft.com/office/drawing/2014/main" id="{8FFCB968-1841-AE84-9486-2D6DC48B20CC}"/>
              </a:ext>
            </a:extLst>
          </p:cNvPr>
          <p:cNvSpPr>
            <a:spLocks noGrp="1"/>
          </p:cNvSpPr>
          <p:nvPr>
            <p:ph type="sldNum" sz="quarter" idx="12"/>
          </p:nvPr>
        </p:nvSpPr>
        <p:spPr/>
        <p:txBody>
          <a:bodyPr/>
          <a:lstStyle/>
          <a:p>
            <a:fld id="{C7EE38A7-E291-4846-8EE6-75046924B9CE}" type="slidenum">
              <a:rPr lang="en-US" smtClean="0"/>
              <a:t>21</a:t>
            </a:fld>
            <a:endParaRPr lang="en-US"/>
          </a:p>
        </p:txBody>
      </p:sp>
      <p:sp>
        <p:nvSpPr>
          <p:cNvPr id="6" name="Footer Placeholder 10">
            <a:extLst>
              <a:ext uri="{FF2B5EF4-FFF2-40B4-BE49-F238E27FC236}">
                <a16:creationId xmlns:a16="http://schemas.microsoft.com/office/drawing/2014/main" id="{EF27B1AE-A159-2DE6-D7AD-4998582FCD01}"/>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8" name="Content Placeholder 7"/>
          <p:cNvPicPr/>
          <p:nvPr/>
        </p:nvPicPr>
        <p:blipFill>
          <a:blip r:embed="rId3"/>
          <a:stretch/>
        </p:blipFill>
        <p:spPr>
          <a:xfrm>
            <a:off x="11078640" y="8280"/>
            <a:ext cx="1105200" cy="942480"/>
          </a:xfrm>
          <a:prstGeom prst="rect">
            <a:avLst/>
          </a:prstGeom>
          <a:ln w="0">
            <a:noFill/>
          </a:ln>
        </p:spPr>
      </p:pic>
      <p:sp>
        <p:nvSpPr>
          <p:cNvPr id="301" name="PlaceHolder 1"/>
          <p:cNvSpPr>
            <a:spLocks noGrp="1"/>
          </p:cNvSpPr>
          <p:nvPr>
            <p:ph type="title" idx="4294967295"/>
          </p:nvPr>
        </p:nvSpPr>
        <p:spPr>
          <a:xfrm>
            <a:off x="1284267" y="645480"/>
            <a:ext cx="9623466" cy="803684"/>
          </a:xfrm>
          <a:prstGeom prst="rect">
            <a:avLst/>
          </a:prstGeom>
          <a:noFill/>
          <a:ln w="0">
            <a:noFill/>
          </a:ln>
        </p:spPr>
        <p:txBody>
          <a:bodyPr lIns="122040" tIns="122040" rIns="122040" bIns="122040" anchor="t">
            <a:noAutofit/>
          </a:bodyPr>
          <a:lstStyle/>
          <a:p>
            <a:pPr indent="0" algn="ctr" defTabSz="914400">
              <a:lnSpc>
                <a:spcPct val="90000"/>
              </a:lnSpc>
              <a:buNone/>
            </a:pPr>
            <a:r>
              <a:rPr lang="en-US" sz="3200" b="1" u="none" strike="noStrike" dirty="0">
                <a:solidFill>
                  <a:schemeClr val="dk1"/>
                </a:solidFill>
                <a:uFillTx/>
                <a:latin typeface="Times New Roman" panose="02020603050405020304" pitchFamily="18" charset="0"/>
                <a:cs typeface="Times New Roman" panose="02020603050405020304" pitchFamily="18" charset="0"/>
              </a:rPr>
              <a:t>SHAP </a:t>
            </a:r>
            <a:r>
              <a:rPr lang="en-US" sz="3200" b="1" u="none" strike="noStrike" dirty="0" err="1">
                <a:solidFill>
                  <a:schemeClr val="dk1"/>
                </a:solidFill>
                <a:uFillTx/>
                <a:latin typeface="Times New Roman" panose="02020603050405020304" pitchFamily="18" charset="0"/>
                <a:cs typeface="Times New Roman" panose="02020603050405020304" pitchFamily="18" charset="0"/>
              </a:rPr>
              <a:t>AnalysisSHAP</a:t>
            </a:r>
            <a:r>
              <a:rPr lang="en-US" sz="3200" b="1" u="none" strike="noStrike" dirty="0">
                <a:solidFill>
                  <a:schemeClr val="dk1"/>
                </a:solidFill>
                <a:uFillTx/>
                <a:latin typeface="Times New Roman" panose="02020603050405020304" pitchFamily="18" charset="0"/>
                <a:cs typeface="Times New Roman" panose="02020603050405020304" pitchFamily="18" charset="0"/>
              </a:rPr>
              <a:t> (</a:t>
            </a:r>
            <a:r>
              <a:rPr lang="en-US" sz="3200" b="1" u="none" strike="noStrike" dirty="0" err="1">
                <a:solidFill>
                  <a:schemeClr val="dk1"/>
                </a:solidFill>
                <a:uFillTx/>
                <a:latin typeface="Times New Roman" panose="02020603050405020304" pitchFamily="18" charset="0"/>
                <a:cs typeface="Times New Roman" panose="02020603050405020304" pitchFamily="18" charset="0"/>
              </a:rPr>
              <a:t>SHapley</a:t>
            </a:r>
            <a:r>
              <a:rPr lang="en-US" sz="3200" b="1" u="none" strike="noStrike" dirty="0">
                <a:solidFill>
                  <a:schemeClr val="dk1"/>
                </a:solidFill>
                <a:uFillTx/>
                <a:latin typeface="Times New Roman" panose="02020603050405020304" pitchFamily="18" charset="0"/>
                <a:cs typeface="Times New Roman" panose="02020603050405020304" pitchFamily="18" charset="0"/>
              </a:rPr>
              <a:t> Additive </a:t>
            </a:r>
            <a:r>
              <a:rPr lang="en-US" sz="3200" b="1" u="none" strike="noStrike" dirty="0" err="1">
                <a:solidFill>
                  <a:schemeClr val="dk1"/>
                </a:solidFill>
                <a:uFillTx/>
                <a:latin typeface="Times New Roman" panose="02020603050405020304" pitchFamily="18" charset="0"/>
                <a:cs typeface="Times New Roman" panose="02020603050405020304" pitchFamily="18" charset="0"/>
              </a:rPr>
              <a:t>exPlanations</a:t>
            </a:r>
            <a:r>
              <a:rPr lang="en-US" sz="3200" b="1" u="none" strike="noStrike" dirty="0">
                <a:solidFill>
                  <a:schemeClr val="dk1"/>
                </a:solidFill>
                <a:uFillTx/>
                <a:latin typeface="Times New Roman" panose="02020603050405020304" pitchFamily="18" charset="0"/>
                <a:cs typeface="Times New Roman" panose="02020603050405020304" pitchFamily="18" charset="0"/>
              </a:rPr>
              <a:t>) </a:t>
            </a:r>
            <a:endParaRPr lang="en-US" sz="3200" b="0" u="none" strike="noStrike" dirty="0">
              <a:solidFill>
                <a:schemeClr val="dk1"/>
              </a:solidFill>
              <a:uFillTx/>
              <a:latin typeface="Times New Roman" panose="02020603050405020304" pitchFamily="18" charset="0"/>
              <a:cs typeface="Times New Roman" panose="02020603050405020304" pitchFamily="18" charset="0"/>
            </a:endParaRPr>
          </a:p>
        </p:txBody>
      </p:sp>
      <p:sp>
        <p:nvSpPr>
          <p:cNvPr id="302" name="PlaceHolder 2"/>
          <p:cNvSpPr>
            <a:spLocks noGrp="1"/>
          </p:cNvSpPr>
          <p:nvPr>
            <p:ph type="subTitle" idx="4294967295"/>
          </p:nvPr>
        </p:nvSpPr>
        <p:spPr>
          <a:xfrm>
            <a:off x="540773" y="1198025"/>
            <a:ext cx="11454581" cy="4557559"/>
          </a:xfrm>
          <a:prstGeom prst="rect">
            <a:avLst/>
          </a:prstGeom>
          <a:noFill/>
          <a:ln w="0">
            <a:noFill/>
          </a:ln>
        </p:spPr>
        <p:txBody>
          <a:bodyPr lIns="122040" tIns="122040" rIns="122040" bIns="122040" anchor="t">
            <a:noAutofit/>
          </a:bodyPr>
          <a:lstStyle/>
          <a:p>
            <a:pPr indent="0" defTabSz="914400">
              <a:lnSpc>
                <a:spcPct val="115000"/>
              </a:lnSpc>
              <a:buNone/>
              <a:tabLst>
                <a:tab pos="0" algn="l"/>
              </a:tabLst>
            </a:pPr>
            <a:endParaRPr lang="en-US" sz="2800" b="0" u="none" strike="noStrike" dirty="0">
              <a:solidFill>
                <a:srgbClr val="000000"/>
              </a:solidFill>
              <a:uFillTx/>
              <a:latin typeface="Arial"/>
            </a:endParaRPr>
          </a:p>
          <a:p>
            <a:pPr indent="0" defTabSz="914400">
              <a:lnSpc>
                <a:spcPct val="115000"/>
              </a:lnSpc>
              <a:buNone/>
              <a:tabLst>
                <a:tab pos="0" algn="l"/>
              </a:tabLst>
            </a:pPr>
            <a:r>
              <a:rPr lang="en-US" sz="2400" b="0" u="none" strike="noStrike" dirty="0">
                <a:solidFill>
                  <a:schemeClr val="dk1"/>
                </a:solidFill>
                <a:uFillTx/>
                <a:latin typeface="Times New Roman"/>
              </a:rPr>
              <a:t>SHAP (</a:t>
            </a:r>
            <a:r>
              <a:rPr lang="en-US" sz="2400" b="0" u="none" strike="noStrike" dirty="0" err="1">
                <a:solidFill>
                  <a:schemeClr val="dk1"/>
                </a:solidFill>
                <a:uFillTx/>
                <a:latin typeface="Times New Roman"/>
              </a:rPr>
              <a:t>SHapley</a:t>
            </a:r>
            <a:r>
              <a:rPr lang="en-US" sz="2400" b="0" u="none" strike="noStrike" dirty="0">
                <a:solidFill>
                  <a:schemeClr val="dk1"/>
                </a:solidFill>
                <a:uFillTx/>
                <a:latin typeface="Times New Roman"/>
              </a:rPr>
              <a:t> Additive </a:t>
            </a:r>
            <a:r>
              <a:rPr lang="en-US" sz="2400" b="0" u="none" strike="noStrike" dirty="0" err="1">
                <a:solidFill>
                  <a:schemeClr val="dk1"/>
                </a:solidFill>
                <a:uFillTx/>
                <a:latin typeface="Times New Roman"/>
              </a:rPr>
              <a:t>exPlanations</a:t>
            </a:r>
            <a:r>
              <a:rPr lang="en-US" sz="2400" b="0" u="none" strike="noStrike" dirty="0">
                <a:solidFill>
                  <a:schemeClr val="dk1"/>
                </a:solidFill>
                <a:uFillTx/>
                <a:latin typeface="Times New Roman"/>
              </a:rPr>
              <a:t>) values are a way to explain the output of any machine learning model.</a:t>
            </a:r>
            <a:endParaRPr lang="en-US" sz="2400" b="0" u="none" strike="noStrike" dirty="0">
              <a:solidFill>
                <a:srgbClr val="000000"/>
              </a:solidFill>
              <a:uFillTx/>
              <a:latin typeface="Arial"/>
            </a:endParaRPr>
          </a:p>
          <a:p>
            <a:pPr marL="343080" indent="-343080" defTabSz="914400">
              <a:lnSpc>
                <a:spcPct val="100000"/>
              </a:lnSpc>
              <a:buClr>
                <a:srgbClr val="000000"/>
              </a:buClr>
              <a:buFont typeface="Wingdings" charset="2"/>
              <a:buChar char=""/>
              <a:tabLst>
                <a:tab pos="0" algn="l"/>
              </a:tabLst>
            </a:pPr>
            <a:r>
              <a:rPr lang="en-US" sz="2400" b="1" u="none" strike="noStrike" dirty="0">
                <a:solidFill>
                  <a:schemeClr val="dk1"/>
                </a:solidFill>
                <a:uFillTx/>
                <a:latin typeface="Times New Roman"/>
              </a:rPr>
              <a:t>Model Interpretability</a:t>
            </a:r>
            <a:endParaRPr lang="en-US" sz="2400" b="0" u="none" strike="noStrike" dirty="0">
              <a:solidFill>
                <a:srgbClr val="000000"/>
              </a:solidFill>
              <a:uFillTx/>
              <a:latin typeface="Arial"/>
            </a:endParaRPr>
          </a:p>
          <a:p>
            <a:pPr indent="0" defTabSz="914400">
              <a:lnSpc>
                <a:spcPct val="115000"/>
              </a:lnSpc>
              <a:buNone/>
              <a:tabLst>
                <a:tab pos="0" algn="l"/>
              </a:tabLst>
            </a:pPr>
            <a:r>
              <a:rPr lang="en-US" sz="2400" b="0" u="none" strike="noStrike" dirty="0">
                <a:solidFill>
                  <a:schemeClr val="dk1"/>
                </a:solidFill>
                <a:uFillTx/>
                <a:latin typeface="Times New Roman"/>
              </a:rPr>
              <a:t>        Used to make the machine learning model interpretable</a:t>
            </a:r>
            <a:endParaRPr lang="en-US" sz="2400" b="0" u="none" strike="noStrike" dirty="0">
              <a:solidFill>
                <a:srgbClr val="000000"/>
              </a:solidFill>
              <a:uFillTx/>
              <a:latin typeface="Arial"/>
            </a:endParaRPr>
          </a:p>
          <a:p>
            <a:pPr marL="343080" indent="-343080" defTabSz="914400">
              <a:lnSpc>
                <a:spcPct val="100000"/>
              </a:lnSpc>
              <a:buClr>
                <a:srgbClr val="000000"/>
              </a:buClr>
              <a:buFont typeface="Wingdings" charset="2"/>
              <a:buChar char=""/>
              <a:tabLst>
                <a:tab pos="0" algn="l"/>
              </a:tabLst>
            </a:pPr>
            <a:r>
              <a:rPr lang="en-US" sz="2400" b="1" u="none" strike="noStrike" dirty="0">
                <a:solidFill>
                  <a:schemeClr val="dk1"/>
                </a:solidFill>
                <a:uFillTx/>
                <a:latin typeface="Times New Roman"/>
              </a:rPr>
              <a:t>Transparency in Black-Box Models</a:t>
            </a:r>
            <a:endParaRPr lang="en-US" sz="2400" b="0" u="none" strike="noStrike" dirty="0">
              <a:solidFill>
                <a:srgbClr val="000000"/>
              </a:solidFill>
              <a:uFillTx/>
              <a:latin typeface="Arial"/>
            </a:endParaRPr>
          </a:p>
          <a:p>
            <a:pPr indent="0" algn="just" defTabSz="914400">
              <a:lnSpc>
                <a:spcPct val="115000"/>
              </a:lnSpc>
              <a:buNone/>
              <a:tabLst>
                <a:tab pos="0" algn="l"/>
              </a:tabLst>
            </a:pPr>
            <a:r>
              <a:rPr lang="en-US" sz="2400" b="0" u="none" strike="noStrike" dirty="0">
                <a:solidFill>
                  <a:schemeClr val="dk1"/>
                </a:solidFill>
                <a:uFillTx/>
                <a:latin typeface="Times New Roman"/>
              </a:rPr>
              <a:t>       Explains the model’s predictions, making them easier for doctors to  interpret</a:t>
            </a:r>
            <a:endParaRPr lang="en-US" sz="2400" b="0" u="none" strike="noStrike" dirty="0">
              <a:solidFill>
                <a:srgbClr val="000000"/>
              </a:solidFill>
              <a:uFillTx/>
              <a:latin typeface="Arial"/>
            </a:endParaRPr>
          </a:p>
          <a:p>
            <a:pPr marL="228600" indent="-228600" defTabSz="914400">
              <a:lnSpc>
                <a:spcPct val="115000"/>
              </a:lnSpc>
              <a:buNone/>
              <a:tabLst>
                <a:tab pos="0" algn="l"/>
              </a:tabLst>
            </a:pPr>
            <a:endParaRPr lang="en-US" sz="2400" b="0" u="none" strike="noStrike" dirty="0">
              <a:solidFill>
                <a:srgbClr val="000000"/>
              </a:solidFill>
              <a:uFillTx/>
              <a:latin typeface="Arial"/>
            </a:endParaRPr>
          </a:p>
        </p:txBody>
      </p:sp>
      <p:sp>
        <p:nvSpPr>
          <p:cNvPr id="303" name="Rectangle 7"/>
          <p:cNvSpPr/>
          <p:nvPr/>
        </p:nvSpPr>
        <p:spPr>
          <a:xfrm>
            <a:off x="1591560" y="5413680"/>
            <a:ext cx="8619120" cy="7988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2000" b="0" u="none" strike="noStrike" dirty="0">
              <a:solidFill>
                <a:srgbClr val="000000"/>
              </a:solidFill>
              <a:uFillTx/>
              <a:latin typeface="Arial"/>
            </a:endParaRPr>
          </a:p>
        </p:txBody>
      </p:sp>
      <p:sp>
        <p:nvSpPr>
          <p:cNvPr id="2" name="Slide Number Placeholder 1">
            <a:extLst>
              <a:ext uri="{FF2B5EF4-FFF2-40B4-BE49-F238E27FC236}">
                <a16:creationId xmlns:a16="http://schemas.microsoft.com/office/drawing/2014/main" id="{94CEA4A4-1E87-78FF-447C-E4287C4CF784}"/>
              </a:ext>
            </a:extLst>
          </p:cNvPr>
          <p:cNvSpPr>
            <a:spLocks noGrp="1"/>
          </p:cNvSpPr>
          <p:nvPr>
            <p:ph type="sldNum" sz="quarter" idx="12"/>
          </p:nvPr>
        </p:nvSpPr>
        <p:spPr/>
        <p:txBody>
          <a:bodyPr/>
          <a:lstStyle/>
          <a:p>
            <a:fld id="{C7EE38A7-E291-4846-8EE6-75046924B9CE}" type="slidenum">
              <a:rPr lang="en-US" smtClean="0"/>
              <a:t>22</a:t>
            </a:fld>
            <a:endParaRPr lang="en-US"/>
          </a:p>
        </p:txBody>
      </p:sp>
      <p:sp>
        <p:nvSpPr>
          <p:cNvPr id="6" name="Footer Placeholder 10">
            <a:extLst>
              <a:ext uri="{FF2B5EF4-FFF2-40B4-BE49-F238E27FC236}">
                <a16:creationId xmlns:a16="http://schemas.microsoft.com/office/drawing/2014/main" id="{BC07E13E-7D71-F0AC-6A8C-A1378A6C6A47}"/>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5" name="Content Placeholder 7"/>
          <p:cNvPicPr/>
          <p:nvPr/>
        </p:nvPicPr>
        <p:blipFill>
          <a:blip r:embed="rId3"/>
          <a:stretch/>
        </p:blipFill>
        <p:spPr>
          <a:xfrm>
            <a:off x="11078640" y="8280"/>
            <a:ext cx="1105200" cy="942480"/>
          </a:xfrm>
          <a:prstGeom prst="rect">
            <a:avLst/>
          </a:prstGeom>
          <a:ln w="0">
            <a:noFill/>
          </a:ln>
        </p:spPr>
      </p:pic>
      <p:sp>
        <p:nvSpPr>
          <p:cNvPr id="308" name="PlaceHolder 1"/>
          <p:cNvSpPr>
            <a:spLocks noGrp="1"/>
          </p:cNvSpPr>
          <p:nvPr>
            <p:ph type="title" idx="4294967295"/>
          </p:nvPr>
        </p:nvSpPr>
        <p:spPr>
          <a:xfrm>
            <a:off x="123826" y="86092"/>
            <a:ext cx="6034088" cy="556419"/>
          </a:xfrm>
          <a:prstGeom prst="rect">
            <a:avLst/>
          </a:prstGeom>
          <a:noFill/>
          <a:ln w="0">
            <a:noFill/>
          </a:ln>
        </p:spPr>
        <p:txBody>
          <a:bodyPr lIns="122040" tIns="122040" rIns="122040" bIns="122040" anchor="t">
            <a:noAutofit/>
          </a:bodyPr>
          <a:lstStyle/>
          <a:p>
            <a:pPr indent="0" defTabSz="914400">
              <a:lnSpc>
                <a:spcPct val="90000"/>
              </a:lnSpc>
              <a:buNone/>
            </a:pPr>
            <a:r>
              <a:rPr lang="en-US" sz="3600" b="1" u="none" strike="noStrike" dirty="0">
                <a:solidFill>
                  <a:schemeClr val="dk1"/>
                </a:solidFill>
                <a:uFillTx/>
                <a:latin typeface="Times New Roman" panose="02020603050405020304" pitchFamily="18" charset="0"/>
                <a:cs typeface="Times New Roman" panose="02020603050405020304" pitchFamily="18" charset="0"/>
              </a:rPr>
              <a:t>SHAP Analysis:</a:t>
            </a:r>
            <a:endParaRPr lang="en-US" sz="3600" b="0" u="none" strike="noStrike" dirty="0">
              <a:solidFill>
                <a:schemeClr val="dk1"/>
              </a:solidFill>
              <a:uFillTx/>
              <a:latin typeface="Times New Roman" panose="02020603050405020304" pitchFamily="18" charset="0"/>
              <a:cs typeface="Times New Roman" panose="02020603050405020304" pitchFamily="18" charset="0"/>
            </a:endParaRPr>
          </a:p>
        </p:txBody>
      </p:sp>
      <p:sp>
        <p:nvSpPr>
          <p:cNvPr id="309" name="PlaceHolder 2"/>
          <p:cNvSpPr>
            <a:spLocks noGrp="1"/>
          </p:cNvSpPr>
          <p:nvPr>
            <p:ph type="subTitle" idx="4294967295"/>
          </p:nvPr>
        </p:nvSpPr>
        <p:spPr>
          <a:xfrm>
            <a:off x="0" y="771525"/>
            <a:ext cx="9666288" cy="5549900"/>
          </a:xfrm>
          <a:prstGeom prst="rect">
            <a:avLst/>
          </a:prstGeom>
          <a:noFill/>
          <a:ln w="0">
            <a:noFill/>
          </a:ln>
        </p:spPr>
        <p:txBody>
          <a:bodyPr lIns="122040" tIns="122040" rIns="122040" bIns="122040" anchor="t">
            <a:noAutofit/>
          </a:bodyPr>
          <a:lstStyle/>
          <a:p>
            <a:pPr indent="0" defTabSz="914400">
              <a:lnSpc>
                <a:spcPct val="115000"/>
              </a:lnSpc>
              <a:buNone/>
              <a:tabLst>
                <a:tab pos="0" algn="l"/>
              </a:tabLst>
            </a:pPr>
            <a:endParaRPr lang="en-US" sz="2800" b="0" u="none" strike="noStrike">
              <a:solidFill>
                <a:srgbClr val="000000"/>
              </a:solidFill>
              <a:uFillTx/>
              <a:latin typeface="Arial"/>
            </a:endParaRPr>
          </a:p>
          <a:p>
            <a:pPr marL="685800" indent="-228600" algn="r" defTabSz="914400">
              <a:lnSpc>
                <a:spcPct val="115000"/>
              </a:lnSpc>
              <a:buNone/>
              <a:tabLst>
                <a:tab pos="0" algn="l"/>
              </a:tabLst>
            </a:pPr>
            <a:r>
              <a:rPr lang="en-US" sz="2800" b="0" u="none" strike="noStrike">
                <a:solidFill>
                  <a:schemeClr val="dk1"/>
                </a:solidFill>
                <a:uFillTx/>
                <a:latin typeface="Calibri"/>
              </a:rPr>
              <a:t>.</a:t>
            </a:r>
            <a:endParaRPr lang="en-US" sz="2800" b="0" u="none" strike="noStrike">
              <a:solidFill>
                <a:srgbClr val="000000"/>
              </a:solidFill>
              <a:uFillTx/>
              <a:latin typeface="Arial"/>
            </a:endParaRPr>
          </a:p>
          <a:p>
            <a:pPr marL="228600" indent="-228600" defTabSz="914400">
              <a:lnSpc>
                <a:spcPct val="115000"/>
              </a:lnSpc>
              <a:buNone/>
              <a:tabLst>
                <a:tab pos="0" algn="l"/>
              </a:tabLst>
            </a:pPr>
            <a:br>
              <a:rPr sz="2060"/>
            </a:br>
            <a:r>
              <a:rPr lang="en-US" sz="2400" b="0" u="none" strike="noStrike">
                <a:solidFill>
                  <a:schemeClr val="dk1"/>
                </a:solidFill>
                <a:uFillTx/>
                <a:latin typeface="Calibri"/>
              </a:rPr>
              <a:t> </a:t>
            </a:r>
            <a:endParaRPr lang="en-US" sz="2400" b="0" u="none" strike="noStrike">
              <a:solidFill>
                <a:srgbClr val="000000"/>
              </a:solidFill>
              <a:uFillTx/>
              <a:latin typeface="Arial"/>
            </a:endParaRPr>
          </a:p>
        </p:txBody>
      </p:sp>
      <p:sp>
        <p:nvSpPr>
          <p:cNvPr id="310" name="Rectangle 7"/>
          <p:cNvSpPr/>
          <p:nvPr/>
        </p:nvSpPr>
        <p:spPr>
          <a:xfrm>
            <a:off x="1591560" y="5413680"/>
            <a:ext cx="8619120" cy="7988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r>
              <a:rPr lang="en-US" sz="2000" b="1" u="none" strike="noStrike">
                <a:solidFill>
                  <a:schemeClr val="accent5"/>
                </a:solidFill>
                <a:uFillTx/>
                <a:latin typeface="Calibri"/>
              </a:rPr>
              <a:t>Figure :</a:t>
            </a:r>
            <a:endParaRPr lang="en-US" sz="2000" b="0" u="none" strike="noStrike">
              <a:solidFill>
                <a:srgbClr val="000000"/>
              </a:solidFill>
              <a:uFillTx/>
              <a:latin typeface="Arial"/>
            </a:endParaRPr>
          </a:p>
        </p:txBody>
      </p:sp>
      <p:pic>
        <p:nvPicPr>
          <p:cNvPr id="311" name="Picture 8"/>
          <p:cNvPicPr/>
          <p:nvPr/>
        </p:nvPicPr>
        <p:blipFill>
          <a:blip r:embed="rId4"/>
          <a:stretch/>
        </p:blipFill>
        <p:spPr>
          <a:xfrm>
            <a:off x="2254254" y="771525"/>
            <a:ext cx="7807320" cy="5396400"/>
          </a:xfrm>
          <a:prstGeom prst="rect">
            <a:avLst/>
          </a:prstGeom>
          <a:ln w="0">
            <a:noFill/>
          </a:ln>
        </p:spPr>
      </p:pic>
      <p:sp>
        <p:nvSpPr>
          <p:cNvPr id="2" name="Slide Number Placeholder 1">
            <a:extLst>
              <a:ext uri="{FF2B5EF4-FFF2-40B4-BE49-F238E27FC236}">
                <a16:creationId xmlns:a16="http://schemas.microsoft.com/office/drawing/2014/main" id="{4409E028-24F6-35C7-2DC1-F8B08965911C}"/>
              </a:ext>
            </a:extLst>
          </p:cNvPr>
          <p:cNvSpPr>
            <a:spLocks noGrp="1"/>
          </p:cNvSpPr>
          <p:nvPr>
            <p:ph type="sldNum" sz="quarter" idx="12"/>
          </p:nvPr>
        </p:nvSpPr>
        <p:spPr/>
        <p:txBody>
          <a:bodyPr/>
          <a:lstStyle/>
          <a:p>
            <a:fld id="{C7EE38A7-E291-4846-8EE6-75046924B9CE}" type="slidenum">
              <a:rPr lang="en-US" smtClean="0"/>
              <a:t>23</a:t>
            </a:fld>
            <a:endParaRPr lang="en-US"/>
          </a:p>
        </p:txBody>
      </p:sp>
      <p:sp>
        <p:nvSpPr>
          <p:cNvPr id="6" name="Footer Placeholder 10">
            <a:extLst>
              <a:ext uri="{FF2B5EF4-FFF2-40B4-BE49-F238E27FC236}">
                <a16:creationId xmlns:a16="http://schemas.microsoft.com/office/drawing/2014/main" id="{9CDD753E-9454-B7F9-DA2A-C9D240A0B4F2}"/>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3" name="Content Placeholder 7"/>
          <p:cNvPicPr/>
          <p:nvPr/>
        </p:nvPicPr>
        <p:blipFill>
          <a:blip r:embed="rId3"/>
          <a:stretch/>
        </p:blipFill>
        <p:spPr>
          <a:xfrm>
            <a:off x="11078640" y="8280"/>
            <a:ext cx="1105200" cy="942480"/>
          </a:xfrm>
          <a:prstGeom prst="rect">
            <a:avLst/>
          </a:prstGeom>
          <a:ln w="0">
            <a:noFill/>
          </a:ln>
        </p:spPr>
      </p:pic>
      <p:sp>
        <p:nvSpPr>
          <p:cNvPr id="316" name="PlaceHolder 1"/>
          <p:cNvSpPr>
            <a:spLocks noGrp="1"/>
          </p:cNvSpPr>
          <p:nvPr>
            <p:ph type="title" idx="4294967295"/>
          </p:nvPr>
        </p:nvSpPr>
        <p:spPr>
          <a:xfrm>
            <a:off x="2893897" y="215106"/>
            <a:ext cx="6034088" cy="1112838"/>
          </a:xfrm>
          <a:prstGeom prst="rect">
            <a:avLst/>
          </a:prstGeom>
          <a:noFill/>
          <a:ln w="0">
            <a:noFill/>
          </a:ln>
        </p:spPr>
        <p:txBody>
          <a:bodyPr lIns="122040" tIns="122040" rIns="122040" bIns="122040" anchor="t">
            <a:noAutofit/>
          </a:bodyPr>
          <a:lstStyle/>
          <a:p>
            <a:pPr indent="0" algn="ctr" defTabSz="914400">
              <a:lnSpc>
                <a:spcPct val="90000"/>
              </a:lnSpc>
              <a:buNone/>
            </a:pPr>
            <a:r>
              <a:rPr lang="en-US" sz="2800" b="1" u="none" strike="noStrike" dirty="0">
                <a:solidFill>
                  <a:schemeClr val="dk1"/>
                </a:solidFill>
                <a:uFillTx/>
                <a:latin typeface="Times New Roman" panose="02020603050405020304" pitchFamily="18" charset="0"/>
                <a:cs typeface="Times New Roman" panose="02020603050405020304" pitchFamily="18" charset="0"/>
              </a:rPr>
              <a:t>SHAP Analysis</a:t>
            </a:r>
            <a:endParaRPr lang="en-US" sz="2800" b="0" u="none" strike="noStrike" dirty="0">
              <a:solidFill>
                <a:schemeClr val="dk1"/>
              </a:solidFill>
              <a:uFillTx/>
              <a:latin typeface="Times New Roman" panose="02020603050405020304" pitchFamily="18" charset="0"/>
              <a:cs typeface="Times New Roman" panose="02020603050405020304" pitchFamily="18" charset="0"/>
            </a:endParaRPr>
          </a:p>
        </p:txBody>
      </p:sp>
      <p:sp>
        <p:nvSpPr>
          <p:cNvPr id="317" name="PlaceHolder 2"/>
          <p:cNvSpPr>
            <a:spLocks noGrp="1"/>
          </p:cNvSpPr>
          <p:nvPr>
            <p:ph type="subTitle" idx="4294967295"/>
          </p:nvPr>
        </p:nvSpPr>
        <p:spPr>
          <a:xfrm>
            <a:off x="0" y="771525"/>
            <a:ext cx="9666288" cy="5549900"/>
          </a:xfrm>
          <a:prstGeom prst="rect">
            <a:avLst/>
          </a:prstGeom>
          <a:noFill/>
          <a:ln w="0">
            <a:noFill/>
          </a:ln>
        </p:spPr>
        <p:txBody>
          <a:bodyPr lIns="122040" tIns="122040" rIns="122040" bIns="122040" anchor="t">
            <a:noAutofit/>
          </a:bodyPr>
          <a:lstStyle/>
          <a:p>
            <a:pPr indent="0" defTabSz="914400">
              <a:lnSpc>
                <a:spcPct val="115000"/>
              </a:lnSpc>
              <a:buNone/>
              <a:tabLst>
                <a:tab pos="0" algn="l"/>
              </a:tabLst>
            </a:pPr>
            <a:endParaRPr lang="en-US" sz="2800" b="0" u="none" strike="noStrike" dirty="0">
              <a:solidFill>
                <a:srgbClr val="000000"/>
              </a:solidFill>
              <a:uFillTx/>
              <a:latin typeface="Arial"/>
            </a:endParaRPr>
          </a:p>
          <a:p>
            <a:pPr marL="685800" indent="-228600" algn="r" defTabSz="914400">
              <a:lnSpc>
                <a:spcPct val="115000"/>
              </a:lnSpc>
              <a:buNone/>
              <a:tabLst>
                <a:tab pos="0" algn="l"/>
              </a:tabLst>
            </a:pPr>
            <a:r>
              <a:rPr lang="en-US" sz="2800" b="0" u="none" strike="noStrike" dirty="0">
                <a:solidFill>
                  <a:schemeClr val="dk1"/>
                </a:solidFill>
                <a:uFillTx/>
                <a:latin typeface="Calibri"/>
              </a:rPr>
              <a:t>.</a:t>
            </a:r>
            <a:endParaRPr lang="en-US" sz="2800" b="0" u="none" strike="noStrike" dirty="0">
              <a:solidFill>
                <a:srgbClr val="000000"/>
              </a:solidFill>
              <a:uFillTx/>
              <a:latin typeface="Arial"/>
            </a:endParaRPr>
          </a:p>
          <a:p>
            <a:pPr marL="228600" indent="-228600" defTabSz="914400">
              <a:lnSpc>
                <a:spcPct val="115000"/>
              </a:lnSpc>
              <a:buNone/>
              <a:tabLst>
                <a:tab pos="0" algn="l"/>
              </a:tabLst>
            </a:pPr>
            <a:br>
              <a:rPr sz="2060" dirty="0"/>
            </a:br>
            <a:r>
              <a:rPr lang="en-US" sz="2400" b="0" u="none" strike="noStrike" dirty="0">
                <a:solidFill>
                  <a:schemeClr val="dk1"/>
                </a:solidFill>
                <a:uFillTx/>
                <a:latin typeface="Calibri"/>
              </a:rPr>
              <a:t> </a:t>
            </a:r>
            <a:endParaRPr lang="en-US" sz="2400" b="0" u="none" strike="noStrike" dirty="0">
              <a:solidFill>
                <a:srgbClr val="000000"/>
              </a:solidFill>
              <a:uFillTx/>
              <a:latin typeface="Arial"/>
            </a:endParaRPr>
          </a:p>
        </p:txBody>
      </p:sp>
      <p:sp>
        <p:nvSpPr>
          <p:cNvPr id="318" name="Rectangle 7"/>
          <p:cNvSpPr/>
          <p:nvPr/>
        </p:nvSpPr>
        <p:spPr>
          <a:xfrm>
            <a:off x="1601382" y="5619726"/>
            <a:ext cx="8619120" cy="615026"/>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2000" b="1" u="none" strike="noStrike" dirty="0">
              <a:solidFill>
                <a:schemeClr val="accent5"/>
              </a:solidFill>
              <a:uFillTx/>
              <a:latin typeface="Calibri"/>
            </a:endParaRPr>
          </a:p>
          <a:p>
            <a:pPr algn="ctr" defTabSz="914400">
              <a:lnSpc>
                <a:spcPct val="100000"/>
              </a:lnSpc>
            </a:pPr>
            <a:r>
              <a:rPr lang="en-US" sz="2000" b="1" u="none" strike="noStrike" dirty="0">
                <a:solidFill>
                  <a:schemeClr val="accent5"/>
                </a:solidFill>
                <a:uFillTx/>
                <a:latin typeface="Calibri"/>
              </a:rPr>
              <a:t>Figure : Waterfall for three classes problem</a:t>
            </a:r>
            <a:endParaRPr lang="en-US" sz="2000" b="0" u="none" strike="noStrike" dirty="0">
              <a:solidFill>
                <a:srgbClr val="000000"/>
              </a:solidFill>
              <a:uFillTx/>
              <a:latin typeface="Arial"/>
            </a:endParaRPr>
          </a:p>
        </p:txBody>
      </p:sp>
      <p:pic>
        <p:nvPicPr>
          <p:cNvPr id="2" name="Picture 1"/>
          <p:cNvPicPr>
            <a:picLocks noChangeAspect="1"/>
          </p:cNvPicPr>
          <p:nvPr/>
        </p:nvPicPr>
        <p:blipFill>
          <a:blip r:embed="rId4"/>
          <a:stretch>
            <a:fillRect/>
          </a:stretch>
        </p:blipFill>
        <p:spPr>
          <a:xfrm>
            <a:off x="1231640" y="858152"/>
            <a:ext cx="9358603" cy="4761574"/>
          </a:xfrm>
          <a:prstGeom prst="rect">
            <a:avLst/>
          </a:prstGeom>
        </p:spPr>
      </p:pic>
      <p:sp>
        <p:nvSpPr>
          <p:cNvPr id="3" name="Slide Number Placeholder 2">
            <a:extLst>
              <a:ext uri="{FF2B5EF4-FFF2-40B4-BE49-F238E27FC236}">
                <a16:creationId xmlns:a16="http://schemas.microsoft.com/office/drawing/2014/main" id="{AD4C051D-6B55-1CD7-D037-9ADC4D74884E}"/>
              </a:ext>
            </a:extLst>
          </p:cNvPr>
          <p:cNvSpPr>
            <a:spLocks noGrp="1"/>
          </p:cNvSpPr>
          <p:nvPr>
            <p:ph type="sldNum" sz="quarter" idx="12"/>
          </p:nvPr>
        </p:nvSpPr>
        <p:spPr/>
        <p:txBody>
          <a:bodyPr/>
          <a:lstStyle/>
          <a:p>
            <a:fld id="{C7EE38A7-E291-4846-8EE6-75046924B9CE}" type="slidenum">
              <a:rPr lang="en-US" smtClean="0"/>
              <a:t>24</a:t>
            </a:fld>
            <a:endParaRPr lang="en-US"/>
          </a:p>
        </p:txBody>
      </p:sp>
      <p:sp>
        <p:nvSpPr>
          <p:cNvPr id="7" name="Footer Placeholder 10">
            <a:extLst>
              <a:ext uri="{FF2B5EF4-FFF2-40B4-BE49-F238E27FC236}">
                <a16:creationId xmlns:a16="http://schemas.microsoft.com/office/drawing/2014/main" id="{1EBA99AA-C0C2-7B78-20EC-D916F9F88BAA}"/>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E97A5A0-2264-22FC-1C9E-436CC7935EDE}"/>
              </a:ext>
            </a:extLst>
          </p:cNvPr>
          <p:cNvSpPr>
            <a:spLocks noGrp="1"/>
          </p:cNvSpPr>
          <p:nvPr>
            <p:ph type="sldNum" sz="quarter" idx="12"/>
          </p:nvPr>
        </p:nvSpPr>
        <p:spPr/>
        <p:txBody>
          <a:bodyPr/>
          <a:lstStyle/>
          <a:p>
            <a:fld id="{72241AA7-77D8-408C-9008-4771F100B676}" type="slidenum">
              <a:rPr lang="en-US" smtClean="0"/>
              <a:t>25</a:t>
            </a:fld>
            <a:endParaRPr lang="en-US"/>
          </a:p>
        </p:txBody>
      </p:sp>
      <p:sp>
        <p:nvSpPr>
          <p:cNvPr id="327" name="PlaceHolder 1"/>
          <p:cNvSpPr>
            <a:spLocks noGrp="1"/>
          </p:cNvSpPr>
          <p:nvPr>
            <p:ph type="title" idx="4294967295"/>
          </p:nvPr>
        </p:nvSpPr>
        <p:spPr>
          <a:xfrm>
            <a:off x="550606" y="758193"/>
            <a:ext cx="7010400" cy="706438"/>
          </a:xfrm>
          <a:prstGeom prst="rect">
            <a:avLst/>
          </a:prstGeom>
          <a:noFill/>
          <a:ln w="0">
            <a:noFill/>
          </a:ln>
        </p:spPr>
        <p:txBody>
          <a:bodyPr lIns="91440" tIns="45720" rIns="91440" bIns="45720" anchor="ctr">
            <a:normAutofit fontScale="90000"/>
          </a:bodyPr>
          <a:lstStyle/>
          <a:p>
            <a:pPr indent="0" defTabSz="914400">
              <a:lnSpc>
                <a:spcPct val="90000"/>
              </a:lnSpc>
              <a:buNone/>
            </a:pPr>
            <a:r>
              <a:rPr lang="en-US" sz="4400" b="1" u="none" strike="noStrike" dirty="0">
                <a:solidFill>
                  <a:schemeClr val="dk1"/>
                </a:solidFill>
                <a:uFillTx/>
                <a:latin typeface="Times New Roman" panose="02020603050405020304" pitchFamily="18" charset="0"/>
                <a:cs typeface="Times New Roman" panose="02020603050405020304" pitchFamily="18" charset="0"/>
              </a:rPr>
              <a:t>References</a:t>
            </a:r>
            <a:r>
              <a:rPr lang="en-US" sz="4400" b="1" dirty="0">
                <a:solidFill>
                  <a:schemeClr val="dk1"/>
                </a:solidFill>
                <a:latin typeface="Times New Roman" panose="02020603050405020304" pitchFamily="18" charset="0"/>
                <a:cs typeface="Times New Roman" panose="02020603050405020304" pitchFamily="18" charset="0"/>
              </a:rPr>
              <a:t>:</a:t>
            </a:r>
            <a:br>
              <a:rPr sz="2800" dirty="0"/>
            </a:br>
            <a:endParaRPr lang="en-US" sz="2800" b="0" u="none" strike="noStrike" dirty="0">
              <a:solidFill>
                <a:schemeClr val="dk1"/>
              </a:solidFill>
              <a:uFillTx/>
              <a:latin typeface="Calibri"/>
            </a:endParaRPr>
          </a:p>
        </p:txBody>
      </p:sp>
      <p:sp>
        <p:nvSpPr>
          <p:cNvPr id="328" name="Rectangle 5"/>
          <p:cNvSpPr/>
          <p:nvPr/>
        </p:nvSpPr>
        <p:spPr>
          <a:xfrm>
            <a:off x="1011283" y="1777834"/>
            <a:ext cx="10169434" cy="353797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defTabSz="914400">
              <a:lnSpc>
                <a:spcPct val="100000"/>
              </a:lnSpc>
            </a:pPr>
            <a:r>
              <a:rPr lang="en-US" sz="1600" b="0" u="none" strike="noStrike" dirty="0">
                <a:solidFill>
                  <a:schemeClr val="dk1"/>
                </a:solidFill>
                <a:uFillTx/>
                <a:latin typeface="Times New Roman" panose="02020603050405020304" pitchFamily="18" charset="0"/>
                <a:cs typeface="Times New Roman" panose="02020603050405020304" pitchFamily="18" charset="0"/>
              </a:rPr>
              <a:t>[1] </a:t>
            </a:r>
            <a:r>
              <a:rPr lang="en-US" sz="1600" b="0" u="none" strike="noStrike" dirty="0" err="1">
                <a:solidFill>
                  <a:schemeClr val="dk1"/>
                </a:solidFill>
                <a:uFillTx/>
                <a:latin typeface="Times New Roman" panose="02020603050405020304" pitchFamily="18" charset="0"/>
                <a:cs typeface="Times New Roman" panose="02020603050405020304" pitchFamily="18" charset="0"/>
              </a:rPr>
              <a:t>A.Association</a:t>
            </a:r>
            <a:r>
              <a:rPr lang="en-US" sz="1600" b="0" u="none" strike="noStrike" dirty="0">
                <a:solidFill>
                  <a:schemeClr val="dk1"/>
                </a:solidFill>
                <a:uFillTx/>
                <a:latin typeface="Times New Roman" panose="02020603050405020304" pitchFamily="18" charset="0"/>
                <a:cs typeface="Times New Roman" panose="02020603050405020304" pitchFamily="18" charset="0"/>
              </a:rPr>
              <a:t>, ‘‘2018 Alzheimer’s disease facts and figures,’’ Alzheimer’s Dementia, vol. 14, no. 3, pp. 367–429, Mar. 2018.</a:t>
            </a:r>
            <a:endParaRPr lang="en-US" sz="1600" b="0" u="none" strike="noStrike" dirty="0">
              <a:solidFill>
                <a:srgbClr val="000000"/>
              </a:solidFill>
              <a:uFillTx/>
              <a:latin typeface="Times New Roman" panose="02020603050405020304" pitchFamily="18" charset="0"/>
              <a:cs typeface="Times New Roman" panose="02020603050405020304" pitchFamily="18" charset="0"/>
            </a:endParaRPr>
          </a:p>
          <a:p>
            <a:pPr defTabSz="914400">
              <a:lnSpc>
                <a:spcPct val="100000"/>
              </a:lnSpc>
            </a:pPr>
            <a:r>
              <a:rPr lang="en-US" sz="1600" b="0" u="none" strike="noStrike" dirty="0">
                <a:solidFill>
                  <a:schemeClr val="dk1"/>
                </a:solidFill>
                <a:uFillTx/>
                <a:latin typeface="Times New Roman" panose="02020603050405020304" pitchFamily="18" charset="0"/>
                <a:cs typeface="Times New Roman" panose="02020603050405020304" pitchFamily="18" charset="0"/>
              </a:rPr>
              <a:t> [2] S. Al-Shoukry, T. H. </a:t>
            </a:r>
            <a:r>
              <a:rPr lang="en-US" sz="1600" b="0" u="none" strike="noStrike" dirty="0" err="1">
                <a:solidFill>
                  <a:schemeClr val="dk1"/>
                </a:solidFill>
                <a:uFillTx/>
                <a:latin typeface="Times New Roman" panose="02020603050405020304" pitchFamily="18" charset="0"/>
                <a:cs typeface="Times New Roman" panose="02020603050405020304" pitchFamily="18" charset="0"/>
              </a:rPr>
              <a:t>Rassem</a:t>
            </a:r>
            <a:r>
              <a:rPr lang="en-US" sz="1600" b="0" u="none" strike="noStrike" dirty="0">
                <a:solidFill>
                  <a:schemeClr val="dk1"/>
                </a:solidFill>
                <a:uFillTx/>
                <a:latin typeface="Times New Roman" panose="02020603050405020304" pitchFamily="18" charset="0"/>
                <a:cs typeface="Times New Roman" panose="02020603050405020304" pitchFamily="18" charset="0"/>
              </a:rPr>
              <a:t>, and N. M. </a:t>
            </a:r>
            <a:r>
              <a:rPr lang="en-US" sz="1600" b="0" u="none" strike="noStrike" dirty="0" err="1">
                <a:solidFill>
                  <a:schemeClr val="dk1"/>
                </a:solidFill>
                <a:uFillTx/>
                <a:latin typeface="Times New Roman" panose="02020603050405020304" pitchFamily="18" charset="0"/>
                <a:cs typeface="Times New Roman" panose="02020603050405020304" pitchFamily="18" charset="0"/>
              </a:rPr>
              <a:t>Makbol</a:t>
            </a:r>
            <a:r>
              <a:rPr lang="en-US" sz="1600" b="0" u="none" strike="noStrike" dirty="0">
                <a:solidFill>
                  <a:schemeClr val="dk1"/>
                </a:solidFill>
                <a:uFillTx/>
                <a:latin typeface="Times New Roman" panose="02020603050405020304" pitchFamily="18" charset="0"/>
                <a:cs typeface="Times New Roman" panose="02020603050405020304" pitchFamily="18" charset="0"/>
              </a:rPr>
              <a:t>, ‘‘Alzheimer’s diseases detection </a:t>
            </a:r>
            <a:r>
              <a:rPr lang="en-US" sz="1600" b="0" u="none" strike="noStrike" dirty="0" err="1">
                <a:solidFill>
                  <a:schemeClr val="dk1"/>
                </a:solidFill>
                <a:uFillTx/>
                <a:latin typeface="Times New Roman" panose="02020603050405020304" pitchFamily="18" charset="0"/>
                <a:cs typeface="Times New Roman" panose="02020603050405020304" pitchFamily="18" charset="0"/>
              </a:rPr>
              <a:t>byusingdeeplearningalgorithms:Amini-review</a:t>
            </a:r>
            <a:r>
              <a:rPr lang="en-US" sz="1600" b="0" u="none" strike="noStrike" dirty="0">
                <a:solidFill>
                  <a:schemeClr val="dk1"/>
                </a:solidFill>
                <a:uFillTx/>
                <a:latin typeface="Times New Roman" panose="02020603050405020304" pitchFamily="18" charset="0"/>
                <a:cs typeface="Times New Roman" panose="02020603050405020304" pitchFamily="18" charset="0"/>
              </a:rPr>
              <a:t>,’’</a:t>
            </a:r>
            <a:r>
              <a:rPr lang="en-US" sz="1600" b="0" u="none" strike="noStrike" dirty="0" err="1">
                <a:solidFill>
                  <a:schemeClr val="dk1"/>
                </a:solidFill>
                <a:uFillTx/>
                <a:latin typeface="Times New Roman" panose="02020603050405020304" pitchFamily="18" charset="0"/>
                <a:cs typeface="Times New Roman" panose="02020603050405020304" pitchFamily="18" charset="0"/>
              </a:rPr>
              <a:t>IEEEAccess</a:t>
            </a:r>
            <a:r>
              <a:rPr lang="en-US" sz="1600" b="0" u="none" strike="noStrike" dirty="0">
                <a:solidFill>
                  <a:schemeClr val="dk1"/>
                </a:solidFill>
                <a:uFillTx/>
                <a:latin typeface="Times New Roman" panose="02020603050405020304" pitchFamily="18" charset="0"/>
                <a:cs typeface="Times New Roman" panose="02020603050405020304" pitchFamily="18" charset="0"/>
              </a:rPr>
              <a:t>, vol. 8, pp. 77131–77141, 2020.</a:t>
            </a:r>
            <a:endParaRPr lang="en-US" sz="1600" b="0" u="none" strike="noStrike" dirty="0">
              <a:solidFill>
                <a:srgbClr val="000000"/>
              </a:solidFill>
              <a:uFillTx/>
              <a:latin typeface="Times New Roman" panose="02020603050405020304" pitchFamily="18" charset="0"/>
              <a:cs typeface="Times New Roman" panose="02020603050405020304" pitchFamily="18" charset="0"/>
            </a:endParaRPr>
          </a:p>
          <a:p>
            <a:pPr defTabSz="914400">
              <a:lnSpc>
                <a:spcPct val="100000"/>
              </a:lnSpc>
            </a:pPr>
            <a:r>
              <a:rPr lang="en-US" sz="1600" b="0" u="none" strike="noStrike" dirty="0">
                <a:solidFill>
                  <a:schemeClr val="dk1"/>
                </a:solidFill>
                <a:uFillTx/>
                <a:latin typeface="Times New Roman" panose="02020603050405020304" pitchFamily="18" charset="0"/>
                <a:cs typeface="Times New Roman" panose="02020603050405020304" pitchFamily="18" charset="0"/>
              </a:rPr>
              <a:t> [3] R. H. Blank and R. H. Blank, ‘‘Alzheimer’s disease and other dementias: An introduction,’’ in Social &amp; Public Policy of Alzheimer’s Disease in the United States, 2019, pp. 1–26. </a:t>
            </a:r>
            <a:endParaRPr lang="en-US" sz="1600" b="0" u="none" strike="noStrike" dirty="0">
              <a:solidFill>
                <a:srgbClr val="000000"/>
              </a:solidFill>
              <a:uFillTx/>
              <a:latin typeface="Times New Roman" panose="02020603050405020304" pitchFamily="18" charset="0"/>
              <a:cs typeface="Times New Roman" panose="02020603050405020304" pitchFamily="18" charset="0"/>
            </a:endParaRPr>
          </a:p>
          <a:p>
            <a:pPr defTabSz="914400">
              <a:lnSpc>
                <a:spcPct val="100000"/>
              </a:lnSpc>
            </a:pPr>
            <a:r>
              <a:rPr lang="en-US" sz="1600" b="0" u="none" strike="noStrike" dirty="0">
                <a:solidFill>
                  <a:schemeClr val="dk1"/>
                </a:solidFill>
                <a:uFillTx/>
                <a:latin typeface="Times New Roman" panose="02020603050405020304" pitchFamily="18" charset="0"/>
                <a:cs typeface="Times New Roman" panose="02020603050405020304" pitchFamily="18" charset="0"/>
              </a:rPr>
              <a:t>[4] World Health Origination. Accessed: 2023. [Online]. Available: https://www.who.int/news/item/07-12-2017-dementia-number-of-people affected-to-triple-in-next-30-years</a:t>
            </a:r>
            <a:endParaRPr lang="en-US" sz="1600" b="0" u="none" strike="noStrike" dirty="0">
              <a:solidFill>
                <a:srgbClr val="000000"/>
              </a:solidFill>
              <a:uFillTx/>
              <a:latin typeface="Times New Roman" panose="02020603050405020304" pitchFamily="18" charset="0"/>
              <a:cs typeface="Times New Roman" panose="02020603050405020304" pitchFamily="18" charset="0"/>
            </a:endParaRPr>
          </a:p>
          <a:p>
            <a:pPr defTabSz="914400">
              <a:lnSpc>
                <a:spcPct val="100000"/>
              </a:lnSpc>
            </a:pPr>
            <a:r>
              <a:rPr lang="en-US" sz="1600" b="0" u="none" strike="noStrike" dirty="0">
                <a:solidFill>
                  <a:schemeClr val="dk1"/>
                </a:solidFill>
                <a:uFillTx/>
                <a:latin typeface="Times New Roman" panose="02020603050405020304" pitchFamily="18" charset="0"/>
                <a:cs typeface="Times New Roman" panose="02020603050405020304" pitchFamily="18" charset="0"/>
              </a:rPr>
              <a:t> [5] J.NeugroschlandS.Wang,‘‘Alzheimer’sdisease:Diagnosisandtreatment across the spectrum of disease severity,’’ Mount Sinai J. Med., J. Transl. Personalized Med., vol. 78, no. 4, pp. 596–612, Jul. 2011.</a:t>
            </a:r>
            <a:endParaRPr lang="en-US" sz="1600" b="0" u="none" strike="noStrike" dirty="0">
              <a:solidFill>
                <a:srgbClr val="000000"/>
              </a:solidFill>
              <a:uFillTx/>
              <a:latin typeface="Times New Roman" panose="02020603050405020304" pitchFamily="18" charset="0"/>
              <a:cs typeface="Times New Roman" panose="02020603050405020304" pitchFamily="18" charset="0"/>
            </a:endParaRPr>
          </a:p>
          <a:p>
            <a:pPr defTabSz="914400">
              <a:lnSpc>
                <a:spcPct val="100000"/>
              </a:lnSpc>
            </a:pPr>
            <a:r>
              <a:rPr lang="en-US" sz="1600" b="0" u="none" strike="noStrike" dirty="0">
                <a:solidFill>
                  <a:schemeClr val="dk1"/>
                </a:solidFill>
                <a:uFillTx/>
                <a:latin typeface="Times New Roman" panose="02020603050405020304" pitchFamily="18" charset="0"/>
                <a:cs typeface="Times New Roman" panose="02020603050405020304" pitchFamily="18" charset="0"/>
              </a:rPr>
              <a:t> [6] M. S. Albert, S. T. DeKosky, D. Dickson, B. Dubois, H. H. Feldman, N. C. Fox, A. </a:t>
            </a:r>
            <a:r>
              <a:rPr lang="en-US" sz="1600" b="0" u="none" strike="noStrike" dirty="0" err="1">
                <a:solidFill>
                  <a:schemeClr val="dk1"/>
                </a:solidFill>
                <a:uFillTx/>
                <a:latin typeface="Times New Roman" panose="02020603050405020304" pitchFamily="18" charset="0"/>
                <a:cs typeface="Times New Roman" panose="02020603050405020304" pitchFamily="18" charset="0"/>
              </a:rPr>
              <a:t>Gamst</a:t>
            </a:r>
            <a:r>
              <a:rPr lang="en-US" sz="1600" b="0" u="none" strike="noStrike" dirty="0">
                <a:solidFill>
                  <a:schemeClr val="dk1"/>
                </a:solidFill>
                <a:uFillTx/>
                <a:latin typeface="Times New Roman" panose="02020603050405020304" pitchFamily="18" charset="0"/>
                <a:cs typeface="Times New Roman" panose="02020603050405020304" pitchFamily="18" charset="0"/>
              </a:rPr>
              <a:t>, D. M. Holtzman, W. J. </a:t>
            </a:r>
            <a:r>
              <a:rPr lang="en-US" sz="1600" b="0" u="none" strike="noStrike" dirty="0" err="1">
                <a:solidFill>
                  <a:schemeClr val="dk1"/>
                </a:solidFill>
                <a:uFillTx/>
                <a:latin typeface="Times New Roman" panose="02020603050405020304" pitchFamily="18" charset="0"/>
                <a:cs typeface="Times New Roman" panose="02020603050405020304" pitchFamily="18" charset="0"/>
              </a:rPr>
              <a:t>Jagust</a:t>
            </a:r>
            <a:r>
              <a:rPr lang="en-US" sz="1600" b="0" u="none" strike="noStrike" dirty="0">
                <a:solidFill>
                  <a:schemeClr val="dk1"/>
                </a:solidFill>
                <a:uFillTx/>
                <a:latin typeface="Times New Roman" panose="02020603050405020304" pitchFamily="18" charset="0"/>
                <a:cs typeface="Times New Roman" panose="02020603050405020304" pitchFamily="18" charset="0"/>
              </a:rPr>
              <a:t>, and R. C. Petersen, ‘‘The diagnosis of mild cognitive impairment due to Alzheimer’s disease: Recommendations from the national institute on aging-Alzheimer’s </a:t>
            </a:r>
            <a:r>
              <a:rPr lang="en-US" sz="1600" b="0" u="none" strike="noStrike" dirty="0" err="1">
                <a:solidFill>
                  <a:schemeClr val="dk1"/>
                </a:solidFill>
                <a:uFillTx/>
                <a:latin typeface="Times New Roman" panose="02020603050405020304" pitchFamily="18" charset="0"/>
                <a:cs typeface="Times New Roman" panose="02020603050405020304" pitchFamily="18" charset="0"/>
              </a:rPr>
              <a:t>asso</a:t>
            </a:r>
            <a:r>
              <a:rPr lang="en-US" sz="1600" b="0" u="none" strike="noStrike" dirty="0">
                <a:solidFill>
                  <a:schemeClr val="dk1"/>
                </a:solidFill>
                <a:uFillTx/>
                <a:latin typeface="Times New Roman" panose="02020603050405020304" pitchFamily="18" charset="0"/>
                <a:cs typeface="Times New Roman" panose="02020603050405020304" pitchFamily="18" charset="0"/>
              </a:rPr>
              <a:t> </a:t>
            </a:r>
            <a:r>
              <a:rPr lang="en-US" sz="1600" b="0" u="none" strike="noStrike" dirty="0" err="1">
                <a:solidFill>
                  <a:schemeClr val="dk1"/>
                </a:solidFill>
                <a:uFillTx/>
                <a:latin typeface="Times New Roman" panose="02020603050405020304" pitchFamily="18" charset="0"/>
                <a:cs typeface="Times New Roman" panose="02020603050405020304" pitchFamily="18" charset="0"/>
              </a:rPr>
              <a:t>ciation</a:t>
            </a:r>
            <a:r>
              <a:rPr lang="en-US" sz="1600" b="0" u="none" strike="noStrike" dirty="0">
                <a:solidFill>
                  <a:schemeClr val="dk1"/>
                </a:solidFill>
                <a:uFillTx/>
                <a:latin typeface="Times New Roman" panose="02020603050405020304" pitchFamily="18" charset="0"/>
                <a:cs typeface="Times New Roman" panose="02020603050405020304" pitchFamily="18" charset="0"/>
              </a:rPr>
              <a:t> workgroups on diagnostic guidelines for Alzheimer’s disease,’’ Focus, vol. 11, no. 1, pp. 96–106, 2013. </a:t>
            </a:r>
            <a:endParaRPr lang="en-US" sz="1600" b="0" u="none" strike="noStrike" dirty="0">
              <a:solidFill>
                <a:srgbClr val="000000"/>
              </a:solidFill>
              <a:uFillTx/>
              <a:latin typeface="Times New Roman" panose="02020603050405020304" pitchFamily="18" charset="0"/>
              <a:cs typeface="Times New Roman" panose="02020603050405020304" pitchFamily="18" charset="0"/>
            </a:endParaRPr>
          </a:p>
        </p:txBody>
      </p:sp>
      <p:pic>
        <p:nvPicPr>
          <p:cNvPr id="4" name="Content Placeholder 7">
            <a:extLst>
              <a:ext uri="{FF2B5EF4-FFF2-40B4-BE49-F238E27FC236}">
                <a16:creationId xmlns:a16="http://schemas.microsoft.com/office/drawing/2014/main" id="{1E3C9758-B28E-7218-7F1C-5F5BD914BA88}"/>
              </a:ext>
            </a:extLst>
          </p:cNvPr>
          <p:cNvPicPr/>
          <p:nvPr/>
        </p:nvPicPr>
        <p:blipFill>
          <a:blip r:embed="rId2"/>
          <a:stretch/>
        </p:blipFill>
        <p:spPr>
          <a:xfrm>
            <a:off x="11078640" y="8280"/>
            <a:ext cx="1105200" cy="942480"/>
          </a:xfrm>
          <a:prstGeom prst="rect">
            <a:avLst/>
          </a:prstGeom>
          <a:ln w="0">
            <a:noFill/>
          </a:ln>
        </p:spPr>
      </p:pic>
      <p:sp>
        <p:nvSpPr>
          <p:cNvPr id="8" name="Footer Placeholder 10">
            <a:extLst>
              <a:ext uri="{FF2B5EF4-FFF2-40B4-BE49-F238E27FC236}">
                <a16:creationId xmlns:a16="http://schemas.microsoft.com/office/drawing/2014/main" id="{B6583ECC-6C8A-FBF0-C544-13E03B4A58A1}"/>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1" name="Content Placeholder 7"/>
          <p:cNvPicPr/>
          <p:nvPr/>
        </p:nvPicPr>
        <p:blipFill>
          <a:blip r:embed="rId3"/>
          <a:stretch/>
        </p:blipFill>
        <p:spPr>
          <a:xfrm>
            <a:off x="11078640" y="8280"/>
            <a:ext cx="1105200" cy="942480"/>
          </a:xfrm>
          <a:prstGeom prst="rect">
            <a:avLst/>
          </a:prstGeom>
          <a:ln w="0">
            <a:noFill/>
          </a:ln>
        </p:spPr>
      </p:pic>
      <p:sp>
        <p:nvSpPr>
          <p:cNvPr id="324" name="PlaceHolder 1"/>
          <p:cNvSpPr>
            <a:spLocks noGrp="1"/>
          </p:cNvSpPr>
          <p:nvPr>
            <p:ph type="title" idx="4294967295"/>
          </p:nvPr>
        </p:nvSpPr>
        <p:spPr>
          <a:xfrm>
            <a:off x="619613" y="479520"/>
            <a:ext cx="6351639" cy="665625"/>
          </a:xfrm>
          <a:prstGeom prst="rect">
            <a:avLst/>
          </a:prstGeom>
          <a:noFill/>
          <a:ln w="0">
            <a:noFill/>
          </a:ln>
        </p:spPr>
        <p:txBody>
          <a:bodyPr lIns="122040" tIns="122040" rIns="122040" bIns="122040" anchor="t">
            <a:noAutofit/>
          </a:bodyPr>
          <a:lstStyle/>
          <a:p>
            <a:pPr indent="0" defTabSz="914400">
              <a:lnSpc>
                <a:spcPct val="90000"/>
              </a:lnSpc>
              <a:buNone/>
            </a:pPr>
            <a:r>
              <a:rPr lang="en-US" sz="4000" b="1" u="none" strike="noStrike" dirty="0">
                <a:solidFill>
                  <a:schemeClr val="dk1"/>
                </a:solidFill>
                <a:uFillTx/>
                <a:latin typeface="Times New Roman" panose="02020603050405020304" pitchFamily="18" charset="0"/>
                <a:cs typeface="Times New Roman" panose="02020603050405020304" pitchFamily="18" charset="0"/>
              </a:rPr>
              <a:t>Conclusion:</a:t>
            </a:r>
          </a:p>
        </p:txBody>
      </p:sp>
      <p:sp>
        <p:nvSpPr>
          <p:cNvPr id="325" name="PlaceHolder 2"/>
          <p:cNvSpPr>
            <a:spLocks noGrp="1"/>
          </p:cNvSpPr>
          <p:nvPr>
            <p:ph type="subTitle" idx="4294967295"/>
          </p:nvPr>
        </p:nvSpPr>
        <p:spPr>
          <a:xfrm>
            <a:off x="619613" y="1512258"/>
            <a:ext cx="10952774" cy="4300842"/>
          </a:xfrm>
          <a:prstGeom prst="rect">
            <a:avLst/>
          </a:prstGeom>
          <a:noFill/>
          <a:ln w="0">
            <a:noFill/>
          </a:ln>
        </p:spPr>
        <p:txBody>
          <a:bodyPr lIns="122040" tIns="122040" rIns="122040" bIns="122040" anchor="t">
            <a:noAutofit/>
          </a:bodyPr>
          <a:lstStyle/>
          <a:p>
            <a:pPr marL="343080" indent="-343080" defTabSz="914400">
              <a:lnSpc>
                <a:spcPct val="115000"/>
              </a:lnSpc>
              <a:buClr>
                <a:srgbClr val="000000"/>
              </a:buClr>
              <a:buFont typeface="Wingdings" charset="2"/>
              <a:buChar char=""/>
            </a:pPr>
            <a:r>
              <a:rPr lang="en-US" sz="2400" b="0" u="none" strike="noStrike" dirty="0">
                <a:solidFill>
                  <a:schemeClr val="dk1"/>
                </a:solidFill>
                <a:uFillTx/>
                <a:latin typeface="Calibri"/>
              </a:rPr>
              <a:t>A new multi-level stacking model has been proposed to predict Alzheimer's Disease (AD) with higher accuracy.</a:t>
            </a:r>
            <a:endParaRPr lang="en-US" sz="2400" b="0" u="none" strike="noStrike" dirty="0">
              <a:solidFill>
                <a:srgbClr val="000000"/>
              </a:solidFill>
              <a:uFillTx/>
              <a:latin typeface="Arial"/>
            </a:endParaRPr>
          </a:p>
          <a:p>
            <a:pPr marL="343080" indent="-343080" defTabSz="914400">
              <a:lnSpc>
                <a:spcPct val="115000"/>
              </a:lnSpc>
              <a:buClr>
                <a:srgbClr val="000000"/>
              </a:buClr>
              <a:buFont typeface="Wingdings" charset="2"/>
              <a:buChar char=""/>
            </a:pPr>
            <a:r>
              <a:rPr lang="en-US" sz="2400" b="0" u="none" strike="noStrike" dirty="0">
                <a:solidFill>
                  <a:schemeClr val="dk1"/>
                </a:solidFill>
                <a:uFillTx/>
                <a:latin typeface="Calibri"/>
              </a:rPr>
              <a:t> The study addresses classification problems with two classes (AD, CN) and three classes (AD, CN, </a:t>
            </a:r>
            <a:r>
              <a:rPr lang="en-US" sz="2400" b="0" u="none" strike="noStrike" dirty="0" err="1">
                <a:solidFill>
                  <a:schemeClr val="dk1"/>
                </a:solidFill>
                <a:uFillTx/>
                <a:latin typeface="Calibri"/>
              </a:rPr>
              <a:t>sMCI</a:t>
            </a:r>
            <a:r>
              <a:rPr lang="en-US" sz="2400" b="0" u="none" strike="noStrike" dirty="0">
                <a:solidFill>
                  <a:schemeClr val="dk1"/>
                </a:solidFill>
                <a:uFillTx/>
                <a:latin typeface="Calibri"/>
              </a:rPr>
              <a:t>).</a:t>
            </a:r>
            <a:endParaRPr lang="en-US" sz="2400" b="0" u="none" strike="noStrike" dirty="0">
              <a:solidFill>
                <a:srgbClr val="000000"/>
              </a:solidFill>
              <a:uFillTx/>
              <a:latin typeface="Arial"/>
            </a:endParaRPr>
          </a:p>
          <a:p>
            <a:pPr marL="343080" indent="-343080" defTabSz="914400">
              <a:lnSpc>
                <a:spcPct val="115000"/>
              </a:lnSpc>
              <a:buClr>
                <a:srgbClr val="000000"/>
              </a:buClr>
              <a:buFont typeface="Wingdings" charset="2"/>
              <a:buChar char=""/>
            </a:pPr>
            <a:r>
              <a:rPr lang="en-US" sz="2400" b="0" u="none" strike="noStrike" dirty="0">
                <a:solidFill>
                  <a:schemeClr val="dk1"/>
                </a:solidFill>
                <a:uFillTx/>
                <a:latin typeface="Calibri"/>
              </a:rPr>
              <a:t>The proposed multi-level stacking model outperformed single-level stacking and classical ML models, achieving the highest performance with selected features for both two-class (accuracy = 92.08%) and three-class (accuracy = 90.03%) problems.</a:t>
            </a:r>
            <a:endParaRPr lang="en-US" sz="2400" b="0" u="none" strike="noStrike" dirty="0">
              <a:solidFill>
                <a:srgbClr val="000000"/>
              </a:solidFill>
              <a:uFillTx/>
              <a:latin typeface="Arial"/>
            </a:endParaRPr>
          </a:p>
          <a:p>
            <a:pPr marL="343080" indent="-343080" defTabSz="914400">
              <a:lnSpc>
                <a:spcPct val="115000"/>
              </a:lnSpc>
              <a:buClr>
                <a:srgbClr val="000000"/>
              </a:buClr>
              <a:buFont typeface="Wingdings" charset="2"/>
              <a:buChar char=""/>
            </a:pPr>
            <a:r>
              <a:rPr lang="en-US" sz="2400" b="0" u="none" strike="noStrike" dirty="0">
                <a:solidFill>
                  <a:schemeClr val="dk1"/>
                </a:solidFill>
                <a:uFillTx/>
                <a:latin typeface="Calibri"/>
              </a:rPr>
              <a:t> Multi-modalities demonstrated superior results compared to single modalities.</a:t>
            </a:r>
            <a:endParaRPr lang="en-US" sz="2800" b="0" u="none" strike="noStrike" dirty="0">
              <a:solidFill>
                <a:srgbClr val="000000"/>
              </a:solidFill>
              <a:uFillTx/>
              <a:latin typeface="Arial"/>
            </a:endParaRPr>
          </a:p>
          <a:p>
            <a:pPr marL="228600" indent="-228600" defTabSz="914400">
              <a:lnSpc>
                <a:spcPct val="115000"/>
              </a:lnSpc>
              <a:buNone/>
              <a:tabLst>
                <a:tab pos="0" algn="l"/>
              </a:tabLst>
            </a:pPr>
            <a:br>
              <a:rPr sz="2060" dirty="0"/>
            </a:br>
            <a:r>
              <a:rPr lang="en-US" sz="2400" b="0" u="none" strike="noStrike" dirty="0">
                <a:solidFill>
                  <a:schemeClr val="dk1"/>
                </a:solidFill>
                <a:uFillTx/>
                <a:latin typeface="Calibri"/>
              </a:rPr>
              <a:t> </a:t>
            </a:r>
            <a:endParaRPr lang="en-US" sz="2400" b="0" u="none" strike="noStrike" dirty="0">
              <a:solidFill>
                <a:srgbClr val="000000"/>
              </a:solidFill>
              <a:uFillTx/>
              <a:latin typeface="Arial"/>
            </a:endParaRPr>
          </a:p>
        </p:txBody>
      </p:sp>
      <p:sp>
        <p:nvSpPr>
          <p:cNvPr id="326" name="Rectangle 7"/>
          <p:cNvSpPr/>
          <p:nvPr/>
        </p:nvSpPr>
        <p:spPr>
          <a:xfrm>
            <a:off x="1591560" y="5413680"/>
            <a:ext cx="8619120" cy="79884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defTabSz="914400">
              <a:lnSpc>
                <a:spcPct val="100000"/>
              </a:lnSpc>
            </a:pPr>
            <a:endParaRPr lang="en-US" sz="2000" b="1" u="none" strike="noStrike">
              <a:solidFill>
                <a:schemeClr val="accent1"/>
              </a:solidFill>
              <a:uFillTx/>
              <a:latin typeface="Calibri"/>
            </a:endParaRPr>
          </a:p>
        </p:txBody>
      </p:sp>
      <p:sp>
        <p:nvSpPr>
          <p:cNvPr id="2" name="Slide Number Placeholder 1">
            <a:extLst>
              <a:ext uri="{FF2B5EF4-FFF2-40B4-BE49-F238E27FC236}">
                <a16:creationId xmlns:a16="http://schemas.microsoft.com/office/drawing/2014/main" id="{3F804B34-33D5-D3DE-E393-03FD57AA27A2}"/>
              </a:ext>
            </a:extLst>
          </p:cNvPr>
          <p:cNvSpPr>
            <a:spLocks noGrp="1"/>
          </p:cNvSpPr>
          <p:nvPr>
            <p:ph type="sldNum" sz="quarter" idx="12"/>
          </p:nvPr>
        </p:nvSpPr>
        <p:spPr/>
        <p:txBody>
          <a:bodyPr/>
          <a:lstStyle/>
          <a:p>
            <a:fld id="{C7EE38A7-E291-4846-8EE6-75046924B9CE}" type="slidenum">
              <a:rPr lang="en-US" smtClean="0"/>
              <a:t>26</a:t>
            </a:fld>
            <a:endParaRPr lang="en-US"/>
          </a:p>
        </p:txBody>
      </p:sp>
      <p:sp>
        <p:nvSpPr>
          <p:cNvPr id="6" name="Footer Placeholder 10">
            <a:extLst>
              <a:ext uri="{FF2B5EF4-FFF2-40B4-BE49-F238E27FC236}">
                <a16:creationId xmlns:a16="http://schemas.microsoft.com/office/drawing/2014/main" id="{5DFA114F-3293-04C9-4AB9-E699E92C508C}"/>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D9A6FF-6311-C03D-BB57-48529A2CA113}"/>
              </a:ext>
            </a:extLst>
          </p:cNvPr>
          <p:cNvSpPr>
            <a:spLocks noGrp="1"/>
          </p:cNvSpPr>
          <p:nvPr>
            <p:ph type="sldNum" sz="quarter" idx="12"/>
          </p:nvPr>
        </p:nvSpPr>
        <p:spPr/>
        <p:txBody>
          <a:bodyPr/>
          <a:lstStyle/>
          <a:p>
            <a:fld id="{C7EE38A7-E291-4846-8EE6-75046924B9CE}" type="slidenum">
              <a:rPr lang="en-US" smtClean="0"/>
              <a:t>27</a:t>
            </a:fld>
            <a:endParaRPr lang="en-US" dirty="0"/>
          </a:p>
        </p:txBody>
      </p:sp>
      <p:sp>
        <p:nvSpPr>
          <p:cNvPr id="5" name="Title 1">
            <a:extLst>
              <a:ext uri="{FF2B5EF4-FFF2-40B4-BE49-F238E27FC236}">
                <a16:creationId xmlns:a16="http://schemas.microsoft.com/office/drawing/2014/main" id="{C6B66CD6-47B0-C644-4E2D-B7A590BE2431}"/>
              </a:ext>
            </a:extLst>
          </p:cNvPr>
          <p:cNvSpPr txBox="1">
            <a:spLocks/>
          </p:cNvSpPr>
          <p:nvPr/>
        </p:nvSpPr>
        <p:spPr>
          <a:xfrm>
            <a:off x="1088833" y="578457"/>
            <a:ext cx="9628329" cy="1789471"/>
          </a:xfrm>
          <a:prstGeom prst="rect">
            <a:avLst/>
          </a:prstGeom>
        </p:spPr>
        <p:txBody>
          <a:bodyPr vert="horz" lIns="91440" tIns="45720" rIns="91440" bIns="45720" rtlCol="0" anchor="b">
            <a:no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just"/>
            <a:r>
              <a:rPr lang="en-US" sz="4000" dirty="0">
                <a:latin typeface="Times New Roman" panose="02020603050405020304" pitchFamily="18" charset="0"/>
                <a:cs typeface="Times New Roman" panose="02020603050405020304" pitchFamily="18" charset="0"/>
              </a:rPr>
              <a:t>A systematic review on machine learning</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and deep learning techniques in the effective</a:t>
            </a:r>
            <a:br>
              <a:rPr lang="en-US" sz="4000" dirty="0">
                <a:latin typeface="Times New Roman" panose="02020603050405020304" pitchFamily="18" charset="0"/>
                <a:cs typeface="Times New Roman" panose="02020603050405020304" pitchFamily="18" charset="0"/>
              </a:rPr>
            </a:br>
            <a:r>
              <a:rPr lang="en-US" sz="4000" dirty="0">
                <a:latin typeface="Times New Roman" panose="02020603050405020304" pitchFamily="18" charset="0"/>
                <a:cs typeface="Times New Roman" panose="02020603050405020304" pitchFamily="18" charset="0"/>
              </a:rPr>
              <a:t>diagnosis of Alzheimer’s disease</a:t>
            </a:r>
          </a:p>
        </p:txBody>
      </p:sp>
      <p:sp>
        <p:nvSpPr>
          <p:cNvPr id="3" name="Subtitle 2">
            <a:extLst>
              <a:ext uri="{FF2B5EF4-FFF2-40B4-BE49-F238E27FC236}">
                <a16:creationId xmlns:a16="http://schemas.microsoft.com/office/drawing/2014/main" id="{33C0ACE6-4DC5-5A44-C649-4219F1B43913}"/>
              </a:ext>
            </a:extLst>
          </p:cNvPr>
          <p:cNvSpPr txBox="1">
            <a:spLocks/>
          </p:cNvSpPr>
          <p:nvPr/>
        </p:nvSpPr>
        <p:spPr>
          <a:xfrm>
            <a:off x="2588051" y="2563202"/>
            <a:ext cx="7015897" cy="3622633"/>
          </a:xfrm>
          <a:prstGeom prst="rect">
            <a:avLst/>
          </a:prstGeom>
        </p:spPr>
        <p:txBody>
          <a:bodyPr>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2400" dirty="0">
                <a:latin typeface="Times New Roman" panose="02020603050405020304" pitchFamily="18" charset="0"/>
                <a:cs typeface="Times New Roman" panose="02020603050405020304" pitchFamily="18" charset="0"/>
              </a:rPr>
              <a:t>Authors:</a:t>
            </a:r>
          </a:p>
          <a:p>
            <a:pPr algn="ctr"/>
            <a:r>
              <a:rPr lang="en-US" sz="2400" dirty="0">
                <a:latin typeface="Times New Roman" panose="02020603050405020304" pitchFamily="18" charset="0"/>
                <a:cs typeface="Times New Roman" panose="02020603050405020304" pitchFamily="18" charset="0"/>
              </a:rPr>
              <a:t>Akhilesh Deep Arya,</a:t>
            </a:r>
          </a:p>
          <a:p>
            <a:pPr algn="ctr"/>
            <a:r>
              <a:rPr lang="en-US" sz="2400" dirty="0">
                <a:latin typeface="Times New Roman" panose="02020603050405020304" pitchFamily="18" charset="0"/>
                <a:cs typeface="Times New Roman" panose="02020603050405020304" pitchFamily="18" charset="0"/>
              </a:rPr>
              <a:t>Sourabh Singh Verma,</a:t>
            </a:r>
          </a:p>
          <a:p>
            <a:pPr algn="ctr"/>
            <a:r>
              <a:rPr lang="en-US" sz="2400" dirty="0">
                <a:latin typeface="Times New Roman" panose="02020603050405020304" pitchFamily="18" charset="0"/>
                <a:cs typeface="Times New Roman" panose="02020603050405020304" pitchFamily="18" charset="0"/>
              </a:rPr>
              <a:t>Prasun </a:t>
            </a:r>
            <a:r>
              <a:rPr lang="en-US" sz="2400" dirty="0" err="1">
                <a:latin typeface="Times New Roman" panose="02020603050405020304" pitchFamily="18" charset="0"/>
                <a:cs typeface="Times New Roman" panose="02020603050405020304" pitchFamily="18" charset="0"/>
              </a:rPr>
              <a:t>Chakarabarti</a:t>
            </a:r>
            <a:r>
              <a:rPr lang="en-US" sz="2400" dirty="0">
                <a:latin typeface="Times New Roman" panose="02020603050405020304" pitchFamily="18" charset="0"/>
                <a:cs typeface="Times New Roman" panose="02020603050405020304" pitchFamily="18" charset="0"/>
              </a:rPr>
              <a:t>,</a:t>
            </a:r>
          </a:p>
          <a:p>
            <a:pPr algn="ctr"/>
            <a:r>
              <a:rPr lang="en-US" sz="2400" dirty="0" err="1">
                <a:latin typeface="Times New Roman" panose="02020603050405020304" pitchFamily="18" charset="0"/>
                <a:cs typeface="Times New Roman" panose="02020603050405020304" pitchFamily="18" charset="0"/>
              </a:rPr>
              <a:t>Tulika</a:t>
            </a:r>
            <a:r>
              <a:rPr lang="en-US" sz="2400" dirty="0">
                <a:latin typeface="Times New Roman" panose="02020603050405020304" pitchFamily="18" charset="0"/>
                <a:cs typeface="Times New Roman" panose="02020603050405020304" pitchFamily="18" charset="0"/>
              </a:rPr>
              <a:t> Chakrabarti,</a:t>
            </a:r>
          </a:p>
          <a:p>
            <a:pPr algn="ctr"/>
            <a:r>
              <a:rPr lang="en-US" sz="2400" dirty="0">
                <a:latin typeface="Times New Roman" panose="02020603050405020304" pitchFamily="18" charset="0"/>
                <a:cs typeface="Times New Roman" panose="02020603050405020304" pitchFamily="18" charset="0"/>
              </a:rPr>
              <a:t>Ahmed A. </a:t>
            </a:r>
            <a:r>
              <a:rPr lang="en-US" sz="2400" dirty="0" err="1">
                <a:latin typeface="Times New Roman" panose="02020603050405020304" pitchFamily="18" charset="0"/>
                <a:cs typeface="Times New Roman" panose="02020603050405020304" pitchFamily="18" charset="0"/>
              </a:rPr>
              <a:t>Elngar</a:t>
            </a:r>
            <a:r>
              <a:rPr lang="en-US" sz="2400" dirty="0">
                <a:latin typeface="Times New Roman" panose="02020603050405020304" pitchFamily="18" charset="0"/>
                <a:cs typeface="Times New Roman" panose="02020603050405020304" pitchFamily="18" charset="0"/>
              </a:rPr>
              <a:t>,</a:t>
            </a:r>
          </a:p>
          <a:p>
            <a:pPr algn="ctr"/>
            <a:r>
              <a:rPr lang="en-US" sz="2400" dirty="0">
                <a:latin typeface="Times New Roman" panose="02020603050405020304" pitchFamily="18" charset="0"/>
                <a:cs typeface="Times New Roman" panose="02020603050405020304" pitchFamily="18" charset="0"/>
              </a:rPr>
              <a:t>Ali‑Mohammad Kamali and</a:t>
            </a:r>
          </a:p>
          <a:p>
            <a:pPr algn="ctr"/>
            <a:r>
              <a:rPr lang="en-US" sz="2400" dirty="0">
                <a:latin typeface="Times New Roman" panose="02020603050405020304" pitchFamily="18" charset="0"/>
                <a:cs typeface="Times New Roman" panose="02020603050405020304" pitchFamily="18" charset="0"/>
              </a:rPr>
              <a:t> Mohammad Nami</a:t>
            </a:r>
          </a:p>
        </p:txBody>
      </p:sp>
      <p:pic>
        <p:nvPicPr>
          <p:cNvPr id="4" name="Content Placeholder 7">
            <a:extLst>
              <a:ext uri="{FF2B5EF4-FFF2-40B4-BE49-F238E27FC236}">
                <a16:creationId xmlns:a16="http://schemas.microsoft.com/office/drawing/2014/main" id="{4012AC27-E1CC-2087-F238-D2DEAB12F08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9273" y="107033"/>
            <a:ext cx="1105408" cy="942848"/>
          </a:xfrm>
          <a:prstGeom prst="rect">
            <a:avLst/>
          </a:prstGeom>
          <a:noFill/>
          <a:ln>
            <a:noFill/>
          </a:ln>
        </p:spPr>
      </p:pic>
      <p:sp>
        <p:nvSpPr>
          <p:cNvPr id="10" name="Footer Placeholder 10">
            <a:extLst>
              <a:ext uri="{FF2B5EF4-FFF2-40B4-BE49-F238E27FC236}">
                <a16:creationId xmlns:a16="http://schemas.microsoft.com/office/drawing/2014/main" id="{CEDBB920-B151-9AA3-5CCF-E4B9DB5079D4}"/>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extLst>
      <p:ext uri="{BB962C8B-B14F-4D97-AF65-F5344CB8AC3E}">
        <p14:creationId xmlns:p14="http://schemas.microsoft.com/office/powerpoint/2010/main" val="41096473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3"/>
          <p:cNvSpPr/>
          <p:nvPr/>
        </p:nvSpPr>
        <p:spPr>
          <a:xfrm>
            <a:off x="6712022" y="1879488"/>
            <a:ext cx="1137200" cy="4350979"/>
          </a:xfrm>
          <a:prstGeom prst="rect">
            <a:avLst/>
          </a:prstGeom>
          <a:solidFill>
            <a:schemeClr val="dk2"/>
          </a:solidFill>
          <a:ln>
            <a:noFill/>
          </a:ln>
        </p:spPr>
        <p:txBody>
          <a:bodyPr spcFirstLastPara="1" wrap="square" lIns="121900" tIns="121900" rIns="121900" bIns="121900" anchor="ctr" anchorCtr="0">
            <a:noAutofit/>
          </a:bodyPr>
          <a:lstStyle/>
          <a:p>
            <a:endParaRPr sz="2400"/>
          </a:p>
        </p:txBody>
      </p:sp>
      <p:sp>
        <p:nvSpPr>
          <p:cNvPr id="309" name="Google Shape;309;p43"/>
          <p:cNvSpPr txBox="1">
            <a:spLocks noGrp="1"/>
          </p:cNvSpPr>
          <p:nvPr>
            <p:ph type="title" idx="4294967295"/>
          </p:nvPr>
        </p:nvSpPr>
        <p:spPr>
          <a:xfrm>
            <a:off x="2566113" y="653528"/>
            <a:ext cx="7226710" cy="733425"/>
          </a:xfrm>
          <a:prstGeom prst="rect">
            <a:avLst/>
          </a:prstGeom>
        </p:spPr>
        <p:txBody>
          <a:bodyPr spcFirstLastPara="1" vert="horz" wrap="square" lIns="121900" tIns="121900" rIns="121900" bIns="121900" rtlCol="0" anchor="t" anchorCtr="0">
            <a:noAutofit/>
          </a:bodyPr>
          <a:lstStyle/>
          <a:p>
            <a:pPr algn="ctr"/>
            <a:r>
              <a:rPr lang="en" sz="4133" dirty="0">
                <a:latin typeface="Times New Roman" panose="02020603050405020304" pitchFamily="18" charset="0"/>
                <a:cs typeface="Times New Roman" panose="02020603050405020304" pitchFamily="18" charset="0"/>
              </a:rPr>
              <a:t>Table of contents</a:t>
            </a:r>
            <a:endParaRPr sz="4133" dirty="0">
              <a:latin typeface="Times New Roman" panose="02020603050405020304" pitchFamily="18" charset="0"/>
              <a:cs typeface="Times New Roman" panose="02020603050405020304" pitchFamily="18" charset="0"/>
            </a:endParaRPr>
          </a:p>
        </p:txBody>
      </p:sp>
      <p:sp>
        <p:nvSpPr>
          <p:cNvPr id="312" name="Google Shape;312;p43"/>
          <p:cNvSpPr txBox="1">
            <a:spLocks noGrp="1"/>
          </p:cNvSpPr>
          <p:nvPr>
            <p:ph type="title" idx="4294967295"/>
          </p:nvPr>
        </p:nvSpPr>
        <p:spPr>
          <a:xfrm>
            <a:off x="0" y="1978025"/>
            <a:ext cx="1168400" cy="1536700"/>
          </a:xfrm>
          <a:prstGeom prst="rect">
            <a:avLst/>
          </a:prstGeom>
        </p:spPr>
        <p:txBody>
          <a:bodyPr spcFirstLastPara="1" vert="horz" wrap="square" lIns="121900" tIns="121900" rIns="121900" bIns="121900" rtlCol="0" anchor="ctr" anchorCtr="0">
            <a:noAutofit/>
          </a:bodyPr>
          <a:lstStyle/>
          <a:p>
            <a:r>
              <a:rPr lang="en" dirty="0">
                <a:solidFill>
                  <a:schemeClr val="bg1"/>
                </a:solidFill>
              </a:rPr>
              <a:t>01</a:t>
            </a:r>
            <a:endParaRPr dirty="0">
              <a:solidFill>
                <a:schemeClr val="bg1"/>
              </a:solidFill>
            </a:endParaRPr>
          </a:p>
        </p:txBody>
      </p:sp>
      <p:sp>
        <p:nvSpPr>
          <p:cNvPr id="315" name="Google Shape;315;p43"/>
          <p:cNvSpPr txBox="1">
            <a:spLocks noGrp="1"/>
          </p:cNvSpPr>
          <p:nvPr>
            <p:ph type="title" idx="4294967295"/>
          </p:nvPr>
        </p:nvSpPr>
        <p:spPr>
          <a:xfrm>
            <a:off x="0" y="3089275"/>
            <a:ext cx="1168400" cy="1536700"/>
          </a:xfrm>
          <a:prstGeom prst="rect">
            <a:avLst/>
          </a:prstGeom>
        </p:spPr>
        <p:txBody>
          <a:bodyPr spcFirstLastPara="1" vert="horz" wrap="square" lIns="121900" tIns="121900" rIns="121900" bIns="121900" rtlCol="0" anchor="ctr" anchorCtr="0">
            <a:noAutofit/>
          </a:bodyPr>
          <a:lstStyle/>
          <a:p>
            <a:r>
              <a:rPr lang="en" dirty="0">
                <a:solidFill>
                  <a:schemeClr val="bg1"/>
                </a:solidFill>
              </a:rPr>
              <a:t>02</a:t>
            </a:r>
            <a:endParaRPr dirty="0">
              <a:solidFill>
                <a:schemeClr val="bg1"/>
              </a:solidFill>
            </a:endParaRPr>
          </a:p>
        </p:txBody>
      </p:sp>
      <p:sp>
        <p:nvSpPr>
          <p:cNvPr id="318" name="Google Shape;318;p43"/>
          <p:cNvSpPr txBox="1">
            <a:spLocks noGrp="1"/>
          </p:cNvSpPr>
          <p:nvPr>
            <p:ph type="title" idx="4294967295"/>
          </p:nvPr>
        </p:nvSpPr>
        <p:spPr>
          <a:xfrm>
            <a:off x="0" y="5076825"/>
            <a:ext cx="1168400" cy="1536700"/>
          </a:xfrm>
          <a:prstGeom prst="rect">
            <a:avLst/>
          </a:prstGeom>
        </p:spPr>
        <p:txBody>
          <a:bodyPr spcFirstLastPara="1" vert="horz" wrap="square" lIns="121900" tIns="121900" rIns="121900" bIns="121900" rtlCol="0" anchor="ctr" anchorCtr="0">
            <a:noAutofit/>
          </a:bodyPr>
          <a:lstStyle/>
          <a:p>
            <a:r>
              <a:rPr lang="en" dirty="0">
                <a:solidFill>
                  <a:schemeClr val="bg1"/>
                </a:solidFill>
              </a:rPr>
              <a:t>04</a:t>
            </a:r>
            <a:endParaRPr dirty="0">
              <a:solidFill>
                <a:schemeClr val="bg1"/>
              </a:solidFill>
            </a:endParaRPr>
          </a:p>
        </p:txBody>
      </p:sp>
      <p:pic>
        <p:nvPicPr>
          <p:cNvPr id="3" name="Content Placeholder 7">
            <a:extLst>
              <a:ext uri="{FF2B5EF4-FFF2-40B4-BE49-F238E27FC236}">
                <a16:creationId xmlns:a16="http://schemas.microsoft.com/office/drawing/2014/main" id="{949FA216-94D3-FDF6-AEE3-A0EED1B7B2A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78464" y="8128"/>
            <a:ext cx="1105408" cy="942848"/>
          </a:xfrm>
          <a:prstGeom prst="rect">
            <a:avLst/>
          </a:prstGeom>
          <a:noFill/>
          <a:ln>
            <a:noFill/>
          </a:ln>
        </p:spPr>
      </p:pic>
      <p:sp>
        <p:nvSpPr>
          <p:cNvPr id="11" name="Google Shape;315;p43">
            <a:extLst>
              <a:ext uri="{FF2B5EF4-FFF2-40B4-BE49-F238E27FC236}">
                <a16:creationId xmlns:a16="http://schemas.microsoft.com/office/drawing/2014/main" id="{3E40ADC8-34B2-AB41-0B5B-B340C6ED9ABB}"/>
              </a:ext>
            </a:extLst>
          </p:cNvPr>
          <p:cNvSpPr txBox="1">
            <a:spLocks/>
          </p:cNvSpPr>
          <p:nvPr/>
        </p:nvSpPr>
        <p:spPr>
          <a:xfrm>
            <a:off x="1356660" y="4025716"/>
            <a:ext cx="1168400" cy="1537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600"/>
              <a:buFont typeface="Golos Text"/>
              <a:buNone/>
              <a:defRPr sz="34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9pPr>
          </a:lstStyle>
          <a:p>
            <a:r>
              <a:rPr lang="en" sz="4533" dirty="0">
                <a:solidFill>
                  <a:schemeClr val="bg1"/>
                </a:solidFill>
              </a:rPr>
              <a:t>03</a:t>
            </a:r>
          </a:p>
        </p:txBody>
      </p:sp>
      <p:sp>
        <p:nvSpPr>
          <p:cNvPr id="12" name="Google Shape;314;p43">
            <a:extLst>
              <a:ext uri="{FF2B5EF4-FFF2-40B4-BE49-F238E27FC236}">
                <a16:creationId xmlns:a16="http://schemas.microsoft.com/office/drawing/2014/main" id="{1C80D2B3-9528-826E-88EC-0592495ECDDB}"/>
              </a:ext>
            </a:extLst>
          </p:cNvPr>
          <p:cNvSpPr txBox="1">
            <a:spLocks/>
          </p:cNvSpPr>
          <p:nvPr/>
        </p:nvSpPr>
        <p:spPr>
          <a:xfrm>
            <a:off x="2506292" y="4101864"/>
            <a:ext cx="3673176" cy="774068"/>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Golos Text SemiBold"/>
              <a:buNone/>
              <a:defRPr sz="2200" b="0" i="0" u="none" strike="noStrike" cap="none">
                <a:solidFill>
                  <a:schemeClr val="dk1"/>
                </a:solidFill>
                <a:latin typeface="Golos Text"/>
                <a:ea typeface="Golos Text"/>
                <a:cs typeface="Golos Text"/>
                <a:sym typeface="Golos Text"/>
              </a:defRPr>
            </a:lvl1pPr>
            <a:lvl2pPr marL="914400" marR="0" lvl="1"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2pPr>
            <a:lvl3pPr marL="1371600" marR="0" lvl="2"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3pPr>
            <a:lvl4pPr marL="1828800" marR="0" lvl="3"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4pPr>
            <a:lvl5pPr marL="2286000" marR="0" lvl="4"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5pPr>
            <a:lvl6pPr marL="2743200" marR="0" lvl="5"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6pPr>
            <a:lvl7pPr marL="3200400" marR="0" lvl="6"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7pPr>
            <a:lvl8pPr marL="3657600" marR="0" lvl="7"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8pPr>
            <a:lvl9pPr marL="4114800" marR="0" lvl="8"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9pPr>
          </a:lstStyle>
          <a:p>
            <a:pPr marL="0" indent="0"/>
            <a:r>
              <a:rPr lang="en-US" sz="2933" dirty="0"/>
              <a:t>Literature selection</a:t>
            </a:r>
          </a:p>
        </p:txBody>
      </p:sp>
      <p:sp>
        <p:nvSpPr>
          <p:cNvPr id="13" name="Google Shape;317;p43">
            <a:extLst>
              <a:ext uri="{FF2B5EF4-FFF2-40B4-BE49-F238E27FC236}">
                <a16:creationId xmlns:a16="http://schemas.microsoft.com/office/drawing/2014/main" id="{EC66F460-3E10-02E4-0E15-E7396313F8FE}"/>
              </a:ext>
            </a:extLst>
          </p:cNvPr>
          <p:cNvSpPr txBox="1">
            <a:spLocks/>
          </p:cNvSpPr>
          <p:nvPr/>
        </p:nvSpPr>
        <p:spPr>
          <a:xfrm>
            <a:off x="7804157" y="1990475"/>
            <a:ext cx="3631939" cy="10708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Golos Text SemiBold"/>
              <a:buNone/>
              <a:defRPr sz="2200" b="0" i="0" u="none" strike="noStrike" cap="none">
                <a:solidFill>
                  <a:schemeClr val="dk1"/>
                </a:solidFill>
                <a:latin typeface="Golos Text"/>
                <a:ea typeface="Golos Text"/>
                <a:cs typeface="Golos Text"/>
                <a:sym typeface="Golos Text"/>
              </a:defRPr>
            </a:lvl1pPr>
            <a:lvl2pPr marL="914400" marR="0" lvl="1"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2pPr>
            <a:lvl3pPr marL="1371600" marR="0" lvl="2"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3pPr>
            <a:lvl4pPr marL="1828800" marR="0" lvl="3"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4pPr>
            <a:lvl5pPr marL="2286000" marR="0" lvl="4"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5pPr>
            <a:lvl6pPr marL="2743200" marR="0" lvl="5"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6pPr>
            <a:lvl7pPr marL="3200400" marR="0" lvl="6"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7pPr>
            <a:lvl8pPr marL="3657600" marR="0" lvl="7"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8pPr>
            <a:lvl9pPr marL="4114800" marR="0" lvl="8"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9pPr>
          </a:lstStyle>
          <a:p>
            <a:pPr marL="0" indent="0"/>
            <a:r>
              <a:rPr lang="en-US" sz="2933" dirty="0"/>
              <a:t> Visual Comparison</a:t>
            </a:r>
          </a:p>
        </p:txBody>
      </p:sp>
      <p:sp>
        <p:nvSpPr>
          <p:cNvPr id="14" name="Google Shape;317;p43">
            <a:extLst>
              <a:ext uri="{FF2B5EF4-FFF2-40B4-BE49-F238E27FC236}">
                <a16:creationId xmlns:a16="http://schemas.microsoft.com/office/drawing/2014/main" id="{A4B7A2FA-F330-7D63-EB2F-71EC3E1AFC8E}"/>
              </a:ext>
            </a:extLst>
          </p:cNvPr>
          <p:cNvSpPr txBox="1">
            <a:spLocks/>
          </p:cNvSpPr>
          <p:nvPr/>
        </p:nvSpPr>
        <p:spPr>
          <a:xfrm>
            <a:off x="2519104" y="5291934"/>
            <a:ext cx="3565021" cy="583271"/>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Golos Text SemiBold"/>
              <a:buNone/>
              <a:defRPr sz="2200" b="0" i="0" u="none" strike="noStrike" cap="none">
                <a:solidFill>
                  <a:schemeClr val="dk1"/>
                </a:solidFill>
                <a:latin typeface="Golos Text"/>
                <a:ea typeface="Golos Text"/>
                <a:cs typeface="Golos Text"/>
                <a:sym typeface="Golos Text"/>
              </a:defRPr>
            </a:lvl1pPr>
            <a:lvl2pPr marL="914400" marR="0" lvl="1"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2pPr>
            <a:lvl3pPr marL="1371600" marR="0" lvl="2"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3pPr>
            <a:lvl4pPr marL="1828800" marR="0" lvl="3"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4pPr>
            <a:lvl5pPr marL="2286000" marR="0" lvl="4"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5pPr>
            <a:lvl6pPr marL="2743200" marR="0" lvl="5"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6pPr>
            <a:lvl7pPr marL="3200400" marR="0" lvl="6"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7pPr>
            <a:lvl8pPr marL="3657600" marR="0" lvl="7"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8pPr>
            <a:lvl9pPr marL="4114800" marR="0" lvl="8" indent="-317500" algn="l" rtl="0">
              <a:lnSpc>
                <a:spcPct val="115000"/>
              </a:lnSpc>
              <a:spcBef>
                <a:spcPts val="0"/>
              </a:spcBef>
              <a:spcAft>
                <a:spcPts val="0"/>
              </a:spcAft>
              <a:buClr>
                <a:schemeClr val="dk1"/>
              </a:buClr>
              <a:buSzPts val="2400"/>
              <a:buFont typeface="Golos Text SemiBold"/>
              <a:buNone/>
              <a:defRPr sz="2400" b="0" i="0" u="none" strike="noStrike" cap="none">
                <a:solidFill>
                  <a:schemeClr val="dk1"/>
                </a:solidFill>
                <a:latin typeface="Golos Text SemiBold"/>
                <a:ea typeface="Golos Text SemiBold"/>
                <a:cs typeface="Golos Text SemiBold"/>
                <a:sym typeface="Golos Text SemiBold"/>
              </a:defRPr>
            </a:lvl9pPr>
          </a:lstStyle>
          <a:p>
            <a:pPr marL="0" indent="0"/>
            <a:r>
              <a:rPr lang="en-US" sz="2800" dirty="0"/>
              <a:t>Methodes &amp; Models</a:t>
            </a:r>
          </a:p>
        </p:txBody>
      </p:sp>
      <p:sp>
        <p:nvSpPr>
          <p:cNvPr id="15" name="Google Shape;321;p43">
            <a:extLst>
              <a:ext uri="{FF2B5EF4-FFF2-40B4-BE49-F238E27FC236}">
                <a16:creationId xmlns:a16="http://schemas.microsoft.com/office/drawing/2014/main" id="{A5AD0669-0F9C-4E3F-89D4-B93ECF96089D}"/>
              </a:ext>
            </a:extLst>
          </p:cNvPr>
          <p:cNvSpPr txBox="1">
            <a:spLocks/>
          </p:cNvSpPr>
          <p:nvPr/>
        </p:nvSpPr>
        <p:spPr>
          <a:xfrm>
            <a:off x="6710649" y="1879488"/>
            <a:ext cx="1168400" cy="1537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600"/>
              <a:buFont typeface="Golos Text"/>
              <a:buNone/>
              <a:defRPr sz="34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9pPr>
          </a:lstStyle>
          <a:p>
            <a:r>
              <a:rPr lang="en" sz="4533" dirty="0">
                <a:solidFill>
                  <a:schemeClr val="bg1"/>
                </a:solidFill>
              </a:rPr>
              <a:t>05</a:t>
            </a:r>
          </a:p>
        </p:txBody>
      </p:sp>
      <p:sp>
        <p:nvSpPr>
          <p:cNvPr id="16" name="Google Shape;321;p43">
            <a:extLst>
              <a:ext uri="{FF2B5EF4-FFF2-40B4-BE49-F238E27FC236}">
                <a16:creationId xmlns:a16="http://schemas.microsoft.com/office/drawing/2014/main" id="{B3F54A83-CDC0-18D4-19D8-AE30DC5BEFE8}"/>
              </a:ext>
            </a:extLst>
          </p:cNvPr>
          <p:cNvSpPr txBox="1">
            <a:spLocks/>
          </p:cNvSpPr>
          <p:nvPr/>
        </p:nvSpPr>
        <p:spPr>
          <a:xfrm>
            <a:off x="6708728" y="2903812"/>
            <a:ext cx="1168400" cy="1537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600"/>
              <a:buFont typeface="Golos Text"/>
              <a:buNone/>
              <a:defRPr sz="34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9pPr>
          </a:lstStyle>
          <a:p>
            <a:r>
              <a:rPr lang="en" sz="4533" dirty="0">
                <a:solidFill>
                  <a:schemeClr val="bg1"/>
                </a:solidFill>
              </a:rPr>
              <a:t>06</a:t>
            </a:r>
          </a:p>
        </p:txBody>
      </p:sp>
      <p:sp>
        <p:nvSpPr>
          <p:cNvPr id="2" name="Google Shape;305;p43">
            <a:extLst>
              <a:ext uri="{FF2B5EF4-FFF2-40B4-BE49-F238E27FC236}">
                <a16:creationId xmlns:a16="http://schemas.microsoft.com/office/drawing/2014/main" id="{08636123-156E-92FC-88A0-9C654BE86700}"/>
              </a:ext>
            </a:extLst>
          </p:cNvPr>
          <p:cNvSpPr/>
          <p:nvPr/>
        </p:nvSpPr>
        <p:spPr>
          <a:xfrm>
            <a:off x="1337892" y="1876442"/>
            <a:ext cx="1137200" cy="4350979"/>
          </a:xfrm>
          <a:prstGeom prst="rect">
            <a:avLst/>
          </a:prstGeom>
          <a:solidFill>
            <a:schemeClr val="dk2"/>
          </a:solidFill>
          <a:ln>
            <a:noFill/>
          </a:ln>
        </p:spPr>
        <p:txBody>
          <a:bodyPr spcFirstLastPara="1" wrap="square" lIns="121900" tIns="121900" rIns="121900" bIns="121900" anchor="ctr" anchorCtr="0">
            <a:noAutofit/>
          </a:bodyPr>
          <a:lstStyle/>
          <a:p>
            <a:endParaRPr sz="2400"/>
          </a:p>
        </p:txBody>
      </p:sp>
      <p:sp>
        <p:nvSpPr>
          <p:cNvPr id="6" name="Google Shape;321;p43">
            <a:extLst>
              <a:ext uri="{FF2B5EF4-FFF2-40B4-BE49-F238E27FC236}">
                <a16:creationId xmlns:a16="http://schemas.microsoft.com/office/drawing/2014/main" id="{B51B00F5-6154-E47A-D9BB-FA631BF5783D}"/>
              </a:ext>
            </a:extLst>
          </p:cNvPr>
          <p:cNvSpPr txBox="1">
            <a:spLocks/>
          </p:cNvSpPr>
          <p:nvPr/>
        </p:nvSpPr>
        <p:spPr>
          <a:xfrm>
            <a:off x="1311820" y="2036231"/>
            <a:ext cx="1168400" cy="1223713"/>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600"/>
              <a:buFont typeface="Golos Text"/>
              <a:buNone/>
              <a:defRPr sz="34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9pPr>
          </a:lstStyle>
          <a:p>
            <a:r>
              <a:rPr lang="en" sz="4000" dirty="0">
                <a:solidFill>
                  <a:schemeClr val="bg1"/>
                </a:solidFill>
              </a:rPr>
              <a:t>01</a:t>
            </a:r>
          </a:p>
        </p:txBody>
      </p:sp>
      <p:sp>
        <p:nvSpPr>
          <p:cNvPr id="7" name="Google Shape;321;p43">
            <a:extLst>
              <a:ext uri="{FF2B5EF4-FFF2-40B4-BE49-F238E27FC236}">
                <a16:creationId xmlns:a16="http://schemas.microsoft.com/office/drawing/2014/main" id="{ABCB194F-5A5B-9CC7-4254-807885087D36}"/>
              </a:ext>
            </a:extLst>
          </p:cNvPr>
          <p:cNvSpPr txBox="1">
            <a:spLocks/>
          </p:cNvSpPr>
          <p:nvPr/>
        </p:nvSpPr>
        <p:spPr>
          <a:xfrm>
            <a:off x="1303398" y="3046176"/>
            <a:ext cx="1168400" cy="1066043"/>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600"/>
              <a:buFont typeface="Golos Text"/>
              <a:buNone/>
              <a:defRPr sz="34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9pPr>
          </a:lstStyle>
          <a:p>
            <a:r>
              <a:rPr lang="en" sz="4000" dirty="0">
                <a:solidFill>
                  <a:schemeClr val="bg1"/>
                </a:solidFill>
              </a:rPr>
              <a:t>02</a:t>
            </a:r>
          </a:p>
        </p:txBody>
      </p:sp>
      <p:sp>
        <p:nvSpPr>
          <p:cNvPr id="8" name="Google Shape;321;p43">
            <a:extLst>
              <a:ext uri="{FF2B5EF4-FFF2-40B4-BE49-F238E27FC236}">
                <a16:creationId xmlns:a16="http://schemas.microsoft.com/office/drawing/2014/main" id="{A0587A3A-E0FA-8EF6-22D2-8C9590FCAA17}"/>
              </a:ext>
            </a:extLst>
          </p:cNvPr>
          <p:cNvSpPr txBox="1">
            <a:spLocks/>
          </p:cNvSpPr>
          <p:nvPr/>
        </p:nvSpPr>
        <p:spPr>
          <a:xfrm>
            <a:off x="1286172" y="3768667"/>
            <a:ext cx="1168400" cy="1537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600"/>
              <a:buFont typeface="Golos Text"/>
              <a:buNone/>
              <a:defRPr sz="34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9pPr>
          </a:lstStyle>
          <a:p>
            <a:r>
              <a:rPr lang="en" sz="4000" dirty="0">
                <a:solidFill>
                  <a:schemeClr val="bg1"/>
                </a:solidFill>
              </a:rPr>
              <a:t>03</a:t>
            </a:r>
          </a:p>
        </p:txBody>
      </p:sp>
      <p:sp>
        <p:nvSpPr>
          <p:cNvPr id="9" name="Google Shape;321;p43">
            <a:extLst>
              <a:ext uri="{FF2B5EF4-FFF2-40B4-BE49-F238E27FC236}">
                <a16:creationId xmlns:a16="http://schemas.microsoft.com/office/drawing/2014/main" id="{7FB2439E-3455-2676-4028-81F22C76BEAE}"/>
              </a:ext>
            </a:extLst>
          </p:cNvPr>
          <p:cNvSpPr txBox="1">
            <a:spLocks/>
          </p:cNvSpPr>
          <p:nvPr/>
        </p:nvSpPr>
        <p:spPr>
          <a:xfrm>
            <a:off x="1308886" y="4923845"/>
            <a:ext cx="1168400" cy="117047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600"/>
              <a:buFont typeface="Golos Text"/>
              <a:buNone/>
              <a:defRPr sz="34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9pPr>
          </a:lstStyle>
          <a:p>
            <a:r>
              <a:rPr lang="en" sz="4000" dirty="0">
                <a:solidFill>
                  <a:schemeClr val="bg1"/>
                </a:solidFill>
              </a:rPr>
              <a:t>04</a:t>
            </a:r>
          </a:p>
        </p:txBody>
      </p:sp>
      <p:sp>
        <p:nvSpPr>
          <p:cNvPr id="25" name="Slide Number Placeholder 1">
            <a:extLst>
              <a:ext uri="{FF2B5EF4-FFF2-40B4-BE49-F238E27FC236}">
                <a16:creationId xmlns:a16="http://schemas.microsoft.com/office/drawing/2014/main" id="{BDD9A6FF-6311-C03D-BB57-48529A2CA113}"/>
              </a:ext>
            </a:extLst>
          </p:cNvPr>
          <p:cNvSpPr txBox="1">
            <a:spLocks/>
          </p:cNvSpPr>
          <p:nvPr/>
        </p:nvSpPr>
        <p:spPr>
          <a:xfrm>
            <a:off x="9900458" y="6459785"/>
            <a:ext cx="1312025"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C7EE38A7-E291-4846-8EE6-75046924B9CE}" type="slidenum">
              <a:rPr lang="en-US" sz="1100" smtClean="0">
                <a:solidFill>
                  <a:schemeClr val="bg1"/>
                </a:solidFill>
              </a:rPr>
              <a:pPr algn="r"/>
              <a:t>28</a:t>
            </a:fld>
            <a:endParaRPr lang="en-US" sz="1100" dirty="0">
              <a:solidFill>
                <a:schemeClr val="bg1"/>
              </a:solidFill>
            </a:endParaRPr>
          </a:p>
        </p:txBody>
      </p:sp>
      <p:sp>
        <p:nvSpPr>
          <p:cNvPr id="4" name="Google Shape;314;p43">
            <a:extLst>
              <a:ext uri="{FF2B5EF4-FFF2-40B4-BE49-F238E27FC236}">
                <a16:creationId xmlns:a16="http://schemas.microsoft.com/office/drawing/2014/main" id="{9895EF5B-0DC1-8886-82D1-58BA3F0F4A7E}"/>
              </a:ext>
            </a:extLst>
          </p:cNvPr>
          <p:cNvSpPr txBox="1">
            <a:spLocks/>
          </p:cNvSpPr>
          <p:nvPr/>
        </p:nvSpPr>
        <p:spPr>
          <a:xfrm>
            <a:off x="2519104" y="2124929"/>
            <a:ext cx="3051600" cy="856279"/>
          </a:xfrm>
          <a:prstGeom prst="rect">
            <a:avLst/>
          </a:prstGeom>
        </p:spPr>
        <p:txBody>
          <a:bodyPr spcFirstLastPara="1" vert="horz" wrap="square" lIns="121900" tIns="121900" rIns="121900" bIns="121900" rtlCol="0" anchor="b" anchorCtr="0">
            <a:noAutofit/>
          </a:bodyPr>
          <a:lstStyle>
            <a:lvl1pPr marL="91440" lvl="0" indent="-91440" algn="l" defTabSz="914400" rtl="0" eaLnBrk="1" latinLnBrk="0" hangingPunct="1">
              <a:lnSpc>
                <a:spcPct val="100000"/>
              </a:lnSpc>
              <a:spcBef>
                <a:spcPts val="0"/>
              </a:spcBef>
              <a:spcAft>
                <a:spcPts val="0"/>
              </a:spcAft>
              <a:buClr>
                <a:schemeClr val="accent1"/>
              </a:buClr>
              <a:buSzPts val="2400"/>
              <a:buFont typeface="Golos Text SemiBold"/>
              <a:buNone/>
              <a:defRPr sz="2933" kern="1200">
                <a:solidFill>
                  <a:schemeClr val="tx1">
                    <a:lumMod val="75000"/>
                    <a:lumOff val="25000"/>
                  </a:schemeClr>
                </a:solidFill>
                <a:latin typeface="Golos Text"/>
                <a:ea typeface="Golos Text"/>
                <a:cs typeface="Golos Text"/>
                <a:sym typeface="Golos Text"/>
              </a:defRPr>
            </a:lvl1pPr>
            <a:lvl2pPr marL="384048" lvl="1" indent="-18288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2pPr>
            <a:lvl3pPr marL="566928" lvl="2" indent="-18288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3pPr>
            <a:lvl4pPr marL="749808" lvl="3" indent="-18288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4pPr>
            <a:lvl5pPr marL="932688" lvl="4" indent="-18288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5pPr>
            <a:lvl6pPr marL="1100000" lvl="5" indent="-22860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6pPr>
            <a:lvl7pPr marL="1300000" lvl="6" indent="-22860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7pPr>
            <a:lvl8pPr marL="1500000" lvl="7" indent="-22860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8pPr>
            <a:lvl9pPr marL="1700000" lvl="8" indent="-22860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9pPr>
          </a:lstStyle>
          <a:p>
            <a:pPr marL="0" indent="0"/>
            <a:r>
              <a:rPr lang="en-US" dirty="0"/>
              <a:t>Introduction</a:t>
            </a:r>
            <a:endParaRPr lang="en-US" b="1" dirty="0"/>
          </a:p>
        </p:txBody>
      </p:sp>
      <p:sp>
        <p:nvSpPr>
          <p:cNvPr id="5" name="Google Shape;314;p43">
            <a:extLst>
              <a:ext uri="{FF2B5EF4-FFF2-40B4-BE49-F238E27FC236}">
                <a16:creationId xmlns:a16="http://schemas.microsoft.com/office/drawing/2014/main" id="{66636830-6BDB-C903-8E49-971DAF9CDA1D}"/>
              </a:ext>
            </a:extLst>
          </p:cNvPr>
          <p:cNvSpPr txBox="1">
            <a:spLocks/>
          </p:cNvSpPr>
          <p:nvPr/>
        </p:nvSpPr>
        <p:spPr>
          <a:xfrm>
            <a:off x="2514714" y="3081622"/>
            <a:ext cx="3051600" cy="856279"/>
          </a:xfrm>
          <a:prstGeom prst="rect">
            <a:avLst/>
          </a:prstGeom>
        </p:spPr>
        <p:txBody>
          <a:bodyPr spcFirstLastPara="1" vert="horz" wrap="square" lIns="121900" tIns="121900" rIns="121900" bIns="121900" rtlCol="0" anchor="b" anchorCtr="0">
            <a:noAutofit/>
          </a:bodyPr>
          <a:lstStyle>
            <a:lvl1pPr marL="91440" lvl="0" indent="-91440" algn="l" defTabSz="914400" rtl="0" eaLnBrk="1" latinLnBrk="0" hangingPunct="1">
              <a:lnSpc>
                <a:spcPct val="100000"/>
              </a:lnSpc>
              <a:spcBef>
                <a:spcPts val="0"/>
              </a:spcBef>
              <a:spcAft>
                <a:spcPts val="0"/>
              </a:spcAft>
              <a:buClr>
                <a:schemeClr val="accent1"/>
              </a:buClr>
              <a:buSzPts val="2400"/>
              <a:buFont typeface="Golos Text SemiBold"/>
              <a:buNone/>
              <a:defRPr sz="2933" kern="1200">
                <a:solidFill>
                  <a:schemeClr val="tx1">
                    <a:lumMod val="75000"/>
                    <a:lumOff val="25000"/>
                  </a:schemeClr>
                </a:solidFill>
                <a:latin typeface="Golos Text"/>
                <a:ea typeface="Golos Text"/>
                <a:cs typeface="Golos Text"/>
                <a:sym typeface="Golos Text"/>
              </a:defRPr>
            </a:lvl1pPr>
            <a:lvl2pPr marL="384048" lvl="1" indent="-18288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2pPr>
            <a:lvl3pPr marL="566928" lvl="2" indent="-18288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3pPr>
            <a:lvl4pPr marL="749808" lvl="3" indent="-18288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4pPr>
            <a:lvl5pPr marL="932688" lvl="4" indent="-18288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5pPr>
            <a:lvl6pPr marL="1100000" lvl="5" indent="-22860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6pPr>
            <a:lvl7pPr marL="1300000" lvl="6" indent="-22860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7pPr>
            <a:lvl8pPr marL="1500000" lvl="7" indent="-22860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8pPr>
            <a:lvl9pPr marL="1700000" lvl="8" indent="-22860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9pPr>
          </a:lstStyle>
          <a:p>
            <a:pPr marL="0" indent="0"/>
            <a:r>
              <a:rPr lang="en-US" dirty="0"/>
              <a:t>Objectives</a:t>
            </a:r>
            <a:endParaRPr lang="en-US" b="1" dirty="0"/>
          </a:p>
        </p:txBody>
      </p:sp>
      <p:sp>
        <p:nvSpPr>
          <p:cNvPr id="10" name="Google Shape;314;p43">
            <a:extLst>
              <a:ext uri="{FF2B5EF4-FFF2-40B4-BE49-F238E27FC236}">
                <a16:creationId xmlns:a16="http://schemas.microsoft.com/office/drawing/2014/main" id="{5324A5C5-171D-D441-9845-224F9CEA1FA8}"/>
              </a:ext>
            </a:extLst>
          </p:cNvPr>
          <p:cNvSpPr txBox="1">
            <a:spLocks/>
          </p:cNvSpPr>
          <p:nvPr/>
        </p:nvSpPr>
        <p:spPr>
          <a:xfrm>
            <a:off x="7888649" y="3195431"/>
            <a:ext cx="3051600" cy="856279"/>
          </a:xfrm>
          <a:prstGeom prst="rect">
            <a:avLst/>
          </a:prstGeom>
        </p:spPr>
        <p:txBody>
          <a:bodyPr spcFirstLastPara="1" vert="horz" wrap="square" lIns="121900" tIns="121900" rIns="121900" bIns="121900" rtlCol="0" anchor="b" anchorCtr="0">
            <a:noAutofit/>
          </a:bodyPr>
          <a:lstStyle>
            <a:lvl1pPr marL="91440" lvl="0" indent="-91440" algn="l" defTabSz="914400" rtl="0" eaLnBrk="1" latinLnBrk="0" hangingPunct="1">
              <a:lnSpc>
                <a:spcPct val="100000"/>
              </a:lnSpc>
              <a:spcBef>
                <a:spcPts val="0"/>
              </a:spcBef>
              <a:spcAft>
                <a:spcPts val="0"/>
              </a:spcAft>
              <a:buClr>
                <a:schemeClr val="accent1"/>
              </a:buClr>
              <a:buSzPts val="2400"/>
              <a:buFont typeface="Golos Text SemiBold"/>
              <a:buNone/>
              <a:defRPr sz="2933" kern="1200">
                <a:solidFill>
                  <a:schemeClr val="tx1">
                    <a:lumMod val="75000"/>
                    <a:lumOff val="25000"/>
                  </a:schemeClr>
                </a:solidFill>
                <a:latin typeface="Golos Text"/>
                <a:ea typeface="Golos Text"/>
                <a:cs typeface="Golos Text"/>
                <a:sym typeface="Golos Text"/>
              </a:defRPr>
            </a:lvl1pPr>
            <a:lvl2pPr marL="384048" lvl="1" indent="-18288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2pPr>
            <a:lvl3pPr marL="566928" lvl="2" indent="-18288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3pPr>
            <a:lvl4pPr marL="749808" lvl="3" indent="-18288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4pPr>
            <a:lvl5pPr marL="932688" lvl="4" indent="-18288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5pPr>
            <a:lvl6pPr marL="1100000" lvl="5" indent="-22860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6pPr>
            <a:lvl7pPr marL="1300000" lvl="6" indent="-22860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7pPr>
            <a:lvl8pPr marL="1500000" lvl="7" indent="-22860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8pPr>
            <a:lvl9pPr marL="1700000" lvl="8" indent="-22860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9pPr>
          </a:lstStyle>
          <a:p>
            <a:pPr marL="0" indent="0"/>
            <a:r>
              <a:rPr lang="en-US" dirty="0"/>
              <a:t>Limitations</a:t>
            </a:r>
            <a:endParaRPr lang="en-US" b="1" dirty="0"/>
          </a:p>
        </p:txBody>
      </p:sp>
      <p:sp>
        <p:nvSpPr>
          <p:cNvPr id="17" name="Google Shape;314;p43">
            <a:extLst>
              <a:ext uri="{FF2B5EF4-FFF2-40B4-BE49-F238E27FC236}">
                <a16:creationId xmlns:a16="http://schemas.microsoft.com/office/drawing/2014/main" id="{87F92CDC-5960-1141-B400-E34F16BF0360}"/>
              </a:ext>
            </a:extLst>
          </p:cNvPr>
          <p:cNvSpPr txBox="1">
            <a:spLocks/>
          </p:cNvSpPr>
          <p:nvPr/>
        </p:nvSpPr>
        <p:spPr>
          <a:xfrm>
            <a:off x="7885356" y="4303355"/>
            <a:ext cx="3051600" cy="856279"/>
          </a:xfrm>
          <a:prstGeom prst="rect">
            <a:avLst/>
          </a:prstGeom>
        </p:spPr>
        <p:txBody>
          <a:bodyPr spcFirstLastPara="1" vert="horz" wrap="square" lIns="121900" tIns="121900" rIns="121900" bIns="121900" rtlCol="0" anchor="b" anchorCtr="0">
            <a:noAutofit/>
          </a:bodyPr>
          <a:lstStyle>
            <a:lvl1pPr marL="91440" lvl="0" indent="-91440" algn="l" defTabSz="914400" rtl="0" eaLnBrk="1" latinLnBrk="0" hangingPunct="1">
              <a:lnSpc>
                <a:spcPct val="100000"/>
              </a:lnSpc>
              <a:spcBef>
                <a:spcPts val="0"/>
              </a:spcBef>
              <a:spcAft>
                <a:spcPts val="0"/>
              </a:spcAft>
              <a:buClr>
                <a:schemeClr val="accent1"/>
              </a:buClr>
              <a:buSzPts val="2400"/>
              <a:buFont typeface="Golos Text SemiBold"/>
              <a:buNone/>
              <a:defRPr sz="2933" kern="1200">
                <a:solidFill>
                  <a:schemeClr val="tx1">
                    <a:lumMod val="75000"/>
                    <a:lumOff val="25000"/>
                  </a:schemeClr>
                </a:solidFill>
                <a:latin typeface="Golos Text"/>
                <a:ea typeface="Golos Text"/>
                <a:cs typeface="Golos Text"/>
                <a:sym typeface="Golos Text"/>
              </a:defRPr>
            </a:lvl1pPr>
            <a:lvl2pPr marL="384048" lvl="1" indent="-18288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2pPr>
            <a:lvl3pPr marL="566928" lvl="2" indent="-18288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3pPr>
            <a:lvl4pPr marL="749808" lvl="3" indent="-18288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4pPr>
            <a:lvl5pPr marL="932688" lvl="4" indent="-18288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5pPr>
            <a:lvl6pPr marL="1100000" lvl="5" indent="-22860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6pPr>
            <a:lvl7pPr marL="1300000" lvl="6" indent="-22860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7pPr>
            <a:lvl8pPr marL="1500000" lvl="7" indent="-22860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8pPr>
            <a:lvl9pPr marL="1700000" lvl="8" indent="-228600" algn="l" defTabSz="914400" rtl="0" eaLnBrk="1" latinLnBrk="0" hangingPunct="1">
              <a:lnSpc>
                <a:spcPct val="115000"/>
              </a:lnSpc>
              <a:spcBef>
                <a:spcPts val="0"/>
              </a:spcBef>
              <a:spcAft>
                <a:spcPts val="0"/>
              </a:spcAft>
              <a:buClr>
                <a:schemeClr val="accent1"/>
              </a:buClr>
              <a:buSzPts val="2400"/>
              <a:buFont typeface="Golos Text SemiBold"/>
              <a:buNone/>
              <a:defRPr sz="3200" kern="1200">
                <a:solidFill>
                  <a:schemeClr val="tx1">
                    <a:lumMod val="75000"/>
                    <a:lumOff val="25000"/>
                  </a:schemeClr>
                </a:solidFill>
                <a:latin typeface="Golos Text SemiBold"/>
                <a:ea typeface="Golos Text SemiBold"/>
                <a:cs typeface="Golos Text SemiBold"/>
                <a:sym typeface="Golos Text SemiBold"/>
              </a:defRPr>
            </a:lvl9pPr>
          </a:lstStyle>
          <a:p>
            <a:pPr marL="0" indent="0"/>
            <a:r>
              <a:rPr lang="en-US" dirty="0"/>
              <a:t>Conclusion</a:t>
            </a:r>
            <a:endParaRPr lang="en-US" b="1" dirty="0"/>
          </a:p>
        </p:txBody>
      </p:sp>
      <p:sp>
        <p:nvSpPr>
          <p:cNvPr id="18" name="Google Shape;321;p43">
            <a:extLst>
              <a:ext uri="{FF2B5EF4-FFF2-40B4-BE49-F238E27FC236}">
                <a16:creationId xmlns:a16="http://schemas.microsoft.com/office/drawing/2014/main" id="{1D30B875-504C-E145-EF93-4A1DF642A43E}"/>
              </a:ext>
            </a:extLst>
          </p:cNvPr>
          <p:cNvSpPr txBox="1">
            <a:spLocks/>
          </p:cNvSpPr>
          <p:nvPr/>
        </p:nvSpPr>
        <p:spPr>
          <a:xfrm>
            <a:off x="6714489" y="3999967"/>
            <a:ext cx="1168400" cy="15372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4600"/>
              <a:buFont typeface="Golos Text"/>
              <a:buNone/>
              <a:defRPr sz="3400" b="0" i="0" u="none" strike="noStrike" cap="none">
                <a:solidFill>
                  <a:schemeClr val="dk1"/>
                </a:solidFill>
                <a:latin typeface="Golos Text"/>
                <a:ea typeface="Golos Text"/>
                <a:cs typeface="Golos Text"/>
                <a:sym typeface="Golos Text"/>
              </a:defRPr>
            </a:lvl1pPr>
            <a:lvl2pPr marR="0" lvl="1"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2pPr>
            <a:lvl3pPr marR="0" lvl="2"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3pPr>
            <a:lvl4pPr marR="0" lvl="3"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4pPr>
            <a:lvl5pPr marR="0" lvl="4"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5pPr>
            <a:lvl6pPr marR="0" lvl="5"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6pPr>
            <a:lvl7pPr marR="0" lvl="6"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7pPr>
            <a:lvl8pPr marR="0" lvl="7"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8pPr>
            <a:lvl9pPr marR="0" lvl="8" algn="ctr" rtl="0">
              <a:lnSpc>
                <a:spcPct val="100000"/>
              </a:lnSpc>
              <a:spcBef>
                <a:spcPts val="0"/>
              </a:spcBef>
              <a:spcAft>
                <a:spcPts val="0"/>
              </a:spcAft>
              <a:buClr>
                <a:schemeClr val="dk1"/>
              </a:buClr>
              <a:buSzPts val="4600"/>
              <a:buFont typeface="Golos Text"/>
              <a:buNone/>
              <a:defRPr sz="4600" b="0" i="0" u="none" strike="noStrike" cap="none">
                <a:solidFill>
                  <a:schemeClr val="dk1"/>
                </a:solidFill>
                <a:latin typeface="Golos Text"/>
                <a:ea typeface="Golos Text"/>
                <a:cs typeface="Golos Text"/>
                <a:sym typeface="Golos Text"/>
              </a:defRPr>
            </a:lvl9pPr>
          </a:lstStyle>
          <a:p>
            <a:r>
              <a:rPr lang="en" sz="4533" dirty="0">
                <a:solidFill>
                  <a:schemeClr val="bg1"/>
                </a:solidFill>
              </a:rPr>
              <a:t>07</a:t>
            </a:r>
          </a:p>
        </p:txBody>
      </p:sp>
      <p:sp>
        <p:nvSpPr>
          <p:cNvPr id="19" name="Footer Placeholder 10">
            <a:extLst>
              <a:ext uri="{FF2B5EF4-FFF2-40B4-BE49-F238E27FC236}">
                <a16:creationId xmlns:a16="http://schemas.microsoft.com/office/drawing/2014/main" id="{A0586B90-9A9B-F023-1D2D-83575BF3679A}"/>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extLst>
      <p:ext uri="{BB962C8B-B14F-4D97-AF65-F5344CB8AC3E}">
        <p14:creationId xmlns:p14="http://schemas.microsoft.com/office/powerpoint/2010/main" val="10751579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E40973B-5208-9D1A-DA59-B362B204E5DC}"/>
              </a:ext>
            </a:extLst>
          </p:cNvPr>
          <p:cNvSpPr txBox="1"/>
          <p:nvPr/>
        </p:nvSpPr>
        <p:spPr>
          <a:xfrm>
            <a:off x="707923" y="414960"/>
            <a:ext cx="7187381"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Introduction:</a:t>
            </a:r>
          </a:p>
        </p:txBody>
      </p:sp>
      <p:sp>
        <p:nvSpPr>
          <p:cNvPr id="4" name="TextBox 3">
            <a:extLst>
              <a:ext uri="{FF2B5EF4-FFF2-40B4-BE49-F238E27FC236}">
                <a16:creationId xmlns:a16="http://schemas.microsoft.com/office/drawing/2014/main" id="{E4E3AD4D-7301-7026-04D6-4875EC59DC2E}"/>
              </a:ext>
            </a:extLst>
          </p:cNvPr>
          <p:cNvSpPr txBox="1"/>
          <p:nvPr/>
        </p:nvSpPr>
        <p:spPr>
          <a:xfrm>
            <a:off x="707923" y="1472448"/>
            <a:ext cx="6454877" cy="4585871"/>
          </a:xfrm>
          <a:prstGeom prst="rect">
            <a:avLst/>
          </a:prstGeom>
          <a:noFill/>
        </p:spPr>
        <p:txBody>
          <a:bodyPr wrap="square" rtlCol="0">
            <a:spAutoFit/>
          </a:bodyPr>
          <a:lstStyle/>
          <a:p>
            <a:pPr marL="342900" indent="-342900" algn="just">
              <a:buFont typeface="Arial" panose="020B0604020202020204" pitchFamily="34" charset="0"/>
              <a:buChar char="•"/>
            </a:pPr>
            <a:r>
              <a:rPr lang="en-US" sz="2800" dirty="0">
                <a:effectLst/>
                <a:latin typeface="Times New Roman" panose="02020603050405020304" pitchFamily="18" charset="0"/>
                <a:cs typeface="Times New Roman" panose="02020603050405020304" pitchFamily="18" charset="0"/>
              </a:rPr>
              <a:t>Overview of Alzheimer's Disease (AD):</a:t>
            </a:r>
          </a:p>
          <a:p>
            <a:pPr algn="just"/>
            <a:endParaRPr lang="en-US" sz="700" dirty="0">
              <a:effectLst/>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Progressive neurodegenerative condition</a:t>
            </a:r>
          </a:p>
          <a:p>
            <a:pPr marL="800100" lvl="1" indent="-34290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Primarily affects cognitive and memory functions in the elderly</a:t>
            </a:r>
          </a:p>
          <a:p>
            <a:pPr marL="800100" lvl="1" indent="-34290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Most cases of this disease are observed in people aging 65 and above</a:t>
            </a:r>
          </a:p>
          <a:p>
            <a:pPr marL="800100" lvl="1" indent="-34290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It is observed that people with higher education are at less risk</a:t>
            </a:r>
          </a:p>
          <a:p>
            <a:pPr lvl="1" algn="just"/>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Early detection is crucial for:</a:t>
            </a:r>
          </a:p>
          <a:p>
            <a:pPr algn="just"/>
            <a:endParaRPr lang="en-US" sz="700" dirty="0">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Delaying mental health effects</a:t>
            </a:r>
          </a:p>
          <a:p>
            <a:pPr marL="800100" lvl="1" indent="-342900" algn="just">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Improving patient quality of life</a:t>
            </a:r>
          </a:p>
        </p:txBody>
      </p:sp>
      <p:graphicFrame>
        <p:nvGraphicFramePr>
          <p:cNvPr id="5" name="Table 4">
            <a:extLst>
              <a:ext uri="{FF2B5EF4-FFF2-40B4-BE49-F238E27FC236}">
                <a16:creationId xmlns:a16="http://schemas.microsoft.com/office/drawing/2014/main" id="{896A013F-1601-A301-AE50-0C300AF52C98}"/>
              </a:ext>
            </a:extLst>
          </p:cNvPr>
          <p:cNvGraphicFramePr>
            <a:graphicFrameLocks noGrp="1"/>
          </p:cNvGraphicFramePr>
          <p:nvPr>
            <p:extLst>
              <p:ext uri="{D42A27DB-BD31-4B8C-83A1-F6EECF244321}">
                <p14:modId xmlns:p14="http://schemas.microsoft.com/office/powerpoint/2010/main" val="2953765115"/>
              </p:ext>
            </p:extLst>
          </p:nvPr>
        </p:nvGraphicFramePr>
        <p:xfrm>
          <a:off x="7629831" y="1659193"/>
          <a:ext cx="3854246" cy="3850640"/>
        </p:xfrm>
        <a:graphic>
          <a:graphicData uri="http://schemas.openxmlformats.org/drawingml/2006/table">
            <a:tbl>
              <a:tblPr firstRow="1" bandRow="1">
                <a:tableStyleId>{5C22544A-7EE6-4342-B048-85BDC9FD1C3A}</a:tableStyleId>
              </a:tblPr>
              <a:tblGrid>
                <a:gridCol w="1927123">
                  <a:extLst>
                    <a:ext uri="{9D8B030D-6E8A-4147-A177-3AD203B41FA5}">
                      <a16:colId xmlns:a16="http://schemas.microsoft.com/office/drawing/2014/main" val="3397425586"/>
                    </a:ext>
                  </a:extLst>
                </a:gridCol>
                <a:gridCol w="1927123">
                  <a:extLst>
                    <a:ext uri="{9D8B030D-6E8A-4147-A177-3AD203B41FA5}">
                      <a16:colId xmlns:a16="http://schemas.microsoft.com/office/drawing/2014/main" val="3166873409"/>
                    </a:ext>
                  </a:extLst>
                </a:gridCol>
              </a:tblGrid>
              <a:tr h="370840">
                <a:tc>
                  <a:txBody>
                    <a:bodyPr/>
                    <a:lstStyle/>
                    <a:p>
                      <a:r>
                        <a:rPr lang="en-US" dirty="0"/>
                        <a:t>Stage No</a:t>
                      </a:r>
                    </a:p>
                  </a:txBody>
                  <a:tcPr/>
                </a:tc>
                <a:tc>
                  <a:txBody>
                    <a:bodyPr/>
                    <a:lstStyle/>
                    <a:p>
                      <a:r>
                        <a:rPr lang="en-US" dirty="0"/>
                        <a:t>Stage  Name</a:t>
                      </a:r>
                    </a:p>
                  </a:txBody>
                  <a:tcPr/>
                </a:tc>
                <a:extLst>
                  <a:ext uri="{0D108BD9-81ED-4DB2-BD59-A6C34878D82A}">
                    <a16:rowId xmlns:a16="http://schemas.microsoft.com/office/drawing/2014/main" val="1827583835"/>
                  </a:ext>
                </a:extLst>
              </a:tr>
              <a:tr h="370840">
                <a:tc>
                  <a:txBody>
                    <a:bodyPr/>
                    <a:lstStyle/>
                    <a:p>
                      <a:r>
                        <a:rPr lang="en-US" dirty="0"/>
                        <a:t>1</a:t>
                      </a:r>
                    </a:p>
                  </a:txBody>
                  <a:tcPr/>
                </a:tc>
                <a:tc>
                  <a:txBody>
                    <a:bodyPr/>
                    <a:lstStyle/>
                    <a:p>
                      <a:r>
                        <a:rPr lang="en-US" dirty="0"/>
                        <a:t>Pre-clinical Alzheimer's disease</a:t>
                      </a:r>
                    </a:p>
                  </a:txBody>
                  <a:tcPr/>
                </a:tc>
                <a:extLst>
                  <a:ext uri="{0D108BD9-81ED-4DB2-BD59-A6C34878D82A}">
                    <a16:rowId xmlns:a16="http://schemas.microsoft.com/office/drawing/2014/main" val="2576625806"/>
                  </a:ext>
                </a:extLst>
              </a:tr>
              <a:tr h="328125">
                <a:tc>
                  <a:txBody>
                    <a:bodyPr/>
                    <a:lstStyle/>
                    <a:p>
                      <a:r>
                        <a:rPr lang="en-US" dirty="0"/>
                        <a:t>2</a:t>
                      </a:r>
                    </a:p>
                  </a:txBody>
                  <a:tcPr/>
                </a:tc>
                <a:tc>
                  <a:txBody>
                    <a:bodyPr/>
                    <a:lstStyle/>
                    <a:p>
                      <a:r>
                        <a:rPr lang="en-US" dirty="0"/>
                        <a:t>Mild cognitive impairment (MCI)</a:t>
                      </a:r>
                    </a:p>
                  </a:txBody>
                  <a:tcPr/>
                </a:tc>
                <a:extLst>
                  <a:ext uri="{0D108BD9-81ED-4DB2-BD59-A6C34878D82A}">
                    <a16:rowId xmlns:a16="http://schemas.microsoft.com/office/drawing/2014/main" val="4090835096"/>
                  </a:ext>
                </a:extLst>
              </a:tr>
              <a:tr h="370840">
                <a:tc>
                  <a:txBody>
                    <a:bodyPr/>
                    <a:lstStyle/>
                    <a:p>
                      <a:r>
                        <a:rPr lang="en-US" dirty="0"/>
                        <a:t>3</a:t>
                      </a:r>
                    </a:p>
                  </a:txBody>
                  <a:tcPr/>
                </a:tc>
                <a:tc>
                  <a:txBody>
                    <a:bodyPr/>
                    <a:lstStyle/>
                    <a:p>
                      <a:r>
                        <a:rPr lang="en-US" dirty="0"/>
                        <a:t>Mild dementia</a:t>
                      </a:r>
                    </a:p>
                  </a:txBody>
                  <a:tcPr/>
                </a:tc>
                <a:extLst>
                  <a:ext uri="{0D108BD9-81ED-4DB2-BD59-A6C34878D82A}">
                    <a16:rowId xmlns:a16="http://schemas.microsoft.com/office/drawing/2014/main" val="3181417634"/>
                  </a:ext>
                </a:extLst>
              </a:tr>
              <a:tr h="368273">
                <a:tc>
                  <a:txBody>
                    <a:bodyPr/>
                    <a:lstStyle/>
                    <a:p>
                      <a:r>
                        <a:rPr lang="en-US" dirty="0"/>
                        <a:t>4</a:t>
                      </a:r>
                    </a:p>
                  </a:txBody>
                  <a:tcPr/>
                </a:tc>
                <a:tc>
                  <a:txBody>
                    <a:bodyPr/>
                    <a:lstStyle/>
                    <a:p>
                      <a:r>
                        <a:rPr lang="en-US" dirty="0"/>
                        <a:t>Moderate dementia</a:t>
                      </a:r>
                    </a:p>
                  </a:txBody>
                  <a:tcPr/>
                </a:tc>
                <a:extLst>
                  <a:ext uri="{0D108BD9-81ED-4DB2-BD59-A6C34878D82A}">
                    <a16:rowId xmlns:a16="http://schemas.microsoft.com/office/drawing/2014/main" val="146164380"/>
                  </a:ext>
                </a:extLst>
              </a:tr>
              <a:tr h="371059">
                <a:tc>
                  <a:txBody>
                    <a:bodyPr/>
                    <a:lstStyle/>
                    <a:p>
                      <a:r>
                        <a:rPr lang="en-US" dirty="0"/>
                        <a:t>5</a:t>
                      </a:r>
                    </a:p>
                  </a:txBody>
                  <a:tcPr/>
                </a:tc>
                <a:tc>
                  <a:txBody>
                    <a:bodyPr/>
                    <a:lstStyle/>
                    <a:p>
                      <a:r>
                        <a:rPr lang="en-US" dirty="0"/>
                        <a:t>Severe dementia due to Alzheimer’s disease </a:t>
                      </a:r>
                    </a:p>
                  </a:txBody>
                  <a:tcPr/>
                </a:tc>
                <a:extLst>
                  <a:ext uri="{0D108BD9-81ED-4DB2-BD59-A6C34878D82A}">
                    <a16:rowId xmlns:a16="http://schemas.microsoft.com/office/drawing/2014/main" val="1531921099"/>
                  </a:ext>
                </a:extLst>
              </a:tr>
            </a:tbl>
          </a:graphicData>
        </a:graphic>
      </p:graphicFrame>
      <p:sp>
        <p:nvSpPr>
          <p:cNvPr id="7" name="TextBox 6">
            <a:extLst>
              <a:ext uri="{FF2B5EF4-FFF2-40B4-BE49-F238E27FC236}">
                <a16:creationId xmlns:a16="http://schemas.microsoft.com/office/drawing/2014/main" id="{A02AB8E3-5B89-96E7-7E6B-FEB80DAFC1B2}"/>
              </a:ext>
            </a:extLst>
          </p:cNvPr>
          <p:cNvSpPr txBox="1"/>
          <p:nvPr/>
        </p:nvSpPr>
        <p:spPr>
          <a:xfrm>
            <a:off x="7531509" y="1103116"/>
            <a:ext cx="2812025" cy="369332"/>
          </a:xfrm>
          <a:prstGeom prst="rect">
            <a:avLst/>
          </a:prstGeom>
          <a:noFill/>
        </p:spPr>
        <p:txBody>
          <a:bodyPr wrap="square" rtlCol="0">
            <a:spAutoFit/>
          </a:bodyPr>
          <a:lstStyle/>
          <a:p>
            <a:r>
              <a:rPr lang="en-US" dirty="0"/>
              <a:t>Different Stages of MCI/AD: </a:t>
            </a:r>
          </a:p>
        </p:txBody>
      </p:sp>
      <p:sp>
        <p:nvSpPr>
          <p:cNvPr id="3" name="Slide Number Placeholder 2">
            <a:extLst>
              <a:ext uri="{FF2B5EF4-FFF2-40B4-BE49-F238E27FC236}">
                <a16:creationId xmlns:a16="http://schemas.microsoft.com/office/drawing/2014/main" id="{3FDF7D28-B9BD-833D-20B5-D294602E12C0}"/>
              </a:ext>
            </a:extLst>
          </p:cNvPr>
          <p:cNvSpPr>
            <a:spLocks noGrp="1"/>
          </p:cNvSpPr>
          <p:nvPr>
            <p:ph type="sldNum" sz="quarter" idx="12"/>
          </p:nvPr>
        </p:nvSpPr>
        <p:spPr/>
        <p:txBody>
          <a:bodyPr/>
          <a:lstStyle/>
          <a:p>
            <a:fld id="{C7EE38A7-E291-4846-8EE6-75046924B9CE}" type="slidenum">
              <a:rPr lang="en-US" smtClean="0"/>
              <a:t>29</a:t>
            </a:fld>
            <a:endParaRPr lang="en-US"/>
          </a:p>
        </p:txBody>
      </p:sp>
      <p:pic>
        <p:nvPicPr>
          <p:cNvPr id="6" name="Content Placeholder 7">
            <a:extLst>
              <a:ext uri="{FF2B5EF4-FFF2-40B4-BE49-F238E27FC236}">
                <a16:creationId xmlns:a16="http://schemas.microsoft.com/office/drawing/2014/main" id="{E01B41BD-BBCE-14F0-0EE3-BA860CDB7DC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9273" y="107033"/>
            <a:ext cx="1105408" cy="942848"/>
          </a:xfrm>
          <a:prstGeom prst="rect">
            <a:avLst/>
          </a:prstGeom>
          <a:noFill/>
          <a:ln>
            <a:noFill/>
          </a:ln>
        </p:spPr>
      </p:pic>
      <p:sp>
        <p:nvSpPr>
          <p:cNvPr id="12" name="Footer Placeholder 10">
            <a:extLst>
              <a:ext uri="{FF2B5EF4-FFF2-40B4-BE49-F238E27FC236}">
                <a16:creationId xmlns:a16="http://schemas.microsoft.com/office/drawing/2014/main" id="{3C8AF226-17D5-D9FE-559E-AB9AA7A5ACD6}"/>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extLst>
      <p:ext uri="{BB962C8B-B14F-4D97-AF65-F5344CB8AC3E}">
        <p14:creationId xmlns:p14="http://schemas.microsoft.com/office/powerpoint/2010/main" val="1350176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CB4475-58CB-B47B-A31B-217CADB746D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F4C5A9-7771-C6F6-3E8E-6BAD03DBCF18}"/>
              </a:ext>
            </a:extLst>
          </p:cNvPr>
          <p:cNvSpPr>
            <a:spLocks noGrp="1"/>
          </p:cNvSpPr>
          <p:nvPr>
            <p:ph type="sldNum" sz="quarter" idx="12"/>
          </p:nvPr>
        </p:nvSpPr>
        <p:spPr/>
        <p:txBody>
          <a:bodyPr/>
          <a:lstStyle/>
          <a:p>
            <a:fld id="{C7EE38A7-E291-4846-8EE6-75046924B9CE}" type="slidenum">
              <a:rPr lang="en-US" smtClean="0"/>
              <a:t>3</a:t>
            </a:fld>
            <a:endParaRPr lang="en-US"/>
          </a:p>
        </p:txBody>
      </p:sp>
      <p:sp>
        <p:nvSpPr>
          <p:cNvPr id="3" name="Subtitle 2">
            <a:extLst>
              <a:ext uri="{FF2B5EF4-FFF2-40B4-BE49-F238E27FC236}">
                <a16:creationId xmlns:a16="http://schemas.microsoft.com/office/drawing/2014/main" id="{EFC1074F-2813-595C-101C-84832489883B}"/>
              </a:ext>
            </a:extLst>
          </p:cNvPr>
          <p:cNvSpPr txBox="1">
            <a:spLocks/>
          </p:cNvSpPr>
          <p:nvPr/>
        </p:nvSpPr>
        <p:spPr>
          <a:xfrm>
            <a:off x="2594652" y="3213257"/>
            <a:ext cx="7002692" cy="2969342"/>
          </a:xfrm>
          <a:prstGeom prst="rect">
            <a:avLst/>
          </a:prstGeom>
        </p:spPr>
        <p:txBody>
          <a:bodyP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ctr"/>
            <a:r>
              <a:rPr lang="en-US" sz="2200" dirty="0">
                <a:latin typeface="Times New Roman" panose="02020603050405020304" pitchFamily="18" charset="0"/>
                <a:cs typeface="Times New Roman" panose="02020603050405020304" pitchFamily="18" charset="0"/>
              </a:rPr>
              <a:t>Authors :</a:t>
            </a:r>
          </a:p>
          <a:p>
            <a:pPr algn="ctr"/>
            <a:r>
              <a:rPr lang="en-US" sz="2200" dirty="0">
                <a:latin typeface="Times New Roman" panose="02020603050405020304" pitchFamily="18" charset="0"/>
                <a:cs typeface="Times New Roman" panose="02020603050405020304" pitchFamily="18" charset="0"/>
              </a:rPr>
              <a:t>Abdulaziz </a:t>
            </a:r>
            <a:r>
              <a:rPr lang="en-US" sz="2200" dirty="0" err="1">
                <a:latin typeface="Times New Roman" panose="02020603050405020304" pitchFamily="18" charset="0"/>
                <a:cs typeface="Times New Roman" panose="02020603050405020304" pitchFamily="18" charset="0"/>
              </a:rPr>
              <a:t>Almohimeed</a:t>
            </a:r>
            <a:r>
              <a:rPr lang="en-US" sz="2200" dirty="0">
                <a:latin typeface="Times New Roman" panose="02020603050405020304" pitchFamily="18" charset="0"/>
                <a:cs typeface="Times New Roman" panose="02020603050405020304" pitchFamily="18" charset="0"/>
              </a:rPr>
              <a:t> , Sherif Mostafa ,</a:t>
            </a:r>
          </a:p>
          <a:p>
            <a:pPr algn="ct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Redhwan</a:t>
            </a:r>
            <a:r>
              <a:rPr lang="en-US" sz="2200" dirty="0">
                <a:latin typeface="Times New Roman" panose="02020603050405020304" pitchFamily="18" charset="0"/>
                <a:cs typeface="Times New Roman" panose="02020603050405020304" pitchFamily="18" charset="0"/>
              </a:rPr>
              <a:t> M. A. Saad, Nora Mahmoud El-</a:t>
            </a:r>
            <a:r>
              <a:rPr lang="en-US" sz="2200" dirty="0" err="1">
                <a:latin typeface="Times New Roman" panose="02020603050405020304" pitchFamily="18" charset="0"/>
                <a:cs typeface="Times New Roman" panose="02020603050405020304" pitchFamily="18" charset="0"/>
              </a:rPr>
              <a:t>rashidy</a:t>
            </a:r>
            <a:r>
              <a:rPr lang="en-US" sz="2200" dirty="0">
                <a:latin typeface="Times New Roman" panose="02020603050405020304" pitchFamily="18" charset="0"/>
                <a:cs typeface="Times New Roman" panose="02020603050405020304" pitchFamily="18" charset="0"/>
              </a:rPr>
              <a:t> , </a:t>
            </a:r>
          </a:p>
          <a:p>
            <a:pPr algn="ctr"/>
            <a:r>
              <a:rPr lang="en-US" sz="2200" dirty="0">
                <a:latin typeface="Times New Roman" panose="02020603050405020304" pitchFamily="18" charset="0"/>
                <a:cs typeface="Times New Roman" panose="02020603050405020304" pitchFamily="18" charset="0"/>
              </a:rPr>
              <a:t>Sarah </a:t>
            </a:r>
            <a:r>
              <a:rPr lang="en-US" sz="2200" dirty="0" err="1">
                <a:latin typeface="Times New Roman" panose="02020603050405020304" pitchFamily="18" charset="0"/>
                <a:cs typeface="Times New Roman" panose="02020603050405020304" pitchFamily="18" charset="0"/>
              </a:rPr>
              <a:t>Farrag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Abdelkareem</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Gaballah</a:t>
            </a:r>
            <a:r>
              <a:rPr lang="en-US" sz="2200" dirty="0">
                <a:latin typeface="Times New Roman" panose="02020603050405020304" pitchFamily="18" charset="0"/>
                <a:cs typeface="Times New Roman" panose="02020603050405020304" pitchFamily="18" charset="0"/>
              </a:rPr>
              <a:t> ,</a:t>
            </a:r>
          </a:p>
          <a:p>
            <a:pPr algn="ctr"/>
            <a:r>
              <a:rPr lang="en-US" sz="2200" dirty="0">
                <a:latin typeface="Times New Roman" panose="02020603050405020304" pitchFamily="18" charset="0"/>
                <a:cs typeface="Times New Roman" panose="02020603050405020304" pitchFamily="18" charset="0"/>
              </a:rPr>
              <a:t>Mohamed Abd </a:t>
            </a:r>
            <a:r>
              <a:rPr lang="en-US" sz="2200" dirty="0" err="1">
                <a:latin typeface="Times New Roman" panose="02020603050405020304" pitchFamily="18" charset="0"/>
                <a:cs typeface="Times New Roman" panose="02020603050405020304" pitchFamily="18" charset="0"/>
              </a:rPr>
              <a:t>Elaziz</a:t>
            </a:r>
            <a:r>
              <a:rPr lang="en-US" sz="2200" dirty="0">
                <a:latin typeface="Times New Roman" panose="02020603050405020304" pitchFamily="18" charset="0"/>
                <a:cs typeface="Times New Roman" panose="02020603050405020304" pitchFamily="18" charset="0"/>
              </a:rPr>
              <a:t> , Shaker El-</a:t>
            </a:r>
            <a:r>
              <a:rPr lang="en-US" sz="2200" dirty="0" err="1">
                <a:latin typeface="Times New Roman" panose="02020603050405020304" pitchFamily="18" charset="0"/>
                <a:cs typeface="Times New Roman" panose="02020603050405020304" pitchFamily="18" charset="0"/>
              </a:rPr>
              <a:t>sappagh</a:t>
            </a:r>
            <a:r>
              <a:rPr lang="en-US" sz="2200" dirty="0">
                <a:latin typeface="Times New Roman" panose="02020603050405020304" pitchFamily="18" charset="0"/>
                <a:cs typeface="Times New Roman" panose="02020603050405020304" pitchFamily="18" charset="0"/>
              </a:rPr>
              <a:t> , </a:t>
            </a:r>
          </a:p>
          <a:p>
            <a:pPr algn="ctr"/>
            <a:r>
              <a:rPr lang="en-US" sz="2200" dirty="0">
                <a:latin typeface="Times New Roman" panose="02020603050405020304" pitchFamily="18" charset="0"/>
                <a:cs typeface="Times New Roman" panose="02020603050405020304" pitchFamily="18" charset="0"/>
              </a:rPr>
              <a:t>and Hager Saleh</a:t>
            </a:r>
          </a:p>
        </p:txBody>
      </p:sp>
      <p:pic>
        <p:nvPicPr>
          <p:cNvPr id="4" name="Content Placeholder 7">
            <a:extLst>
              <a:ext uri="{FF2B5EF4-FFF2-40B4-BE49-F238E27FC236}">
                <a16:creationId xmlns:a16="http://schemas.microsoft.com/office/drawing/2014/main" id="{DAE85FA6-1D5D-6EA2-EF84-5FE12C24E4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68602" y="107033"/>
            <a:ext cx="1105408" cy="942848"/>
          </a:xfrm>
          <a:prstGeom prst="rect">
            <a:avLst/>
          </a:prstGeom>
          <a:noFill/>
          <a:ln>
            <a:noFill/>
          </a:ln>
        </p:spPr>
      </p:pic>
      <p:sp>
        <p:nvSpPr>
          <p:cNvPr id="94" name="PlaceHolder 1"/>
          <p:cNvSpPr txBox="1">
            <a:spLocks/>
          </p:cNvSpPr>
          <p:nvPr/>
        </p:nvSpPr>
        <p:spPr>
          <a:xfrm>
            <a:off x="1042158" y="1049881"/>
            <a:ext cx="10107681" cy="1886191"/>
          </a:xfrm>
          <a:prstGeom prst="rect">
            <a:avLst/>
          </a:prstGeom>
          <a:noFill/>
          <a:ln w="0">
            <a:noFill/>
          </a:ln>
        </p:spPr>
        <p:txBody>
          <a:bodyPr lIns="91440" tIns="45720" rIns="91440" bIns="45720" anchor="b">
            <a:no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algn="just">
              <a:lnSpc>
                <a:spcPct val="90000"/>
              </a:lnSpc>
            </a:pPr>
            <a:br>
              <a:rPr lang="en-US" sz="3400" dirty="0">
                <a:latin typeface="Times New Roman" panose="02020603050405020304" pitchFamily="18" charset="0"/>
                <a:cs typeface="Times New Roman" panose="02020603050405020304" pitchFamily="18" charset="0"/>
              </a:rPr>
            </a:br>
            <a:br>
              <a:rPr lang="en-US" sz="3400" dirty="0">
                <a:latin typeface="Times New Roman" panose="02020603050405020304" pitchFamily="18" charset="0"/>
                <a:cs typeface="Times New Roman" panose="02020603050405020304" pitchFamily="18" charset="0"/>
              </a:rPr>
            </a:br>
            <a:r>
              <a:rPr lang="en-US" sz="3400" dirty="0">
                <a:solidFill>
                  <a:schemeClr val="dk1"/>
                </a:solidFill>
                <a:latin typeface="Times New Roman" panose="02020603050405020304" pitchFamily="18" charset="0"/>
                <a:cs typeface="Times New Roman" panose="02020603050405020304" pitchFamily="18" charset="0"/>
              </a:rPr>
              <a:t>Explainable Artificial Intelligence of Multi-Level Stacking Ensemble for Detection of Alzheimer’s Disease Based on Particle Swarm Optimization and the Sub-Scores of Cognitive Biomarkers</a:t>
            </a:r>
          </a:p>
        </p:txBody>
      </p:sp>
      <p:sp>
        <p:nvSpPr>
          <p:cNvPr id="9" name="Footer Placeholder 10">
            <a:extLst>
              <a:ext uri="{FF2B5EF4-FFF2-40B4-BE49-F238E27FC236}">
                <a16:creationId xmlns:a16="http://schemas.microsoft.com/office/drawing/2014/main" id="{886DEB6A-28F5-8D29-0CA4-3C463709AF4D}"/>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extLst>
      <p:ext uri="{BB962C8B-B14F-4D97-AF65-F5344CB8AC3E}">
        <p14:creationId xmlns:p14="http://schemas.microsoft.com/office/powerpoint/2010/main" val="29587124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EAA2489-5821-7B51-CCA1-F9B3C1BBA0E7}"/>
              </a:ext>
            </a:extLst>
          </p:cNvPr>
          <p:cNvSpPr txBox="1"/>
          <p:nvPr/>
        </p:nvSpPr>
        <p:spPr>
          <a:xfrm>
            <a:off x="369938" y="1040635"/>
            <a:ext cx="11452123" cy="1677382"/>
          </a:xfrm>
          <a:prstGeom prst="rect">
            <a:avLst/>
          </a:prstGeom>
          <a:noFill/>
        </p:spPr>
        <p:txBody>
          <a:bodyPr wrap="square">
            <a:spAutoFit/>
          </a:bodyPr>
          <a:lstStyle/>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Current State of Research:</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a:p>
            <a:pPr marL="914400" marR="0" lvl="1" indent="-45720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Advanced Diagnostics:</a:t>
            </a:r>
          </a:p>
          <a:p>
            <a:pPr marL="1371600" marR="0" lvl="2" indent="-457200" algn="just" defTabSz="457200" rtl="0" eaLnBrk="1" fontAlgn="auto" latinLnBrk="0" hangingPunct="1">
              <a:lnSpc>
                <a:spcPct val="100000"/>
              </a:lnSpc>
              <a:spcBef>
                <a:spcPts val="0"/>
              </a:spcBef>
              <a:spcAft>
                <a:spcPts val="0"/>
              </a:spcAft>
              <a:buClrTx/>
              <a:buSzTx/>
              <a:buFont typeface="+mj-lt"/>
              <a:buAutoNum type="alphaLcParenR"/>
              <a:tabLst/>
              <a:defRPr/>
            </a:pPr>
            <a:r>
              <a:rPr kumimoji="0" lang="en-US" sz="2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MRI and PET scans</a:t>
            </a:r>
          </a:p>
          <a:p>
            <a:pPr marL="1371600" marR="0" lvl="2" indent="-457200" algn="just" defTabSz="457200" rtl="0" eaLnBrk="1" fontAlgn="auto" latinLnBrk="0" hangingPunct="1">
              <a:lnSpc>
                <a:spcPct val="100000"/>
              </a:lnSpc>
              <a:spcBef>
                <a:spcPts val="0"/>
              </a:spcBef>
              <a:spcAft>
                <a:spcPts val="0"/>
              </a:spcAft>
              <a:buClrTx/>
              <a:buSzTx/>
              <a:buFont typeface="+mj-lt"/>
              <a:buAutoNum type="alphaLcParenR"/>
              <a:tabLst/>
              <a:defRPr/>
            </a:pPr>
            <a:r>
              <a:rPr kumimoji="0" lang="en-US" sz="22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Integration of machine learning and deep learning models for better diagnostic accuracy</a:t>
            </a:r>
          </a:p>
        </p:txBody>
      </p:sp>
      <p:pic>
        <p:nvPicPr>
          <p:cNvPr id="3" name="Picture 2">
            <a:extLst>
              <a:ext uri="{FF2B5EF4-FFF2-40B4-BE49-F238E27FC236}">
                <a16:creationId xmlns:a16="http://schemas.microsoft.com/office/drawing/2014/main" id="{CECBF2B6-1A54-FB8C-5DA4-4DE000B75712}"/>
              </a:ext>
            </a:extLst>
          </p:cNvPr>
          <p:cNvPicPr>
            <a:picLocks noChangeAspect="1"/>
          </p:cNvPicPr>
          <p:nvPr/>
        </p:nvPicPr>
        <p:blipFill>
          <a:blip r:embed="rId2"/>
          <a:stretch>
            <a:fillRect/>
          </a:stretch>
        </p:blipFill>
        <p:spPr>
          <a:xfrm>
            <a:off x="1267538" y="3563453"/>
            <a:ext cx="4061545" cy="1658598"/>
          </a:xfrm>
          <a:prstGeom prst="rect">
            <a:avLst/>
          </a:prstGeom>
        </p:spPr>
      </p:pic>
      <p:pic>
        <p:nvPicPr>
          <p:cNvPr id="6" name="Picture 5">
            <a:extLst>
              <a:ext uri="{FF2B5EF4-FFF2-40B4-BE49-F238E27FC236}">
                <a16:creationId xmlns:a16="http://schemas.microsoft.com/office/drawing/2014/main" id="{4363521A-E20E-B9DA-3339-70FB7184ACCD}"/>
              </a:ext>
            </a:extLst>
          </p:cNvPr>
          <p:cNvPicPr>
            <a:picLocks noChangeAspect="1"/>
          </p:cNvPicPr>
          <p:nvPr/>
        </p:nvPicPr>
        <p:blipFill>
          <a:blip r:embed="rId3"/>
          <a:stretch>
            <a:fillRect/>
          </a:stretch>
        </p:blipFill>
        <p:spPr>
          <a:xfrm>
            <a:off x="7143148" y="3558156"/>
            <a:ext cx="3781314" cy="1653301"/>
          </a:xfrm>
          <a:prstGeom prst="rect">
            <a:avLst/>
          </a:prstGeom>
        </p:spPr>
      </p:pic>
      <p:sp>
        <p:nvSpPr>
          <p:cNvPr id="7" name="TextBox 6">
            <a:extLst>
              <a:ext uri="{FF2B5EF4-FFF2-40B4-BE49-F238E27FC236}">
                <a16:creationId xmlns:a16="http://schemas.microsoft.com/office/drawing/2014/main" id="{E6BDBFD4-705D-BF70-9C84-3A0AC3D52D8C}"/>
              </a:ext>
            </a:extLst>
          </p:cNvPr>
          <p:cNvSpPr txBox="1"/>
          <p:nvPr/>
        </p:nvSpPr>
        <p:spPr>
          <a:xfrm>
            <a:off x="930988" y="5444347"/>
            <a:ext cx="4734644" cy="338554"/>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Figure 1: MRI scans images of different stages of AD</a:t>
            </a:r>
          </a:p>
        </p:txBody>
      </p:sp>
      <p:sp>
        <p:nvSpPr>
          <p:cNvPr id="8" name="TextBox 7">
            <a:extLst>
              <a:ext uri="{FF2B5EF4-FFF2-40B4-BE49-F238E27FC236}">
                <a16:creationId xmlns:a16="http://schemas.microsoft.com/office/drawing/2014/main" id="{B2289F99-947C-B04A-5998-DFA9155EDFE7}"/>
              </a:ext>
            </a:extLst>
          </p:cNvPr>
          <p:cNvSpPr txBox="1"/>
          <p:nvPr/>
        </p:nvSpPr>
        <p:spPr>
          <a:xfrm>
            <a:off x="6526370" y="5444347"/>
            <a:ext cx="4734644" cy="338554"/>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Figure 2: PET scans images of different stages of AD</a:t>
            </a:r>
          </a:p>
        </p:txBody>
      </p:sp>
      <p:sp>
        <p:nvSpPr>
          <p:cNvPr id="2" name="Slide Number Placeholder 1">
            <a:extLst>
              <a:ext uri="{FF2B5EF4-FFF2-40B4-BE49-F238E27FC236}">
                <a16:creationId xmlns:a16="http://schemas.microsoft.com/office/drawing/2014/main" id="{D01F4152-6143-C1E0-8912-4A2EB0EB2541}"/>
              </a:ext>
            </a:extLst>
          </p:cNvPr>
          <p:cNvSpPr>
            <a:spLocks noGrp="1"/>
          </p:cNvSpPr>
          <p:nvPr>
            <p:ph type="sldNum" sz="quarter" idx="12"/>
          </p:nvPr>
        </p:nvSpPr>
        <p:spPr/>
        <p:txBody>
          <a:bodyPr/>
          <a:lstStyle/>
          <a:p>
            <a:fld id="{C7EE38A7-E291-4846-8EE6-75046924B9CE}" type="slidenum">
              <a:rPr lang="en-US" smtClean="0"/>
              <a:t>30</a:t>
            </a:fld>
            <a:endParaRPr lang="en-US"/>
          </a:p>
        </p:txBody>
      </p:sp>
      <p:pic>
        <p:nvPicPr>
          <p:cNvPr id="4" name="Content Placeholder 7">
            <a:extLst>
              <a:ext uri="{FF2B5EF4-FFF2-40B4-BE49-F238E27FC236}">
                <a16:creationId xmlns:a16="http://schemas.microsoft.com/office/drawing/2014/main" id="{F2C568D3-03A4-F8F0-68DF-CDDECEBD9F9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9273" y="107033"/>
            <a:ext cx="1105408" cy="942848"/>
          </a:xfrm>
          <a:prstGeom prst="rect">
            <a:avLst/>
          </a:prstGeom>
          <a:noFill/>
          <a:ln>
            <a:noFill/>
          </a:ln>
        </p:spPr>
      </p:pic>
      <p:sp>
        <p:nvSpPr>
          <p:cNvPr id="13" name="Footer Placeholder 10">
            <a:extLst>
              <a:ext uri="{FF2B5EF4-FFF2-40B4-BE49-F238E27FC236}">
                <a16:creationId xmlns:a16="http://schemas.microsoft.com/office/drawing/2014/main" id="{13927BE4-20F6-A612-FE5A-55533C604B3B}"/>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extLst>
      <p:ext uri="{BB962C8B-B14F-4D97-AF65-F5344CB8AC3E}">
        <p14:creationId xmlns:p14="http://schemas.microsoft.com/office/powerpoint/2010/main" val="2010854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D84D9E-A94C-001C-1B2C-247651524924}"/>
              </a:ext>
            </a:extLst>
          </p:cNvPr>
          <p:cNvSpPr>
            <a:spLocks noGrp="1"/>
          </p:cNvSpPr>
          <p:nvPr>
            <p:ph type="sldNum" sz="quarter" idx="12"/>
          </p:nvPr>
        </p:nvSpPr>
        <p:spPr/>
        <p:txBody>
          <a:bodyPr/>
          <a:lstStyle/>
          <a:p>
            <a:fld id="{C7EE38A7-E291-4846-8EE6-75046924B9CE}" type="slidenum">
              <a:rPr lang="en-US" smtClean="0"/>
              <a:t>31</a:t>
            </a:fld>
            <a:endParaRPr lang="en-US"/>
          </a:p>
        </p:txBody>
      </p:sp>
      <p:sp>
        <p:nvSpPr>
          <p:cNvPr id="3" name="TextBox 2">
            <a:extLst>
              <a:ext uri="{FF2B5EF4-FFF2-40B4-BE49-F238E27FC236}">
                <a16:creationId xmlns:a16="http://schemas.microsoft.com/office/drawing/2014/main" id="{AA99E51B-C2CE-181E-97E9-BC9E1CF28284}"/>
              </a:ext>
            </a:extLst>
          </p:cNvPr>
          <p:cNvSpPr txBox="1"/>
          <p:nvPr/>
        </p:nvSpPr>
        <p:spPr>
          <a:xfrm>
            <a:off x="625577" y="955735"/>
            <a:ext cx="7187381" cy="769441"/>
          </a:xfrm>
          <a:prstGeom prst="rect">
            <a:avLst/>
          </a:prstGeom>
          <a:noFill/>
        </p:spPr>
        <p:txBody>
          <a:bodyPr wrap="square" rtlCol="0">
            <a:spAutoFit/>
          </a:bodyPr>
          <a:lstStyle/>
          <a:p>
            <a:r>
              <a:rPr lang="en-US" sz="4400" b="1" dirty="0">
                <a:latin typeface="Times New Roman" panose="02020603050405020304" pitchFamily="18" charset="0"/>
                <a:cs typeface="Times New Roman" panose="02020603050405020304" pitchFamily="18" charset="0"/>
              </a:rPr>
              <a:t>Objectives:</a:t>
            </a:r>
          </a:p>
        </p:txBody>
      </p:sp>
      <p:sp>
        <p:nvSpPr>
          <p:cNvPr id="4" name="TextBox 3">
            <a:extLst>
              <a:ext uri="{FF2B5EF4-FFF2-40B4-BE49-F238E27FC236}">
                <a16:creationId xmlns:a16="http://schemas.microsoft.com/office/drawing/2014/main" id="{F2250A2F-C151-86C0-C53C-246B8D7A7B68}"/>
              </a:ext>
            </a:extLst>
          </p:cNvPr>
          <p:cNvSpPr txBox="1"/>
          <p:nvPr/>
        </p:nvSpPr>
        <p:spPr>
          <a:xfrm>
            <a:off x="625577" y="2148590"/>
            <a:ext cx="11452123" cy="1923604"/>
          </a:xfrm>
          <a:prstGeom prst="rect">
            <a:avLst/>
          </a:prstGeom>
          <a:noFill/>
        </p:spPr>
        <p:txBody>
          <a:bodyPr wrap="square">
            <a:spAutoFit/>
          </a:bodyPr>
          <a:lstStyle/>
          <a:p>
            <a:pPr marL="285750" indent="-285750" algn="just">
              <a:buFont typeface="Arial" panose="020B0604020202020204" pitchFamily="34" charset="0"/>
              <a:buChar char="•"/>
              <a:defRPr/>
            </a:pPr>
            <a:r>
              <a:rPr kumimoji="0" lang="en-US" sz="28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To analysis the models and methods used in different papers</a:t>
            </a:r>
          </a:p>
          <a:p>
            <a:pPr marL="285750" indent="-285750" algn="just">
              <a:buFont typeface="Arial" panose="020B0604020202020204" pitchFamily="34" charset="0"/>
              <a:buChar char="•"/>
              <a:defRPr/>
            </a:pPr>
            <a:r>
              <a:rPr lang="en-US" sz="2800" dirty="0">
                <a:solidFill>
                  <a:srgbClr val="000000"/>
                </a:solidFill>
                <a:latin typeface="Times New Roman" panose="02020603050405020304" pitchFamily="18" charset="0"/>
                <a:cs typeface="Times New Roman" panose="02020603050405020304" pitchFamily="18" charset="0"/>
              </a:rPr>
              <a:t>Compare the accuracy of the models</a:t>
            </a:r>
          </a:p>
          <a:p>
            <a:pPr marL="285750" indent="-285750" algn="just">
              <a:buFont typeface="Arial" panose="020B0604020202020204" pitchFamily="34" charset="0"/>
              <a:buChar char="•"/>
              <a:defRPr/>
            </a:pPr>
            <a:r>
              <a:rPr lang="en-US" sz="2800" dirty="0">
                <a:solidFill>
                  <a:srgbClr val="000000"/>
                </a:solidFill>
                <a:latin typeface="Times New Roman" panose="02020603050405020304" pitchFamily="18" charset="0"/>
                <a:cs typeface="Times New Roman" panose="02020603050405020304" pitchFamily="18" charset="0"/>
              </a:rPr>
              <a:t>Provide an overview about all the research works</a:t>
            </a:r>
          </a:p>
          <a:p>
            <a:pPr marL="285750" marR="0" lvl="0" indent="-285750" algn="just"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800" dirty="0">
              <a:solidFill>
                <a:srgbClr val="000000"/>
              </a:solidFill>
              <a:latin typeface="Times New Roman" panose="02020603050405020304" pitchFamily="18" charset="0"/>
              <a:cs typeface="Times New Roman" panose="02020603050405020304" pitchFamily="18" charset="0"/>
            </a:endParaRPr>
          </a:p>
          <a:p>
            <a:pPr marR="0" lvl="0" algn="just" defTabSz="457200" rtl="0" eaLnBrk="1" fontAlgn="auto" latinLnBrk="0" hangingPunct="1">
              <a:lnSpc>
                <a:spcPct val="100000"/>
              </a:lnSpc>
              <a:spcBef>
                <a:spcPts val="0"/>
              </a:spcBef>
              <a:spcAft>
                <a:spcPts val="0"/>
              </a:spcAft>
              <a:buClrTx/>
              <a:buSzTx/>
              <a:tabLst/>
              <a:defRPr/>
            </a:pPr>
            <a:endParaRPr lang="en-US" sz="700" dirty="0">
              <a:solidFill>
                <a:srgbClr val="000000"/>
              </a:solidFill>
              <a:latin typeface="Times New Roman" panose="02020603050405020304" pitchFamily="18" charset="0"/>
              <a:cs typeface="Times New Roman" panose="02020603050405020304" pitchFamily="18" charset="0"/>
            </a:endParaRPr>
          </a:p>
        </p:txBody>
      </p:sp>
      <p:sp>
        <p:nvSpPr>
          <p:cNvPr id="9" name="Footer Placeholder 10">
            <a:extLst>
              <a:ext uri="{FF2B5EF4-FFF2-40B4-BE49-F238E27FC236}">
                <a16:creationId xmlns:a16="http://schemas.microsoft.com/office/drawing/2014/main" id="{7967E7BA-A75D-F462-828F-43277BB7E52B}"/>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extLst>
      <p:ext uri="{BB962C8B-B14F-4D97-AF65-F5344CB8AC3E}">
        <p14:creationId xmlns:p14="http://schemas.microsoft.com/office/powerpoint/2010/main" val="40318510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8B8480-88B8-B810-233C-88C517CA7BA7}"/>
              </a:ext>
            </a:extLst>
          </p:cNvPr>
          <p:cNvSpPr txBox="1"/>
          <p:nvPr/>
        </p:nvSpPr>
        <p:spPr>
          <a:xfrm>
            <a:off x="3126658" y="786581"/>
            <a:ext cx="5535561" cy="1081548"/>
          </a:xfrm>
          <a:prstGeom prst="rect">
            <a:avLst/>
          </a:prstGeom>
          <a:noFill/>
        </p:spPr>
        <p:txBody>
          <a:bodyPr wrap="square" rtlCol="0">
            <a:spAutoFit/>
          </a:bodyPr>
          <a:lstStyle/>
          <a:p>
            <a:endParaRPr lang="en-US"/>
          </a:p>
        </p:txBody>
      </p:sp>
      <p:pic>
        <p:nvPicPr>
          <p:cNvPr id="4" name="Picture 3">
            <a:extLst>
              <a:ext uri="{FF2B5EF4-FFF2-40B4-BE49-F238E27FC236}">
                <a16:creationId xmlns:a16="http://schemas.microsoft.com/office/drawing/2014/main" id="{9F7F6117-2425-7E55-F73B-FE7281A02CA2}"/>
              </a:ext>
            </a:extLst>
          </p:cNvPr>
          <p:cNvPicPr>
            <a:picLocks noChangeAspect="1"/>
          </p:cNvPicPr>
          <p:nvPr/>
        </p:nvPicPr>
        <p:blipFill>
          <a:blip r:embed="rId2"/>
          <a:stretch>
            <a:fillRect/>
          </a:stretch>
        </p:blipFill>
        <p:spPr>
          <a:xfrm>
            <a:off x="3809802" y="973394"/>
            <a:ext cx="4572396" cy="5130458"/>
          </a:xfrm>
          <a:prstGeom prst="rect">
            <a:avLst/>
          </a:prstGeom>
        </p:spPr>
      </p:pic>
      <p:sp>
        <p:nvSpPr>
          <p:cNvPr id="8" name="TextBox 7">
            <a:extLst>
              <a:ext uri="{FF2B5EF4-FFF2-40B4-BE49-F238E27FC236}">
                <a16:creationId xmlns:a16="http://schemas.microsoft.com/office/drawing/2014/main" id="{C77C89E2-E1BE-BEE7-494C-68260CC2BB65}"/>
              </a:ext>
            </a:extLst>
          </p:cNvPr>
          <p:cNvSpPr txBox="1"/>
          <p:nvPr/>
        </p:nvSpPr>
        <p:spPr>
          <a:xfrm>
            <a:off x="420230" y="430982"/>
            <a:ext cx="6096000" cy="646331"/>
          </a:xfrm>
          <a:prstGeom prst="rect">
            <a:avLst/>
          </a:prstGeom>
          <a:noFill/>
        </p:spPr>
        <p:txBody>
          <a:bodyPr wrap="square">
            <a:spAutoFit/>
          </a:bodyPr>
          <a:lstStyle/>
          <a:p>
            <a:r>
              <a:rPr lang="en-US" sz="3600" b="1" dirty="0">
                <a:latin typeface="Times New Roman" panose="02020603050405020304" pitchFamily="18" charset="0"/>
                <a:cs typeface="Times New Roman" panose="02020603050405020304" pitchFamily="18" charset="0"/>
              </a:rPr>
              <a:t>Literature selection:</a:t>
            </a:r>
          </a:p>
        </p:txBody>
      </p:sp>
      <p:sp>
        <p:nvSpPr>
          <p:cNvPr id="2" name="Slide Number Placeholder 1">
            <a:extLst>
              <a:ext uri="{FF2B5EF4-FFF2-40B4-BE49-F238E27FC236}">
                <a16:creationId xmlns:a16="http://schemas.microsoft.com/office/drawing/2014/main" id="{9B58F932-A09C-460C-CA09-483BB524DB80}"/>
              </a:ext>
            </a:extLst>
          </p:cNvPr>
          <p:cNvSpPr>
            <a:spLocks noGrp="1"/>
          </p:cNvSpPr>
          <p:nvPr>
            <p:ph type="sldNum" sz="quarter" idx="12"/>
          </p:nvPr>
        </p:nvSpPr>
        <p:spPr/>
        <p:txBody>
          <a:bodyPr/>
          <a:lstStyle/>
          <a:p>
            <a:fld id="{C7EE38A7-E291-4846-8EE6-75046924B9CE}" type="slidenum">
              <a:rPr lang="en-US" smtClean="0"/>
              <a:t>32</a:t>
            </a:fld>
            <a:endParaRPr lang="en-US"/>
          </a:p>
        </p:txBody>
      </p:sp>
      <p:pic>
        <p:nvPicPr>
          <p:cNvPr id="5" name="Content Placeholder 7">
            <a:extLst>
              <a:ext uri="{FF2B5EF4-FFF2-40B4-BE49-F238E27FC236}">
                <a16:creationId xmlns:a16="http://schemas.microsoft.com/office/drawing/2014/main" id="{F8F86125-EB15-5B52-796B-6B216ED24B6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9273" y="107033"/>
            <a:ext cx="1105408" cy="942848"/>
          </a:xfrm>
          <a:prstGeom prst="rect">
            <a:avLst/>
          </a:prstGeom>
          <a:noFill/>
          <a:ln>
            <a:noFill/>
          </a:ln>
        </p:spPr>
      </p:pic>
      <p:sp>
        <p:nvSpPr>
          <p:cNvPr id="11" name="Footer Placeholder 10">
            <a:extLst>
              <a:ext uri="{FF2B5EF4-FFF2-40B4-BE49-F238E27FC236}">
                <a16:creationId xmlns:a16="http://schemas.microsoft.com/office/drawing/2014/main" id="{0F5B43B2-0B36-B240-7347-D97BF351E3D4}"/>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extLst>
      <p:ext uri="{BB962C8B-B14F-4D97-AF65-F5344CB8AC3E}">
        <p14:creationId xmlns:p14="http://schemas.microsoft.com/office/powerpoint/2010/main" val="16327992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0E7DBD-5D3F-1B33-0B20-243B74D50123}"/>
              </a:ext>
            </a:extLst>
          </p:cNvPr>
          <p:cNvSpPr txBox="1"/>
          <p:nvPr/>
        </p:nvSpPr>
        <p:spPr>
          <a:xfrm>
            <a:off x="516193" y="1778973"/>
            <a:ext cx="6096000"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Pre-processing methods:</a:t>
            </a:r>
          </a:p>
        </p:txBody>
      </p:sp>
      <p:sp>
        <p:nvSpPr>
          <p:cNvPr id="3" name="TextBox 2">
            <a:extLst>
              <a:ext uri="{FF2B5EF4-FFF2-40B4-BE49-F238E27FC236}">
                <a16:creationId xmlns:a16="http://schemas.microsoft.com/office/drawing/2014/main" id="{AFFC44C9-1B2B-E96B-AFDD-056F5DDC4FEE}"/>
              </a:ext>
            </a:extLst>
          </p:cNvPr>
          <p:cNvSpPr txBox="1"/>
          <p:nvPr/>
        </p:nvSpPr>
        <p:spPr>
          <a:xfrm flipH="1">
            <a:off x="894735" y="2459504"/>
            <a:ext cx="5201265" cy="1938992"/>
          </a:xfrm>
          <a:prstGeom prst="rect">
            <a:avLst/>
          </a:prstGeom>
          <a:noFill/>
        </p:spPr>
        <p:txBody>
          <a:bodyPr wrap="square" rtlCol="0">
            <a:spAutoFit/>
          </a:bodyPr>
          <a:lstStyle/>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Image normalization</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Image cropping and resizing</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Image augmentation</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Feature extraction</a:t>
            </a:r>
          </a:p>
          <a:p>
            <a:pPr marL="342900" indent="-342900">
              <a:buFont typeface="+mj-lt"/>
              <a:buAutoNum type="arabicPeriod"/>
            </a:pPr>
            <a:r>
              <a:rPr lang="en-US" sz="2400" dirty="0">
                <a:latin typeface="Times New Roman" panose="02020603050405020304" pitchFamily="18" charset="0"/>
                <a:cs typeface="Times New Roman" panose="02020603050405020304" pitchFamily="18" charset="0"/>
              </a:rPr>
              <a:t>Data augmentation</a:t>
            </a:r>
          </a:p>
        </p:txBody>
      </p:sp>
      <p:pic>
        <p:nvPicPr>
          <p:cNvPr id="4" name="Content Placeholder 7">
            <a:extLst>
              <a:ext uri="{FF2B5EF4-FFF2-40B4-BE49-F238E27FC236}">
                <a16:creationId xmlns:a16="http://schemas.microsoft.com/office/drawing/2014/main" id="{3A91247E-9177-D5D4-D852-6408074143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813386" y="50210"/>
            <a:ext cx="1105408" cy="942848"/>
          </a:xfrm>
          <a:prstGeom prst="rect">
            <a:avLst/>
          </a:prstGeom>
          <a:noFill/>
          <a:ln>
            <a:noFill/>
          </a:ln>
        </p:spPr>
      </p:pic>
      <p:sp>
        <p:nvSpPr>
          <p:cNvPr id="5" name="Slide Number Placeholder 4">
            <a:extLst>
              <a:ext uri="{FF2B5EF4-FFF2-40B4-BE49-F238E27FC236}">
                <a16:creationId xmlns:a16="http://schemas.microsoft.com/office/drawing/2014/main" id="{7547A683-2593-057D-5E29-5353119A2128}"/>
              </a:ext>
            </a:extLst>
          </p:cNvPr>
          <p:cNvSpPr>
            <a:spLocks noGrp="1"/>
          </p:cNvSpPr>
          <p:nvPr>
            <p:ph type="sldNum" sz="quarter" idx="12"/>
          </p:nvPr>
        </p:nvSpPr>
        <p:spPr/>
        <p:txBody>
          <a:bodyPr/>
          <a:lstStyle/>
          <a:p>
            <a:fld id="{C7EE38A7-E291-4846-8EE6-75046924B9CE}" type="slidenum">
              <a:rPr lang="en-US" smtClean="0"/>
              <a:t>33</a:t>
            </a:fld>
            <a:endParaRPr lang="en-US"/>
          </a:p>
        </p:txBody>
      </p:sp>
      <p:sp>
        <p:nvSpPr>
          <p:cNvPr id="6" name="TextBox 5">
            <a:extLst>
              <a:ext uri="{FF2B5EF4-FFF2-40B4-BE49-F238E27FC236}">
                <a16:creationId xmlns:a16="http://schemas.microsoft.com/office/drawing/2014/main" id="{56A93680-59FB-7C8B-73DC-757723C49281}"/>
              </a:ext>
            </a:extLst>
          </p:cNvPr>
          <p:cNvSpPr txBox="1"/>
          <p:nvPr/>
        </p:nvSpPr>
        <p:spPr>
          <a:xfrm>
            <a:off x="447367" y="441314"/>
            <a:ext cx="5397909" cy="707886"/>
          </a:xfrm>
          <a:prstGeom prst="rect">
            <a:avLst/>
          </a:prstGeom>
          <a:noFill/>
        </p:spPr>
        <p:txBody>
          <a:bodyPr wrap="square">
            <a:spAutoFit/>
          </a:bodyPr>
          <a:lstStyle/>
          <a:p>
            <a:r>
              <a:rPr lang="en-US" sz="4000" b="1" dirty="0">
                <a:latin typeface="Times New Roman" panose="02020603050405020304" pitchFamily="18" charset="0"/>
                <a:cs typeface="Times New Roman" panose="02020603050405020304" pitchFamily="18" charset="0"/>
              </a:rPr>
              <a:t>Methodes and Models:</a:t>
            </a:r>
          </a:p>
        </p:txBody>
      </p:sp>
      <p:sp>
        <p:nvSpPr>
          <p:cNvPr id="11" name="Footer Placeholder 10">
            <a:extLst>
              <a:ext uri="{FF2B5EF4-FFF2-40B4-BE49-F238E27FC236}">
                <a16:creationId xmlns:a16="http://schemas.microsoft.com/office/drawing/2014/main" id="{07664DE0-AD32-8E83-FBE8-02BFB4B84820}"/>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extLst>
      <p:ext uri="{BB962C8B-B14F-4D97-AF65-F5344CB8AC3E}">
        <p14:creationId xmlns:p14="http://schemas.microsoft.com/office/powerpoint/2010/main" val="25378516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7F6E132-F015-A1F4-F271-30FC63CDC5CC}"/>
              </a:ext>
            </a:extLst>
          </p:cNvPr>
          <p:cNvPicPr>
            <a:picLocks noChangeAspect="1"/>
          </p:cNvPicPr>
          <p:nvPr/>
        </p:nvPicPr>
        <p:blipFill>
          <a:blip r:embed="rId2"/>
          <a:stretch>
            <a:fillRect/>
          </a:stretch>
        </p:blipFill>
        <p:spPr>
          <a:xfrm>
            <a:off x="2476503" y="482340"/>
            <a:ext cx="8053845" cy="5468020"/>
          </a:xfrm>
          <a:prstGeom prst="rect">
            <a:avLst/>
          </a:prstGeom>
        </p:spPr>
      </p:pic>
      <p:sp>
        <p:nvSpPr>
          <p:cNvPr id="7" name="TextBox 6">
            <a:extLst>
              <a:ext uri="{FF2B5EF4-FFF2-40B4-BE49-F238E27FC236}">
                <a16:creationId xmlns:a16="http://schemas.microsoft.com/office/drawing/2014/main" id="{74742DF6-00C1-66E6-CEB0-ADB320C09E4D}"/>
              </a:ext>
            </a:extLst>
          </p:cNvPr>
          <p:cNvSpPr txBox="1"/>
          <p:nvPr/>
        </p:nvSpPr>
        <p:spPr>
          <a:xfrm>
            <a:off x="157316" y="5925600"/>
            <a:ext cx="11877367" cy="353943"/>
          </a:xfrm>
          <a:prstGeom prst="rect">
            <a:avLst/>
          </a:prstGeom>
          <a:noFill/>
        </p:spPr>
        <p:txBody>
          <a:bodyPr wrap="square">
            <a:spAutoFit/>
          </a:bodyPr>
          <a:lstStyle/>
          <a:p>
            <a:pPr algn="just"/>
            <a:r>
              <a:rPr lang="en-US" sz="1700" dirty="0">
                <a:latin typeface="Times New Roman" panose="02020603050405020304" pitchFamily="18" charset="0"/>
                <a:cs typeface="Times New Roman" panose="02020603050405020304" pitchFamily="18" charset="0"/>
              </a:rPr>
              <a:t>Figure: Description of modalities, feature selection, feature extraction, and classification algorithms used to predict AD and NC cases</a:t>
            </a:r>
          </a:p>
        </p:txBody>
      </p:sp>
      <p:pic>
        <p:nvPicPr>
          <p:cNvPr id="2" name="Content Placeholder 7">
            <a:extLst>
              <a:ext uri="{FF2B5EF4-FFF2-40B4-BE49-F238E27FC236}">
                <a16:creationId xmlns:a16="http://schemas.microsoft.com/office/drawing/2014/main" id="{B0EAE382-120B-ADDB-2B6A-FE3C9F6F42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9273" y="107033"/>
            <a:ext cx="1105408" cy="942848"/>
          </a:xfrm>
          <a:prstGeom prst="rect">
            <a:avLst/>
          </a:prstGeom>
          <a:noFill/>
          <a:ln>
            <a:noFill/>
          </a:ln>
        </p:spPr>
      </p:pic>
      <p:sp>
        <p:nvSpPr>
          <p:cNvPr id="4" name="Slide Number Placeholder 3">
            <a:extLst>
              <a:ext uri="{FF2B5EF4-FFF2-40B4-BE49-F238E27FC236}">
                <a16:creationId xmlns:a16="http://schemas.microsoft.com/office/drawing/2014/main" id="{EC772A39-43EA-610A-3AFB-113B73744CE8}"/>
              </a:ext>
            </a:extLst>
          </p:cNvPr>
          <p:cNvSpPr>
            <a:spLocks noGrp="1"/>
          </p:cNvSpPr>
          <p:nvPr>
            <p:ph type="sldNum" sz="quarter" idx="12"/>
          </p:nvPr>
        </p:nvSpPr>
        <p:spPr>
          <a:xfrm>
            <a:off x="10116593" y="6430087"/>
            <a:ext cx="1312025" cy="365125"/>
          </a:xfrm>
        </p:spPr>
        <p:txBody>
          <a:bodyPr/>
          <a:lstStyle/>
          <a:p>
            <a:fld id="{C7EE38A7-E291-4846-8EE6-75046924B9CE}" type="slidenum">
              <a:rPr lang="en-US" sz="1600" smtClean="0"/>
              <a:t>34</a:t>
            </a:fld>
            <a:endParaRPr lang="en-US" dirty="0"/>
          </a:p>
        </p:txBody>
      </p:sp>
      <p:sp>
        <p:nvSpPr>
          <p:cNvPr id="5" name="TextBox 4">
            <a:extLst>
              <a:ext uri="{FF2B5EF4-FFF2-40B4-BE49-F238E27FC236}">
                <a16:creationId xmlns:a16="http://schemas.microsoft.com/office/drawing/2014/main" id="{473DBB8B-67CC-53B3-2BD2-7398206A80C3}"/>
              </a:ext>
            </a:extLst>
          </p:cNvPr>
          <p:cNvSpPr txBox="1"/>
          <p:nvPr/>
        </p:nvSpPr>
        <p:spPr>
          <a:xfrm>
            <a:off x="157316" y="55237"/>
            <a:ext cx="5397909" cy="523220"/>
          </a:xfrm>
          <a:prstGeom prst="rect">
            <a:avLst/>
          </a:prstGeom>
          <a:noFill/>
        </p:spPr>
        <p:txBody>
          <a:bodyPr wrap="square">
            <a:spAutoFit/>
          </a:bodyPr>
          <a:lstStyle/>
          <a:p>
            <a:r>
              <a:rPr lang="en-US" sz="2800" b="1" dirty="0">
                <a:latin typeface="Times New Roman" panose="02020603050405020304" pitchFamily="18" charset="0"/>
                <a:cs typeface="Times New Roman" panose="02020603050405020304" pitchFamily="18" charset="0"/>
              </a:rPr>
              <a:t>Methodes and Models</a:t>
            </a:r>
          </a:p>
        </p:txBody>
      </p:sp>
      <p:sp>
        <p:nvSpPr>
          <p:cNvPr id="11" name="Footer Placeholder 10">
            <a:extLst>
              <a:ext uri="{FF2B5EF4-FFF2-40B4-BE49-F238E27FC236}">
                <a16:creationId xmlns:a16="http://schemas.microsoft.com/office/drawing/2014/main" id="{37CA1835-F7B5-AE4D-3C77-E32739747922}"/>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extLst>
      <p:ext uri="{BB962C8B-B14F-4D97-AF65-F5344CB8AC3E}">
        <p14:creationId xmlns:p14="http://schemas.microsoft.com/office/powerpoint/2010/main" val="33800657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CDF922-1754-CE50-08EF-5EE9C883D001}"/>
              </a:ext>
            </a:extLst>
          </p:cNvPr>
          <p:cNvSpPr>
            <a:spLocks noGrp="1"/>
          </p:cNvSpPr>
          <p:nvPr>
            <p:ph type="sldNum" sz="quarter" idx="12"/>
          </p:nvPr>
        </p:nvSpPr>
        <p:spPr/>
        <p:txBody>
          <a:bodyPr/>
          <a:lstStyle/>
          <a:p>
            <a:fld id="{C7EE38A7-E291-4846-8EE6-75046924B9CE}" type="slidenum">
              <a:rPr lang="en-US" smtClean="0"/>
              <a:t>35</a:t>
            </a:fld>
            <a:endParaRPr lang="en-US"/>
          </a:p>
        </p:txBody>
      </p:sp>
      <p:sp>
        <p:nvSpPr>
          <p:cNvPr id="3" name="TextBox 2">
            <a:extLst>
              <a:ext uri="{FF2B5EF4-FFF2-40B4-BE49-F238E27FC236}">
                <a16:creationId xmlns:a16="http://schemas.microsoft.com/office/drawing/2014/main" id="{D6671899-AE5A-B07F-61C3-C1BDFFD357F7}"/>
              </a:ext>
            </a:extLst>
          </p:cNvPr>
          <p:cNvSpPr txBox="1"/>
          <p:nvPr/>
        </p:nvSpPr>
        <p:spPr>
          <a:xfrm>
            <a:off x="412954" y="294968"/>
            <a:ext cx="4296697"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Methodes and Models</a:t>
            </a:r>
          </a:p>
        </p:txBody>
      </p:sp>
      <p:sp>
        <p:nvSpPr>
          <p:cNvPr id="4" name="TextBox 3">
            <a:extLst>
              <a:ext uri="{FF2B5EF4-FFF2-40B4-BE49-F238E27FC236}">
                <a16:creationId xmlns:a16="http://schemas.microsoft.com/office/drawing/2014/main" id="{1CF080BE-1E9E-E945-05C2-1BB325A2DA54}"/>
              </a:ext>
            </a:extLst>
          </p:cNvPr>
          <p:cNvSpPr txBox="1"/>
          <p:nvPr/>
        </p:nvSpPr>
        <p:spPr>
          <a:xfrm>
            <a:off x="550607" y="1015948"/>
            <a:ext cx="11228438" cy="5293757"/>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Machine Learning Models:</a:t>
            </a:r>
          </a:p>
          <a:p>
            <a:pPr algn="just"/>
            <a:endParaRPr lang="en-US" sz="12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Logistic Regression</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Predicts the probability of a binary outcome (e.g., disease vs. no disease)</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Works well for linear relationships</a:t>
            </a:r>
          </a:p>
          <a:p>
            <a:pPr lvl="1" algn="just"/>
            <a:endParaRPr lang="en-US" sz="1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Support Vector Machine</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Separates data into categories using a hyperplane</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Effective for both linear and non-linear data</a:t>
            </a:r>
          </a:p>
          <a:p>
            <a:pPr lvl="1" algn="just"/>
            <a:endParaRPr lang="en-US" sz="1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Random Forest</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Uses multiple decision trees for predictions</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Reduces overfitting and improves accuracy</a:t>
            </a:r>
          </a:p>
          <a:p>
            <a:pPr lvl="1" algn="just"/>
            <a:endParaRPr lang="en-US" sz="1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Linear Discriminant Analysis (LDA):</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Useful for classification tasks with multiple categories</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Assumes data is normally distributed</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Projects data into lower-dimensional space while maximizing class separability</a:t>
            </a:r>
          </a:p>
        </p:txBody>
      </p:sp>
      <p:pic>
        <p:nvPicPr>
          <p:cNvPr id="5" name="Content Placeholder 7">
            <a:extLst>
              <a:ext uri="{FF2B5EF4-FFF2-40B4-BE49-F238E27FC236}">
                <a16:creationId xmlns:a16="http://schemas.microsoft.com/office/drawing/2014/main" id="{9D95659A-3B34-45EC-E9E3-ABFAC5EB29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9273" y="107033"/>
            <a:ext cx="1105408" cy="942848"/>
          </a:xfrm>
          <a:prstGeom prst="rect">
            <a:avLst/>
          </a:prstGeom>
          <a:noFill/>
          <a:ln>
            <a:noFill/>
          </a:ln>
        </p:spPr>
      </p:pic>
      <p:sp>
        <p:nvSpPr>
          <p:cNvPr id="13" name="Footer Placeholder 10">
            <a:extLst>
              <a:ext uri="{FF2B5EF4-FFF2-40B4-BE49-F238E27FC236}">
                <a16:creationId xmlns:a16="http://schemas.microsoft.com/office/drawing/2014/main" id="{42771E64-AE22-E1E2-5B09-490BAC73E1D6}"/>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extLst>
      <p:ext uri="{BB962C8B-B14F-4D97-AF65-F5344CB8AC3E}">
        <p14:creationId xmlns:p14="http://schemas.microsoft.com/office/powerpoint/2010/main" val="1732861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B25619A-58E9-9262-5BA3-B17BB6560BEC}"/>
              </a:ext>
            </a:extLst>
          </p:cNvPr>
          <p:cNvSpPr>
            <a:spLocks noGrp="1"/>
          </p:cNvSpPr>
          <p:nvPr>
            <p:ph type="sldNum" sz="quarter" idx="12"/>
          </p:nvPr>
        </p:nvSpPr>
        <p:spPr/>
        <p:txBody>
          <a:bodyPr/>
          <a:lstStyle/>
          <a:p>
            <a:fld id="{C7EE38A7-E291-4846-8EE6-75046924B9CE}" type="slidenum">
              <a:rPr lang="en-US" smtClean="0"/>
              <a:t>36</a:t>
            </a:fld>
            <a:endParaRPr lang="en-US"/>
          </a:p>
        </p:txBody>
      </p:sp>
      <p:sp>
        <p:nvSpPr>
          <p:cNvPr id="6" name="TextBox 5">
            <a:extLst>
              <a:ext uri="{FF2B5EF4-FFF2-40B4-BE49-F238E27FC236}">
                <a16:creationId xmlns:a16="http://schemas.microsoft.com/office/drawing/2014/main" id="{940EFBCC-94AD-ABCF-AA19-B69DF5107E9A}"/>
              </a:ext>
            </a:extLst>
          </p:cNvPr>
          <p:cNvSpPr txBox="1"/>
          <p:nvPr/>
        </p:nvSpPr>
        <p:spPr>
          <a:xfrm>
            <a:off x="776122" y="1784789"/>
            <a:ext cx="9537919" cy="769441"/>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ANN</a:t>
            </a:r>
            <a:endParaRPr lang="en-US" sz="20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basic neural network with 1-2 hidden layers</a:t>
            </a:r>
          </a:p>
        </p:txBody>
      </p:sp>
      <p:sp>
        <p:nvSpPr>
          <p:cNvPr id="7" name="Rectangle 4">
            <a:extLst>
              <a:ext uri="{FF2B5EF4-FFF2-40B4-BE49-F238E27FC236}">
                <a16:creationId xmlns:a16="http://schemas.microsoft.com/office/drawing/2014/main" id="{910E2250-AD41-3812-0F37-11E9E8A0042E}"/>
              </a:ext>
            </a:extLst>
          </p:cNvPr>
          <p:cNvSpPr>
            <a:spLocks noChangeArrowheads="1"/>
          </p:cNvSpPr>
          <p:nvPr/>
        </p:nvSpPr>
        <p:spPr bwMode="auto">
          <a:xfrm>
            <a:off x="0" y="-323165"/>
            <a:ext cx="26481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C3019AEA-47F2-DD2B-7815-11EDF9A6568C}"/>
              </a:ext>
            </a:extLst>
          </p:cNvPr>
          <p:cNvSpPr txBox="1"/>
          <p:nvPr/>
        </p:nvSpPr>
        <p:spPr>
          <a:xfrm>
            <a:off x="776122" y="2890391"/>
            <a:ext cx="9301943" cy="1077218"/>
          </a:xfrm>
          <a:prstGeom prst="rect">
            <a:avLst/>
          </a:prstGeom>
          <a:noFill/>
        </p:spPr>
        <p:txBody>
          <a:bodyPr wrap="square">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DNN</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neural network with multiple hidden layers (deep architecture)</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Learns hierarchical representations of data</a:t>
            </a:r>
          </a:p>
        </p:txBody>
      </p:sp>
      <p:sp>
        <p:nvSpPr>
          <p:cNvPr id="9" name="TextBox 8">
            <a:extLst>
              <a:ext uri="{FF2B5EF4-FFF2-40B4-BE49-F238E27FC236}">
                <a16:creationId xmlns:a16="http://schemas.microsoft.com/office/drawing/2014/main" id="{A46568DD-627E-61F3-D620-BBB201F9A148}"/>
              </a:ext>
            </a:extLst>
          </p:cNvPr>
          <p:cNvSpPr txBox="1"/>
          <p:nvPr/>
        </p:nvSpPr>
        <p:spPr>
          <a:xfrm>
            <a:off x="540461" y="792056"/>
            <a:ext cx="4542816" cy="58477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Deep </a:t>
            </a:r>
            <a:r>
              <a:rPr lang="en-US" sz="3200" dirty="0">
                <a:latin typeface="Times New Roman" panose="02020603050405020304" pitchFamily="18" charset="0"/>
                <a:cs typeface="Times New Roman" panose="02020603050405020304" pitchFamily="18" charset="0"/>
              </a:rPr>
              <a:t>Learning</a:t>
            </a:r>
            <a:r>
              <a:rPr lang="en-US" sz="2800" dirty="0">
                <a:latin typeface="Times New Roman" panose="02020603050405020304" pitchFamily="18" charset="0"/>
                <a:cs typeface="Times New Roman" panose="02020603050405020304" pitchFamily="18" charset="0"/>
              </a:rPr>
              <a:t> Models:</a:t>
            </a:r>
            <a:endParaRPr lang="en-US" sz="2800" dirty="0"/>
          </a:p>
        </p:txBody>
      </p:sp>
      <p:sp>
        <p:nvSpPr>
          <p:cNvPr id="12" name="TextBox 11">
            <a:extLst>
              <a:ext uri="{FF2B5EF4-FFF2-40B4-BE49-F238E27FC236}">
                <a16:creationId xmlns:a16="http://schemas.microsoft.com/office/drawing/2014/main" id="{97AB77FE-D430-51F4-4BE3-640248B3D7F9}"/>
              </a:ext>
            </a:extLst>
          </p:cNvPr>
          <p:cNvSpPr txBox="1"/>
          <p:nvPr/>
        </p:nvSpPr>
        <p:spPr>
          <a:xfrm>
            <a:off x="776122" y="4303770"/>
            <a:ext cx="9842717" cy="1077218"/>
          </a:xfrm>
          <a:prstGeom prst="rect">
            <a:avLst/>
          </a:prstGeom>
          <a:noFill/>
        </p:spPr>
        <p:txBody>
          <a:bodyPr wrap="square">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RNN</a:t>
            </a:r>
            <a:endParaRPr lang="en-US" sz="20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Retains information from previous inputs (memory)</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Can analyze progression over time, useful for disease progression prediction</a:t>
            </a:r>
          </a:p>
        </p:txBody>
      </p:sp>
      <p:pic>
        <p:nvPicPr>
          <p:cNvPr id="3" name="Content Placeholder 7">
            <a:extLst>
              <a:ext uri="{FF2B5EF4-FFF2-40B4-BE49-F238E27FC236}">
                <a16:creationId xmlns:a16="http://schemas.microsoft.com/office/drawing/2014/main" id="{2725FF9F-25DF-EAFC-46AD-B9FD9502B13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9273" y="107033"/>
            <a:ext cx="1105408" cy="942848"/>
          </a:xfrm>
          <a:prstGeom prst="rect">
            <a:avLst/>
          </a:prstGeom>
          <a:noFill/>
          <a:ln>
            <a:noFill/>
          </a:ln>
        </p:spPr>
      </p:pic>
      <p:sp>
        <p:nvSpPr>
          <p:cNvPr id="4" name="TextBox 3">
            <a:extLst>
              <a:ext uri="{FF2B5EF4-FFF2-40B4-BE49-F238E27FC236}">
                <a16:creationId xmlns:a16="http://schemas.microsoft.com/office/drawing/2014/main" id="{5E1D10CF-8D44-F2DF-2045-574EC7BE556D}"/>
              </a:ext>
            </a:extLst>
          </p:cNvPr>
          <p:cNvSpPr txBox="1"/>
          <p:nvPr/>
        </p:nvSpPr>
        <p:spPr>
          <a:xfrm>
            <a:off x="412954" y="294968"/>
            <a:ext cx="4296697"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Methodes and Models</a:t>
            </a:r>
          </a:p>
        </p:txBody>
      </p:sp>
      <p:sp>
        <p:nvSpPr>
          <p:cNvPr id="14" name="Footer Placeholder 10">
            <a:extLst>
              <a:ext uri="{FF2B5EF4-FFF2-40B4-BE49-F238E27FC236}">
                <a16:creationId xmlns:a16="http://schemas.microsoft.com/office/drawing/2014/main" id="{D8AC95C7-C62D-D1A6-55D8-5255888BD086}"/>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extLst>
      <p:ext uri="{BB962C8B-B14F-4D97-AF65-F5344CB8AC3E}">
        <p14:creationId xmlns:p14="http://schemas.microsoft.com/office/powerpoint/2010/main" val="8456196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CB3651-FB7B-685C-D798-CE244C0CEE93}"/>
              </a:ext>
            </a:extLst>
          </p:cNvPr>
          <p:cNvSpPr>
            <a:spLocks noGrp="1"/>
          </p:cNvSpPr>
          <p:nvPr>
            <p:ph type="sldNum" sz="quarter" idx="12"/>
          </p:nvPr>
        </p:nvSpPr>
        <p:spPr/>
        <p:txBody>
          <a:bodyPr/>
          <a:lstStyle/>
          <a:p>
            <a:fld id="{C7EE38A7-E291-4846-8EE6-75046924B9CE}" type="slidenum">
              <a:rPr lang="en-US" smtClean="0"/>
              <a:t>37</a:t>
            </a:fld>
            <a:endParaRPr lang="en-US"/>
          </a:p>
        </p:txBody>
      </p:sp>
      <p:sp>
        <p:nvSpPr>
          <p:cNvPr id="5" name="TextBox 4">
            <a:extLst>
              <a:ext uri="{FF2B5EF4-FFF2-40B4-BE49-F238E27FC236}">
                <a16:creationId xmlns:a16="http://schemas.microsoft.com/office/drawing/2014/main" id="{305C8051-C731-4330-4EE7-56EB95FF04D9}"/>
              </a:ext>
            </a:extLst>
          </p:cNvPr>
          <p:cNvSpPr txBox="1"/>
          <p:nvPr/>
        </p:nvSpPr>
        <p:spPr>
          <a:xfrm>
            <a:off x="437535" y="1156163"/>
            <a:ext cx="11316929" cy="4801314"/>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CNN</a:t>
            </a:r>
          </a:p>
          <a:p>
            <a:pPr algn="just"/>
            <a:endParaRPr lang="en-US" sz="1000"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Designed for image processing and pattern recognition</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Captures spatial features like edges, shapes, and textures.</a:t>
            </a:r>
          </a:p>
          <a:p>
            <a:pPr marL="742950" lvl="1"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Widely used in medical imaging tasks</a:t>
            </a:r>
          </a:p>
          <a:p>
            <a:pPr lvl="1" algn="just"/>
            <a:endParaRPr lang="en-US" sz="1200" dirty="0">
              <a:latin typeface="Times New Roman" panose="02020603050405020304" pitchFamily="18" charset="0"/>
              <a:cs typeface="Times New Roman" panose="02020603050405020304" pitchFamily="18" charset="0"/>
            </a:endParaRPr>
          </a:p>
          <a:p>
            <a:pPr lvl="1" algn="just"/>
            <a:r>
              <a:rPr lang="en-US" sz="2000" dirty="0">
                <a:latin typeface="Times New Roman" panose="02020603050405020304" pitchFamily="18" charset="0"/>
                <a:cs typeface="Times New Roman" panose="02020603050405020304" pitchFamily="18" charset="0"/>
              </a:rPr>
              <a:t>There are some specific CNN models used in prediction of Alzheimer's disease. Some models which provide better accuracy are given below:</a:t>
            </a:r>
          </a:p>
          <a:p>
            <a:pPr lvl="1" algn="just"/>
            <a:endParaRPr lang="en-US" sz="2000" dirty="0">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ResNet101</a:t>
            </a:r>
          </a:p>
          <a:p>
            <a:pPr marL="1657350" lvl="3"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Deep CNN with 101 layers</a:t>
            </a:r>
          </a:p>
          <a:p>
            <a:pPr marL="1657350" lvl="3"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Excels in processing complex and detailed images</a:t>
            </a:r>
          </a:p>
          <a:p>
            <a:pPr lvl="3" algn="just"/>
            <a:endParaRPr lang="en-US" sz="1000" dirty="0">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VGG</a:t>
            </a:r>
          </a:p>
          <a:p>
            <a:pPr marL="1657350" lvl="3"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Deep CNN with a simple architecture (e.g., 16 or 19 layers)</a:t>
            </a:r>
          </a:p>
          <a:p>
            <a:pPr marL="1657350" lvl="3"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Performs well on image classification tasks</a:t>
            </a:r>
          </a:p>
        </p:txBody>
      </p:sp>
      <p:pic>
        <p:nvPicPr>
          <p:cNvPr id="3" name="Content Placeholder 7">
            <a:extLst>
              <a:ext uri="{FF2B5EF4-FFF2-40B4-BE49-F238E27FC236}">
                <a16:creationId xmlns:a16="http://schemas.microsoft.com/office/drawing/2014/main" id="{93C36ED8-0806-1FBF-5368-B2F76822A09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9273" y="107033"/>
            <a:ext cx="1105408" cy="942848"/>
          </a:xfrm>
          <a:prstGeom prst="rect">
            <a:avLst/>
          </a:prstGeom>
          <a:noFill/>
          <a:ln>
            <a:noFill/>
          </a:ln>
        </p:spPr>
      </p:pic>
      <p:sp>
        <p:nvSpPr>
          <p:cNvPr id="4" name="TextBox 3">
            <a:extLst>
              <a:ext uri="{FF2B5EF4-FFF2-40B4-BE49-F238E27FC236}">
                <a16:creationId xmlns:a16="http://schemas.microsoft.com/office/drawing/2014/main" id="{AE75CA10-2C9A-49D4-3E91-A1176189AE8D}"/>
              </a:ext>
            </a:extLst>
          </p:cNvPr>
          <p:cNvSpPr txBox="1"/>
          <p:nvPr/>
        </p:nvSpPr>
        <p:spPr>
          <a:xfrm>
            <a:off x="437535" y="330689"/>
            <a:ext cx="4935794"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Methodes and Models</a:t>
            </a:r>
          </a:p>
        </p:txBody>
      </p:sp>
      <p:sp>
        <p:nvSpPr>
          <p:cNvPr id="10" name="Footer Placeholder 10">
            <a:extLst>
              <a:ext uri="{FF2B5EF4-FFF2-40B4-BE49-F238E27FC236}">
                <a16:creationId xmlns:a16="http://schemas.microsoft.com/office/drawing/2014/main" id="{42644FFF-B46B-D16D-FBD2-1993B5DFAB2A}"/>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extLst>
      <p:ext uri="{BB962C8B-B14F-4D97-AF65-F5344CB8AC3E}">
        <p14:creationId xmlns:p14="http://schemas.microsoft.com/office/powerpoint/2010/main" val="3677871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47FFA7-13A9-81C6-A0FD-B97E116C5318}"/>
              </a:ext>
            </a:extLst>
          </p:cNvPr>
          <p:cNvSpPr>
            <a:spLocks noGrp="1"/>
          </p:cNvSpPr>
          <p:nvPr>
            <p:ph type="sldNum" sz="quarter" idx="12"/>
          </p:nvPr>
        </p:nvSpPr>
        <p:spPr/>
        <p:txBody>
          <a:bodyPr/>
          <a:lstStyle/>
          <a:p>
            <a:fld id="{C7EE38A7-E291-4846-8EE6-75046924B9CE}" type="slidenum">
              <a:rPr lang="en-US" smtClean="0"/>
              <a:t>38</a:t>
            </a:fld>
            <a:endParaRPr lang="en-US"/>
          </a:p>
        </p:txBody>
      </p:sp>
      <p:sp>
        <p:nvSpPr>
          <p:cNvPr id="3" name="TextBox 2">
            <a:extLst>
              <a:ext uri="{FF2B5EF4-FFF2-40B4-BE49-F238E27FC236}">
                <a16:creationId xmlns:a16="http://schemas.microsoft.com/office/drawing/2014/main" id="{693FEA83-D99D-02FC-C793-6327627BDD35}"/>
              </a:ext>
            </a:extLst>
          </p:cNvPr>
          <p:cNvSpPr txBox="1"/>
          <p:nvPr/>
        </p:nvSpPr>
        <p:spPr>
          <a:xfrm>
            <a:off x="265471" y="1765365"/>
            <a:ext cx="11661057" cy="2308324"/>
          </a:xfrm>
          <a:prstGeom prst="rect">
            <a:avLst/>
          </a:prstGeom>
          <a:noFill/>
        </p:spPr>
        <p:txBody>
          <a:bodyPr wrap="square" rtlCol="0">
            <a:spAutoFit/>
          </a:bodyPr>
          <a:lstStyle/>
          <a:p>
            <a:pPr marL="1200150" lvl="2" indent="-285750" algn="just">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VoxCNN</a:t>
            </a:r>
            <a:endParaRPr lang="en-US" sz="2200" dirty="0">
              <a:latin typeface="Times New Roman" panose="02020603050405020304" pitchFamily="18" charset="0"/>
              <a:cs typeface="Times New Roman" panose="02020603050405020304" pitchFamily="18" charset="0"/>
            </a:endParaRPr>
          </a:p>
          <a:p>
            <a:pPr marL="1657350" lvl="3"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CNN specifically designed for volumetric data (e.g., 3D brain scans)</a:t>
            </a:r>
          </a:p>
          <a:p>
            <a:pPr marL="1657350" lvl="3"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Captures spatial and volumetric features effectively</a:t>
            </a:r>
          </a:p>
          <a:p>
            <a:pPr lvl="3" algn="just"/>
            <a:endParaRPr lang="en-US" sz="2000" dirty="0">
              <a:latin typeface="Times New Roman" panose="02020603050405020304" pitchFamily="18" charset="0"/>
              <a:cs typeface="Times New Roman" panose="02020603050405020304" pitchFamily="18" charset="0"/>
            </a:endParaRPr>
          </a:p>
          <a:p>
            <a:pPr marL="1200150" lvl="2" indent="-285750" algn="just">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DenseNet</a:t>
            </a:r>
            <a:endParaRPr lang="en-US" sz="2200" dirty="0">
              <a:latin typeface="Times New Roman" panose="02020603050405020304" pitchFamily="18" charset="0"/>
              <a:cs typeface="Times New Roman" panose="02020603050405020304" pitchFamily="18" charset="0"/>
            </a:endParaRPr>
          </a:p>
          <a:p>
            <a:pPr marL="1657350" lvl="3"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Deep CNN where each layer connects to every other layer</a:t>
            </a:r>
          </a:p>
          <a:p>
            <a:pPr marL="1657350" lvl="3"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Reduces redundancy and enhances feature propagation</a:t>
            </a:r>
          </a:p>
        </p:txBody>
      </p:sp>
      <p:pic>
        <p:nvPicPr>
          <p:cNvPr id="4" name="Content Placeholder 7">
            <a:extLst>
              <a:ext uri="{FF2B5EF4-FFF2-40B4-BE49-F238E27FC236}">
                <a16:creationId xmlns:a16="http://schemas.microsoft.com/office/drawing/2014/main" id="{12500BC5-145A-8864-FA32-DF473823060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9273" y="107033"/>
            <a:ext cx="1105408" cy="942848"/>
          </a:xfrm>
          <a:prstGeom prst="rect">
            <a:avLst/>
          </a:prstGeom>
          <a:noFill/>
          <a:ln>
            <a:noFill/>
          </a:ln>
        </p:spPr>
      </p:pic>
      <p:sp>
        <p:nvSpPr>
          <p:cNvPr id="5" name="TextBox 4">
            <a:extLst>
              <a:ext uri="{FF2B5EF4-FFF2-40B4-BE49-F238E27FC236}">
                <a16:creationId xmlns:a16="http://schemas.microsoft.com/office/drawing/2014/main" id="{52CC7617-36A2-88C1-ADE7-4C8A54CDA10B}"/>
              </a:ext>
            </a:extLst>
          </p:cNvPr>
          <p:cNvSpPr txBox="1"/>
          <p:nvPr/>
        </p:nvSpPr>
        <p:spPr>
          <a:xfrm>
            <a:off x="422786" y="403550"/>
            <a:ext cx="4896465"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Methodes and Models</a:t>
            </a:r>
          </a:p>
        </p:txBody>
      </p:sp>
      <p:sp>
        <p:nvSpPr>
          <p:cNvPr id="10" name="Footer Placeholder 10">
            <a:extLst>
              <a:ext uri="{FF2B5EF4-FFF2-40B4-BE49-F238E27FC236}">
                <a16:creationId xmlns:a16="http://schemas.microsoft.com/office/drawing/2014/main" id="{FF5F1A6F-E14F-FF63-9722-AB8B2B1FA8EF}"/>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extLst>
      <p:ext uri="{BB962C8B-B14F-4D97-AF65-F5344CB8AC3E}">
        <p14:creationId xmlns:p14="http://schemas.microsoft.com/office/powerpoint/2010/main" val="38232574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6CDCBFD-3CA3-D6E1-B972-325B43989247}"/>
              </a:ext>
            </a:extLst>
          </p:cNvPr>
          <p:cNvPicPr>
            <a:picLocks noChangeAspect="1"/>
          </p:cNvPicPr>
          <p:nvPr/>
        </p:nvPicPr>
        <p:blipFill>
          <a:blip r:embed="rId2"/>
          <a:stretch>
            <a:fillRect/>
          </a:stretch>
        </p:blipFill>
        <p:spPr>
          <a:xfrm>
            <a:off x="1483266" y="763691"/>
            <a:ext cx="9653757" cy="5595268"/>
          </a:xfrm>
          <a:prstGeom prst="rect">
            <a:avLst/>
          </a:prstGeom>
        </p:spPr>
      </p:pic>
      <p:sp>
        <p:nvSpPr>
          <p:cNvPr id="11" name="TextBox 10">
            <a:extLst>
              <a:ext uri="{FF2B5EF4-FFF2-40B4-BE49-F238E27FC236}">
                <a16:creationId xmlns:a16="http://schemas.microsoft.com/office/drawing/2014/main" id="{8769E744-C66A-9961-6589-C98027355CA8}"/>
              </a:ext>
            </a:extLst>
          </p:cNvPr>
          <p:cNvSpPr txBox="1"/>
          <p:nvPr/>
        </p:nvSpPr>
        <p:spPr>
          <a:xfrm>
            <a:off x="117989" y="1674673"/>
            <a:ext cx="1573159" cy="1754326"/>
          </a:xfrm>
          <a:prstGeom prst="rect">
            <a:avLst/>
          </a:prstGeom>
          <a:no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Comparison chart of accuracy derived from different articles:</a:t>
            </a:r>
          </a:p>
        </p:txBody>
      </p:sp>
      <p:sp>
        <p:nvSpPr>
          <p:cNvPr id="2" name="Slide Number Placeholder 1">
            <a:extLst>
              <a:ext uri="{FF2B5EF4-FFF2-40B4-BE49-F238E27FC236}">
                <a16:creationId xmlns:a16="http://schemas.microsoft.com/office/drawing/2014/main" id="{FBA35DE4-F9F9-6B9A-CD6A-58CA2123C50D}"/>
              </a:ext>
            </a:extLst>
          </p:cNvPr>
          <p:cNvSpPr>
            <a:spLocks noGrp="1"/>
          </p:cNvSpPr>
          <p:nvPr>
            <p:ph type="sldNum" sz="quarter" idx="12"/>
          </p:nvPr>
        </p:nvSpPr>
        <p:spPr/>
        <p:txBody>
          <a:bodyPr/>
          <a:lstStyle/>
          <a:p>
            <a:fld id="{C7EE38A7-E291-4846-8EE6-75046924B9CE}" type="slidenum">
              <a:rPr lang="en-US" smtClean="0"/>
              <a:t>39</a:t>
            </a:fld>
            <a:endParaRPr lang="en-US"/>
          </a:p>
        </p:txBody>
      </p:sp>
      <p:pic>
        <p:nvPicPr>
          <p:cNvPr id="3" name="Content Placeholder 7">
            <a:extLst>
              <a:ext uri="{FF2B5EF4-FFF2-40B4-BE49-F238E27FC236}">
                <a16:creationId xmlns:a16="http://schemas.microsoft.com/office/drawing/2014/main" id="{4579744F-ADDF-05CE-4814-99437569F5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9273" y="107033"/>
            <a:ext cx="1105408" cy="942848"/>
          </a:xfrm>
          <a:prstGeom prst="rect">
            <a:avLst/>
          </a:prstGeom>
          <a:noFill/>
          <a:ln>
            <a:noFill/>
          </a:ln>
        </p:spPr>
      </p:pic>
      <p:sp>
        <p:nvSpPr>
          <p:cNvPr id="4" name="TextBox 3">
            <a:extLst>
              <a:ext uri="{FF2B5EF4-FFF2-40B4-BE49-F238E27FC236}">
                <a16:creationId xmlns:a16="http://schemas.microsoft.com/office/drawing/2014/main" id="{0321A73C-001A-6EA5-70B3-DAEF1775C196}"/>
              </a:ext>
            </a:extLst>
          </p:cNvPr>
          <p:cNvSpPr txBox="1"/>
          <p:nvPr/>
        </p:nvSpPr>
        <p:spPr>
          <a:xfrm>
            <a:off x="3647767" y="117360"/>
            <a:ext cx="4896465"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Visual Comparison</a:t>
            </a:r>
          </a:p>
        </p:txBody>
      </p:sp>
      <p:sp>
        <p:nvSpPr>
          <p:cNvPr id="10" name="Footer Placeholder 10">
            <a:extLst>
              <a:ext uri="{FF2B5EF4-FFF2-40B4-BE49-F238E27FC236}">
                <a16:creationId xmlns:a16="http://schemas.microsoft.com/office/drawing/2014/main" id="{8DD0B0C2-ACE4-0130-47F4-8A5B93681079}"/>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extLst>
      <p:ext uri="{BB962C8B-B14F-4D97-AF65-F5344CB8AC3E}">
        <p14:creationId xmlns:p14="http://schemas.microsoft.com/office/powerpoint/2010/main" val="4119991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Google Shape;305;p43"/>
          <p:cNvSpPr/>
          <p:nvPr/>
        </p:nvSpPr>
        <p:spPr>
          <a:xfrm>
            <a:off x="6723368" y="2080800"/>
            <a:ext cx="1136880" cy="4198702"/>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lIns="122040" tIns="122040" rIns="122040" bIns="122040" anchor="ctr">
            <a:noAutofit/>
          </a:bodyPr>
          <a:lstStyle/>
          <a:p>
            <a:pPr defTabSz="914400">
              <a:lnSpc>
                <a:spcPct val="100000"/>
              </a:lnSpc>
            </a:pPr>
            <a:endParaRPr lang="en-US" sz="2400" b="0" u="none" strike="noStrike">
              <a:solidFill>
                <a:schemeClr val="dk1"/>
              </a:solidFill>
              <a:uFillTx/>
              <a:latin typeface="Calibri"/>
            </a:endParaRPr>
          </a:p>
        </p:txBody>
      </p:sp>
      <p:grpSp>
        <p:nvGrpSpPr>
          <p:cNvPr id="97" name="Google Shape;306;p43"/>
          <p:cNvGrpSpPr/>
          <p:nvPr/>
        </p:nvGrpSpPr>
        <p:grpSpPr>
          <a:xfrm>
            <a:off x="0" y="1934640"/>
            <a:ext cx="5477760" cy="4462200"/>
            <a:chOff x="0" y="1934640"/>
            <a:chExt cx="5477760" cy="4462200"/>
          </a:xfrm>
        </p:grpSpPr>
        <p:sp>
          <p:nvSpPr>
            <p:cNvPr id="98" name="Google Shape;307;p43"/>
            <p:cNvSpPr/>
            <p:nvPr/>
          </p:nvSpPr>
          <p:spPr>
            <a:xfrm>
              <a:off x="1340280" y="1934640"/>
              <a:ext cx="1136880" cy="4344862"/>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lIns="122040" tIns="122040" rIns="122040" bIns="122040" anchor="ctr">
              <a:noAutofit/>
            </a:bodyPr>
            <a:lstStyle/>
            <a:p>
              <a:pPr defTabSz="914400">
                <a:lnSpc>
                  <a:spcPct val="100000"/>
                </a:lnSpc>
              </a:pPr>
              <a:endParaRPr lang="en-US" sz="2400" b="0" u="none" strike="noStrike">
                <a:solidFill>
                  <a:schemeClr val="dk1"/>
                </a:solidFill>
                <a:uFillTx/>
                <a:latin typeface="Calibri"/>
              </a:endParaRPr>
            </a:p>
          </p:txBody>
        </p:sp>
        <p:cxnSp>
          <p:nvCxnSpPr>
            <p:cNvPr id="99" name="Google Shape;308;p43"/>
            <p:cNvCxnSpPr/>
            <p:nvPr/>
          </p:nvCxnSpPr>
          <p:spPr>
            <a:xfrm>
              <a:off x="0" y="6396480"/>
              <a:ext cx="5477760" cy="360"/>
            </a:xfrm>
            <a:prstGeom prst="straightConnector1">
              <a:avLst/>
            </a:prstGeom>
            <a:ln w="9525">
              <a:solidFill>
                <a:srgbClr val="000000"/>
              </a:solidFill>
              <a:round/>
            </a:ln>
          </p:spPr>
        </p:cxnSp>
      </p:grpSp>
      <p:sp>
        <p:nvSpPr>
          <p:cNvPr id="101" name="PlaceHolder 2"/>
          <p:cNvSpPr>
            <a:spLocks noGrp="1"/>
          </p:cNvSpPr>
          <p:nvPr>
            <p:ph type="subTitle" idx="4294967295"/>
          </p:nvPr>
        </p:nvSpPr>
        <p:spPr>
          <a:xfrm>
            <a:off x="2448053" y="2188753"/>
            <a:ext cx="3051175" cy="1069975"/>
          </a:xfrm>
          <a:prstGeom prst="rect">
            <a:avLst/>
          </a:prstGeom>
          <a:noFill/>
          <a:ln w="0">
            <a:noFill/>
          </a:ln>
        </p:spPr>
        <p:txBody>
          <a:bodyPr lIns="122040" tIns="122040" rIns="122040" bIns="122040" anchor="b">
            <a:noAutofit/>
          </a:bodyPr>
          <a:lstStyle/>
          <a:p>
            <a:pPr indent="0" defTabSz="914400">
              <a:lnSpc>
                <a:spcPct val="100000"/>
              </a:lnSpc>
              <a:buNone/>
              <a:tabLst>
                <a:tab pos="0" algn="l"/>
              </a:tabLst>
            </a:pPr>
            <a:r>
              <a:rPr lang="en" sz="2930" b="0" u="none" strike="noStrike" dirty="0">
                <a:solidFill>
                  <a:schemeClr val="dk1"/>
                </a:solidFill>
                <a:uFillTx/>
                <a:latin typeface="Golos Text"/>
                <a:ea typeface="Golos Text"/>
              </a:rPr>
              <a:t>Problem Statement</a:t>
            </a:r>
            <a:endParaRPr lang="en-US" sz="2930" b="0" u="none" strike="noStrike" dirty="0">
              <a:solidFill>
                <a:srgbClr val="000000"/>
              </a:solidFill>
              <a:uFillTx/>
              <a:latin typeface="Arial"/>
            </a:endParaRPr>
          </a:p>
        </p:txBody>
      </p:sp>
      <p:sp>
        <p:nvSpPr>
          <p:cNvPr id="102" name="PlaceHolder 3"/>
          <p:cNvSpPr>
            <a:spLocks noGrp="1"/>
          </p:cNvSpPr>
          <p:nvPr>
            <p:ph type="title" idx="4294967295"/>
          </p:nvPr>
        </p:nvSpPr>
        <p:spPr>
          <a:xfrm>
            <a:off x="1297654" y="1943080"/>
            <a:ext cx="1166813" cy="1536700"/>
          </a:xfrm>
          <a:prstGeom prst="rect">
            <a:avLst/>
          </a:prstGeom>
          <a:noFill/>
          <a:ln w="0">
            <a:noFill/>
          </a:ln>
        </p:spPr>
        <p:txBody>
          <a:bodyPr lIns="122040" tIns="122040" rIns="122040" bIns="122040" anchor="ctr">
            <a:noAutofit/>
          </a:bodyPr>
          <a:lstStyle/>
          <a:p>
            <a:pPr indent="0" algn="ctr" defTabSz="914400">
              <a:lnSpc>
                <a:spcPct val="90000"/>
              </a:lnSpc>
              <a:buNone/>
            </a:pPr>
            <a:r>
              <a:rPr lang="en" sz="4540" b="0" u="none" strike="noStrike" dirty="0">
                <a:solidFill>
                  <a:schemeClr val="bg1"/>
                </a:solidFill>
                <a:uFillTx/>
                <a:latin typeface="Calibri Light"/>
              </a:rPr>
              <a:t>01</a:t>
            </a:r>
            <a:endParaRPr lang="en-US" sz="4540" b="0" u="none" strike="noStrike" dirty="0">
              <a:solidFill>
                <a:schemeClr val="bg1"/>
              </a:solidFill>
              <a:uFillTx/>
              <a:latin typeface="Calibri"/>
            </a:endParaRPr>
          </a:p>
        </p:txBody>
      </p:sp>
      <p:sp>
        <p:nvSpPr>
          <p:cNvPr id="103" name="PlaceHolder 4"/>
          <p:cNvSpPr>
            <a:spLocks noGrp="1"/>
          </p:cNvSpPr>
          <p:nvPr>
            <p:ph type="subTitle" idx="4294967295"/>
          </p:nvPr>
        </p:nvSpPr>
        <p:spPr>
          <a:xfrm>
            <a:off x="2426585" y="3336035"/>
            <a:ext cx="3051175" cy="763587"/>
          </a:xfrm>
          <a:prstGeom prst="rect">
            <a:avLst/>
          </a:prstGeom>
          <a:noFill/>
          <a:ln w="0">
            <a:noFill/>
          </a:ln>
        </p:spPr>
        <p:txBody>
          <a:bodyPr lIns="122040" tIns="122040" rIns="122040" bIns="122040" anchor="b">
            <a:noAutofit/>
          </a:bodyPr>
          <a:lstStyle/>
          <a:p>
            <a:pPr indent="0" defTabSz="914400">
              <a:lnSpc>
                <a:spcPct val="100000"/>
              </a:lnSpc>
              <a:buNone/>
              <a:tabLst>
                <a:tab pos="0" algn="l"/>
              </a:tabLst>
            </a:pPr>
            <a:r>
              <a:rPr lang="en" sz="2930" b="0" u="none" strike="noStrike" dirty="0">
                <a:solidFill>
                  <a:schemeClr val="dk1"/>
                </a:solidFill>
                <a:uFillTx/>
                <a:latin typeface="Golos Text"/>
                <a:ea typeface="Golos Text"/>
              </a:rPr>
              <a:t>Objectives</a:t>
            </a:r>
            <a:endParaRPr lang="en-US" sz="2930" b="0" u="none" strike="noStrike" dirty="0">
              <a:solidFill>
                <a:srgbClr val="000000"/>
              </a:solidFill>
              <a:uFillTx/>
              <a:latin typeface="Arial"/>
            </a:endParaRPr>
          </a:p>
        </p:txBody>
      </p:sp>
      <p:sp>
        <p:nvSpPr>
          <p:cNvPr id="104" name="PlaceHolder 5"/>
          <p:cNvSpPr>
            <a:spLocks noGrp="1"/>
          </p:cNvSpPr>
          <p:nvPr>
            <p:ph type="title" idx="4294967295"/>
          </p:nvPr>
        </p:nvSpPr>
        <p:spPr>
          <a:xfrm>
            <a:off x="1296860" y="3021501"/>
            <a:ext cx="1168400" cy="1536700"/>
          </a:xfrm>
          <a:prstGeom prst="rect">
            <a:avLst/>
          </a:prstGeom>
          <a:noFill/>
          <a:ln w="0">
            <a:noFill/>
          </a:ln>
        </p:spPr>
        <p:txBody>
          <a:bodyPr lIns="122040" tIns="122040" rIns="122040" bIns="122040" anchor="ctr">
            <a:noAutofit/>
          </a:bodyPr>
          <a:lstStyle/>
          <a:p>
            <a:pPr indent="0" algn="ctr" defTabSz="914400">
              <a:lnSpc>
                <a:spcPct val="90000"/>
              </a:lnSpc>
              <a:buNone/>
            </a:pPr>
            <a:r>
              <a:rPr lang="en" sz="4540" b="0" u="none" strike="noStrike" dirty="0">
                <a:solidFill>
                  <a:schemeClr val="bg1"/>
                </a:solidFill>
                <a:uFillTx/>
                <a:latin typeface="Calibri Light"/>
              </a:rPr>
              <a:t>02</a:t>
            </a:r>
            <a:endParaRPr lang="en-US" sz="4540" b="0" u="none" strike="noStrike" dirty="0">
              <a:solidFill>
                <a:schemeClr val="bg1"/>
              </a:solidFill>
              <a:uFillTx/>
              <a:latin typeface="Calibri"/>
            </a:endParaRPr>
          </a:p>
        </p:txBody>
      </p:sp>
      <p:sp>
        <p:nvSpPr>
          <p:cNvPr id="105" name="PlaceHolder 6"/>
          <p:cNvSpPr>
            <a:spLocks noGrp="1"/>
          </p:cNvSpPr>
          <p:nvPr>
            <p:ph type="subTitle" idx="4294967295"/>
          </p:nvPr>
        </p:nvSpPr>
        <p:spPr>
          <a:xfrm>
            <a:off x="7843880" y="2542726"/>
            <a:ext cx="3632200" cy="671513"/>
          </a:xfrm>
          <a:prstGeom prst="rect">
            <a:avLst/>
          </a:prstGeom>
          <a:noFill/>
          <a:ln w="0">
            <a:noFill/>
          </a:ln>
        </p:spPr>
        <p:txBody>
          <a:bodyPr lIns="122040" tIns="122040" rIns="122040" bIns="122040" anchor="b">
            <a:noAutofit/>
          </a:bodyPr>
          <a:lstStyle/>
          <a:p>
            <a:pPr indent="0" defTabSz="914400">
              <a:lnSpc>
                <a:spcPct val="100000"/>
              </a:lnSpc>
              <a:buNone/>
              <a:tabLst>
                <a:tab pos="0" algn="l"/>
              </a:tabLst>
            </a:pPr>
            <a:r>
              <a:rPr lang="en" sz="2930" b="0" u="none" strike="noStrike" dirty="0">
                <a:solidFill>
                  <a:schemeClr val="dk1"/>
                </a:solidFill>
                <a:uFillTx/>
                <a:latin typeface="Golos Text"/>
                <a:ea typeface="Golos Text"/>
              </a:rPr>
              <a:t>Result Analysis</a:t>
            </a:r>
            <a:endParaRPr lang="en-US" sz="2930" b="0" u="none" strike="noStrike" dirty="0">
              <a:solidFill>
                <a:srgbClr val="000000"/>
              </a:solidFill>
              <a:uFillTx/>
              <a:latin typeface="Arial"/>
            </a:endParaRPr>
          </a:p>
        </p:txBody>
      </p:sp>
      <p:sp>
        <p:nvSpPr>
          <p:cNvPr id="106" name="PlaceHolder 7"/>
          <p:cNvSpPr>
            <a:spLocks noGrp="1"/>
          </p:cNvSpPr>
          <p:nvPr>
            <p:ph type="title" idx="4294967295"/>
          </p:nvPr>
        </p:nvSpPr>
        <p:spPr>
          <a:xfrm>
            <a:off x="1281240" y="5093980"/>
            <a:ext cx="1166813" cy="1538287"/>
          </a:xfrm>
          <a:prstGeom prst="rect">
            <a:avLst/>
          </a:prstGeom>
          <a:noFill/>
          <a:ln w="0">
            <a:noFill/>
          </a:ln>
        </p:spPr>
        <p:txBody>
          <a:bodyPr lIns="122040" tIns="122040" rIns="122040" bIns="122040" anchor="ctr">
            <a:noAutofit/>
          </a:bodyPr>
          <a:lstStyle/>
          <a:p>
            <a:pPr indent="0" algn="ctr" defTabSz="914400">
              <a:lnSpc>
                <a:spcPct val="90000"/>
              </a:lnSpc>
              <a:buNone/>
            </a:pPr>
            <a:r>
              <a:rPr lang="en" sz="4540" b="0" u="none" strike="noStrike" dirty="0">
                <a:solidFill>
                  <a:schemeClr val="bg1"/>
                </a:solidFill>
                <a:uFillTx/>
                <a:latin typeface="Calibri Light"/>
              </a:rPr>
              <a:t>04</a:t>
            </a:r>
            <a:endParaRPr lang="en-US" sz="4540" b="0" u="none" strike="noStrike" dirty="0">
              <a:solidFill>
                <a:schemeClr val="bg1"/>
              </a:solidFill>
              <a:uFillTx/>
              <a:latin typeface="Calibri"/>
            </a:endParaRPr>
          </a:p>
        </p:txBody>
      </p:sp>
      <p:sp>
        <p:nvSpPr>
          <p:cNvPr id="107" name="PlaceHolder 8"/>
          <p:cNvSpPr>
            <a:spLocks noGrp="1"/>
          </p:cNvSpPr>
          <p:nvPr>
            <p:ph type="subTitle" idx="4294967295"/>
          </p:nvPr>
        </p:nvSpPr>
        <p:spPr>
          <a:xfrm>
            <a:off x="7778566" y="4768625"/>
            <a:ext cx="3051175" cy="755650"/>
          </a:xfrm>
          <a:prstGeom prst="rect">
            <a:avLst/>
          </a:prstGeom>
          <a:noFill/>
          <a:ln w="0">
            <a:noFill/>
          </a:ln>
        </p:spPr>
        <p:txBody>
          <a:bodyPr lIns="122040" tIns="122040" rIns="122040" bIns="122040" anchor="b">
            <a:noAutofit/>
          </a:bodyPr>
          <a:lstStyle/>
          <a:p>
            <a:pPr indent="0" defTabSz="914400">
              <a:lnSpc>
                <a:spcPct val="100000"/>
              </a:lnSpc>
              <a:buNone/>
              <a:tabLst>
                <a:tab pos="0" algn="l"/>
              </a:tabLst>
            </a:pPr>
            <a:r>
              <a:rPr lang="en" sz="2930" b="0" u="none" strike="noStrike" dirty="0">
                <a:solidFill>
                  <a:schemeClr val="dk1"/>
                </a:solidFill>
                <a:uFillTx/>
                <a:latin typeface="Golos Text"/>
                <a:ea typeface="Golos Text"/>
              </a:rPr>
              <a:t>Conclusion</a:t>
            </a:r>
            <a:endParaRPr lang="en-US" sz="2930" b="0" u="none" strike="noStrike" dirty="0">
              <a:solidFill>
                <a:srgbClr val="000000"/>
              </a:solidFill>
              <a:uFillTx/>
              <a:latin typeface="Arial"/>
            </a:endParaRPr>
          </a:p>
        </p:txBody>
      </p:sp>
      <p:sp>
        <p:nvSpPr>
          <p:cNvPr id="108" name="PlaceHolder 9"/>
          <p:cNvSpPr>
            <a:spLocks noGrp="1"/>
          </p:cNvSpPr>
          <p:nvPr>
            <p:ph type="title" idx="4294967295"/>
          </p:nvPr>
        </p:nvSpPr>
        <p:spPr>
          <a:xfrm>
            <a:off x="6724064" y="4378100"/>
            <a:ext cx="1168400" cy="1536700"/>
          </a:xfrm>
          <a:prstGeom prst="rect">
            <a:avLst/>
          </a:prstGeom>
          <a:noFill/>
          <a:ln w="0">
            <a:noFill/>
          </a:ln>
        </p:spPr>
        <p:txBody>
          <a:bodyPr lIns="122040" tIns="122040" rIns="122040" bIns="122040" anchor="ctr">
            <a:noAutofit/>
          </a:bodyPr>
          <a:lstStyle/>
          <a:p>
            <a:pPr indent="0" algn="ctr" defTabSz="914400">
              <a:lnSpc>
                <a:spcPct val="90000"/>
              </a:lnSpc>
              <a:buNone/>
            </a:pPr>
            <a:r>
              <a:rPr lang="en" sz="4540" b="0" u="none" strike="noStrike" dirty="0">
                <a:solidFill>
                  <a:schemeClr val="bg1"/>
                </a:solidFill>
                <a:uFillTx/>
                <a:latin typeface="Calibri Light"/>
              </a:rPr>
              <a:t>07</a:t>
            </a:r>
            <a:endParaRPr lang="en-US" sz="4540" b="0" u="none" strike="noStrike" dirty="0">
              <a:solidFill>
                <a:schemeClr val="bg1"/>
              </a:solidFill>
              <a:uFillTx/>
              <a:latin typeface="Calibri"/>
            </a:endParaRPr>
          </a:p>
        </p:txBody>
      </p:sp>
      <p:sp>
        <p:nvSpPr>
          <p:cNvPr id="100" name="PlaceHolder 1"/>
          <p:cNvSpPr>
            <a:spLocks noGrp="1"/>
          </p:cNvSpPr>
          <p:nvPr>
            <p:ph type="title" idx="4294967295"/>
          </p:nvPr>
        </p:nvSpPr>
        <p:spPr>
          <a:xfrm>
            <a:off x="2551471" y="626349"/>
            <a:ext cx="7089058" cy="733425"/>
          </a:xfrm>
          <a:prstGeom prst="rect">
            <a:avLst/>
          </a:prstGeom>
          <a:noFill/>
          <a:ln w="0">
            <a:noFill/>
          </a:ln>
        </p:spPr>
        <p:txBody>
          <a:bodyPr lIns="122040" tIns="122040" rIns="122040" bIns="122040" anchor="t">
            <a:noAutofit/>
          </a:bodyPr>
          <a:lstStyle/>
          <a:p>
            <a:pPr indent="0" algn="ctr" defTabSz="914400">
              <a:lnSpc>
                <a:spcPct val="90000"/>
              </a:lnSpc>
              <a:buNone/>
            </a:pPr>
            <a:r>
              <a:rPr lang="en" u="none" strike="noStrike" dirty="0">
                <a:solidFill>
                  <a:schemeClr val="dk1"/>
                </a:solidFill>
                <a:uFillTx/>
                <a:latin typeface="Times New Roman" panose="02020603050405020304" pitchFamily="18" charset="0"/>
                <a:cs typeface="Times New Roman" panose="02020603050405020304" pitchFamily="18" charset="0"/>
              </a:rPr>
              <a:t>Table of contents</a:t>
            </a:r>
            <a:endParaRPr lang="en-US" u="none" strike="noStrike" dirty="0">
              <a:solidFill>
                <a:schemeClr val="dk1"/>
              </a:solidFill>
              <a:uFillTx/>
              <a:latin typeface="Times New Roman" panose="02020603050405020304" pitchFamily="18" charset="0"/>
              <a:cs typeface="Times New Roman" panose="02020603050405020304" pitchFamily="18" charset="0"/>
            </a:endParaRPr>
          </a:p>
        </p:txBody>
      </p:sp>
      <p:pic>
        <p:nvPicPr>
          <p:cNvPr id="109" name="Content Placeholder 7"/>
          <p:cNvPicPr/>
          <p:nvPr/>
        </p:nvPicPr>
        <p:blipFill>
          <a:blip r:embed="rId3"/>
          <a:stretch/>
        </p:blipFill>
        <p:spPr>
          <a:xfrm>
            <a:off x="11078640" y="8280"/>
            <a:ext cx="1105200" cy="942480"/>
          </a:xfrm>
          <a:prstGeom prst="rect">
            <a:avLst/>
          </a:prstGeom>
          <a:ln w="0">
            <a:noFill/>
          </a:ln>
        </p:spPr>
      </p:pic>
      <p:sp>
        <p:nvSpPr>
          <p:cNvPr id="112" name="Google Shape;315;p43"/>
          <p:cNvSpPr/>
          <p:nvPr/>
        </p:nvSpPr>
        <p:spPr>
          <a:xfrm>
            <a:off x="1356840" y="4025880"/>
            <a:ext cx="1168200" cy="1536840"/>
          </a:xfrm>
          <a:prstGeom prst="rect">
            <a:avLst/>
          </a:prstGeom>
          <a:noFill/>
          <a:ln w="0">
            <a:noFill/>
          </a:ln>
        </p:spPr>
        <p:style>
          <a:lnRef idx="0">
            <a:scrgbClr r="0" g="0" b="0"/>
          </a:lnRef>
          <a:fillRef idx="0">
            <a:scrgbClr r="0" g="0" b="0"/>
          </a:fillRef>
          <a:effectRef idx="0">
            <a:scrgbClr r="0" g="0" b="0"/>
          </a:effectRef>
          <a:fontRef idx="minor"/>
        </p:style>
        <p:txBody>
          <a:bodyPr lIns="122040" tIns="122040" rIns="122040" bIns="122040" anchor="ctr">
            <a:noAutofit/>
          </a:bodyPr>
          <a:lstStyle/>
          <a:p>
            <a:pPr algn="ctr" defTabSz="914400">
              <a:lnSpc>
                <a:spcPct val="100000"/>
              </a:lnSpc>
            </a:pPr>
            <a:endParaRPr lang="en-US" sz="4540" u="none" strike="noStrike" dirty="0">
              <a:solidFill>
                <a:srgbClr val="000000"/>
              </a:solidFill>
              <a:uFillTx/>
              <a:latin typeface="Arial"/>
            </a:endParaRPr>
          </a:p>
        </p:txBody>
      </p:sp>
      <p:sp>
        <p:nvSpPr>
          <p:cNvPr id="113" name="Google Shape;314;p43"/>
          <p:cNvSpPr/>
          <p:nvPr/>
        </p:nvSpPr>
        <p:spPr>
          <a:xfrm>
            <a:off x="2391012" y="4612950"/>
            <a:ext cx="3051360" cy="570135"/>
          </a:xfrm>
          <a:prstGeom prst="rect">
            <a:avLst/>
          </a:prstGeom>
          <a:noFill/>
          <a:ln w="0">
            <a:noFill/>
          </a:ln>
        </p:spPr>
        <p:style>
          <a:lnRef idx="0">
            <a:scrgbClr r="0" g="0" b="0"/>
          </a:lnRef>
          <a:fillRef idx="0">
            <a:scrgbClr r="0" g="0" b="0"/>
          </a:fillRef>
          <a:effectRef idx="0">
            <a:scrgbClr r="0" g="0" b="0"/>
          </a:effectRef>
          <a:fontRef idx="minor"/>
        </p:style>
        <p:txBody>
          <a:bodyPr lIns="122040" tIns="122040" rIns="122040" bIns="122040" anchor="b">
            <a:noAutofit/>
          </a:bodyPr>
          <a:lstStyle/>
          <a:p>
            <a:pPr defTabSz="914400">
              <a:lnSpc>
                <a:spcPct val="100000"/>
              </a:lnSpc>
              <a:tabLst>
                <a:tab pos="0" algn="l"/>
              </a:tabLst>
            </a:pPr>
            <a:r>
              <a:rPr lang="en-US" sz="2930" b="0" u="none" strike="noStrike" dirty="0">
                <a:solidFill>
                  <a:schemeClr val="dk1"/>
                </a:solidFill>
                <a:uFillTx/>
                <a:latin typeface="Golos Text"/>
                <a:ea typeface="Golos Text"/>
              </a:rPr>
              <a:t>  Introduction</a:t>
            </a:r>
            <a:endParaRPr lang="en-US" sz="2930" b="0" u="none" strike="noStrike" dirty="0">
              <a:solidFill>
                <a:srgbClr val="000000"/>
              </a:solidFill>
              <a:uFillTx/>
              <a:latin typeface="Arial"/>
            </a:endParaRPr>
          </a:p>
        </p:txBody>
      </p:sp>
      <p:sp>
        <p:nvSpPr>
          <p:cNvPr id="114" name="Google Shape;317;p43"/>
          <p:cNvSpPr/>
          <p:nvPr/>
        </p:nvSpPr>
        <p:spPr>
          <a:xfrm>
            <a:off x="7949575" y="3317264"/>
            <a:ext cx="3631680" cy="1070280"/>
          </a:xfrm>
          <a:prstGeom prst="rect">
            <a:avLst/>
          </a:prstGeom>
          <a:noFill/>
          <a:ln w="0">
            <a:noFill/>
          </a:ln>
        </p:spPr>
        <p:style>
          <a:lnRef idx="0">
            <a:scrgbClr r="0" g="0" b="0"/>
          </a:lnRef>
          <a:fillRef idx="0">
            <a:scrgbClr r="0" g="0" b="0"/>
          </a:fillRef>
          <a:effectRef idx="0">
            <a:scrgbClr r="0" g="0" b="0"/>
          </a:effectRef>
          <a:fontRef idx="minor"/>
        </p:style>
        <p:txBody>
          <a:bodyPr lIns="122040" tIns="122040" rIns="122040" bIns="122040" anchor="b">
            <a:noAutofit/>
          </a:bodyPr>
          <a:lstStyle/>
          <a:p>
            <a:pPr defTabSz="914400">
              <a:lnSpc>
                <a:spcPct val="100000"/>
              </a:lnSpc>
              <a:tabLst>
                <a:tab pos="0" algn="l"/>
              </a:tabLst>
            </a:pPr>
            <a:r>
              <a:rPr lang="en-US" sz="2930" b="0" u="none" strike="noStrike" dirty="0">
                <a:solidFill>
                  <a:schemeClr val="dk1"/>
                </a:solidFill>
                <a:uFillTx/>
                <a:latin typeface="Golos Text"/>
                <a:ea typeface="Golos Text"/>
              </a:rPr>
              <a:t>Visual Comparison</a:t>
            </a:r>
            <a:endParaRPr lang="en-US" sz="2930" b="0" u="none" strike="noStrike" dirty="0">
              <a:solidFill>
                <a:srgbClr val="000000"/>
              </a:solidFill>
              <a:uFillTx/>
              <a:latin typeface="Arial"/>
            </a:endParaRPr>
          </a:p>
        </p:txBody>
      </p:sp>
      <p:sp>
        <p:nvSpPr>
          <p:cNvPr id="115" name="Google Shape;317;p43"/>
          <p:cNvSpPr/>
          <p:nvPr/>
        </p:nvSpPr>
        <p:spPr>
          <a:xfrm>
            <a:off x="2460661" y="5120147"/>
            <a:ext cx="3897992" cy="1070280"/>
          </a:xfrm>
          <a:prstGeom prst="rect">
            <a:avLst/>
          </a:prstGeom>
          <a:noFill/>
          <a:ln w="0">
            <a:noFill/>
          </a:ln>
        </p:spPr>
        <p:style>
          <a:lnRef idx="0">
            <a:scrgbClr r="0" g="0" b="0"/>
          </a:lnRef>
          <a:fillRef idx="0">
            <a:scrgbClr r="0" g="0" b="0"/>
          </a:fillRef>
          <a:effectRef idx="0">
            <a:scrgbClr r="0" g="0" b="0"/>
          </a:effectRef>
          <a:fontRef idx="minor"/>
        </p:style>
        <p:txBody>
          <a:bodyPr lIns="122040" tIns="122040" rIns="122040" bIns="122040" anchor="b">
            <a:noAutofit/>
          </a:bodyPr>
          <a:lstStyle/>
          <a:p>
            <a:pPr defTabSz="914400">
              <a:lnSpc>
                <a:spcPct val="100000"/>
              </a:lnSpc>
              <a:tabLst>
                <a:tab pos="0" algn="l"/>
              </a:tabLst>
            </a:pPr>
            <a:r>
              <a:rPr lang="en-US" sz="2800" b="0" u="none" strike="noStrike" dirty="0">
                <a:solidFill>
                  <a:schemeClr val="dk1"/>
                </a:solidFill>
                <a:uFillTx/>
                <a:latin typeface="Golos Text"/>
                <a:ea typeface="Golos Text"/>
              </a:rPr>
              <a:t> Materials &amp; Methods</a:t>
            </a:r>
            <a:endParaRPr lang="en-US" sz="2800" b="0" u="none" strike="noStrike" dirty="0">
              <a:solidFill>
                <a:srgbClr val="000000"/>
              </a:solidFill>
              <a:uFillTx/>
              <a:latin typeface="Arial"/>
            </a:endParaRPr>
          </a:p>
        </p:txBody>
      </p:sp>
      <p:sp>
        <p:nvSpPr>
          <p:cNvPr id="116" name="Google Shape;321;p43"/>
          <p:cNvSpPr/>
          <p:nvPr/>
        </p:nvSpPr>
        <p:spPr>
          <a:xfrm>
            <a:off x="6710760" y="1879560"/>
            <a:ext cx="1168200" cy="1536840"/>
          </a:xfrm>
          <a:prstGeom prst="rect">
            <a:avLst/>
          </a:prstGeom>
          <a:noFill/>
          <a:ln w="0">
            <a:noFill/>
          </a:ln>
        </p:spPr>
        <p:style>
          <a:lnRef idx="0">
            <a:scrgbClr r="0" g="0" b="0"/>
          </a:lnRef>
          <a:fillRef idx="0">
            <a:scrgbClr r="0" g="0" b="0"/>
          </a:fillRef>
          <a:effectRef idx="0">
            <a:scrgbClr r="0" g="0" b="0"/>
          </a:effectRef>
          <a:fontRef idx="minor"/>
        </p:style>
        <p:txBody>
          <a:bodyPr lIns="122040" tIns="122040" rIns="122040" bIns="122040" anchor="ctr">
            <a:noAutofit/>
          </a:bodyPr>
          <a:lstStyle/>
          <a:p>
            <a:pPr algn="ctr" defTabSz="914400">
              <a:lnSpc>
                <a:spcPct val="100000"/>
              </a:lnSpc>
            </a:pPr>
            <a:endParaRPr lang="en-US" sz="4540" b="0" u="none" strike="noStrike" dirty="0">
              <a:solidFill>
                <a:srgbClr val="000000"/>
              </a:solidFill>
              <a:uFillTx/>
              <a:latin typeface="Arial"/>
            </a:endParaRPr>
          </a:p>
        </p:txBody>
      </p:sp>
      <p:sp>
        <p:nvSpPr>
          <p:cNvPr id="117" name="Google Shape;321;p43"/>
          <p:cNvSpPr/>
          <p:nvPr/>
        </p:nvSpPr>
        <p:spPr>
          <a:xfrm>
            <a:off x="6726240" y="3128760"/>
            <a:ext cx="1168200" cy="1536840"/>
          </a:xfrm>
          <a:prstGeom prst="rect">
            <a:avLst/>
          </a:prstGeom>
          <a:noFill/>
          <a:ln w="0">
            <a:noFill/>
          </a:ln>
        </p:spPr>
        <p:style>
          <a:lnRef idx="0">
            <a:scrgbClr r="0" g="0" b="0"/>
          </a:lnRef>
          <a:fillRef idx="0">
            <a:scrgbClr r="0" g="0" b="0"/>
          </a:fillRef>
          <a:effectRef idx="0">
            <a:scrgbClr r="0" g="0" b="0"/>
          </a:effectRef>
          <a:fontRef idx="minor"/>
        </p:style>
        <p:txBody>
          <a:bodyPr lIns="122040" tIns="122040" rIns="122040" bIns="122040" anchor="ctr">
            <a:noAutofit/>
          </a:bodyPr>
          <a:lstStyle/>
          <a:p>
            <a:pPr algn="ctr" defTabSz="914400">
              <a:lnSpc>
                <a:spcPct val="100000"/>
              </a:lnSpc>
            </a:pPr>
            <a:endParaRPr lang="en-US" sz="4540" b="0" u="none" strike="noStrike" dirty="0">
              <a:solidFill>
                <a:srgbClr val="000000"/>
              </a:solidFill>
              <a:uFillTx/>
              <a:latin typeface="Arial"/>
            </a:endParaRPr>
          </a:p>
        </p:txBody>
      </p:sp>
      <p:sp>
        <p:nvSpPr>
          <p:cNvPr id="25" name="PlaceHolder 5"/>
          <p:cNvSpPr txBox="1">
            <a:spLocks/>
          </p:cNvSpPr>
          <p:nvPr/>
        </p:nvSpPr>
        <p:spPr>
          <a:xfrm>
            <a:off x="1312180" y="4118447"/>
            <a:ext cx="1168200" cy="1536840"/>
          </a:xfrm>
          <a:prstGeom prst="rect">
            <a:avLst/>
          </a:prstGeom>
          <a:noFill/>
          <a:ln w="0">
            <a:noFill/>
          </a:ln>
        </p:spPr>
        <p:txBody>
          <a:bodyPr lIns="122040" tIns="122040" rIns="122040" bIns="12204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 sz="4540" dirty="0">
                <a:solidFill>
                  <a:schemeClr val="bg1"/>
                </a:solidFill>
                <a:latin typeface="Calibri Light"/>
              </a:rPr>
              <a:t>03</a:t>
            </a:r>
            <a:endParaRPr lang="en-US" sz="4540" dirty="0">
              <a:solidFill>
                <a:schemeClr val="bg1"/>
              </a:solidFill>
              <a:latin typeface="Calibri"/>
            </a:endParaRPr>
          </a:p>
        </p:txBody>
      </p:sp>
      <p:sp>
        <p:nvSpPr>
          <p:cNvPr id="26" name="PlaceHolder 5"/>
          <p:cNvSpPr txBox="1">
            <a:spLocks/>
          </p:cNvSpPr>
          <p:nvPr/>
        </p:nvSpPr>
        <p:spPr>
          <a:xfrm>
            <a:off x="6696000" y="2080800"/>
            <a:ext cx="1168200" cy="1536840"/>
          </a:xfrm>
          <a:prstGeom prst="rect">
            <a:avLst/>
          </a:prstGeom>
          <a:noFill/>
          <a:ln w="0">
            <a:noFill/>
          </a:ln>
        </p:spPr>
        <p:txBody>
          <a:bodyPr lIns="122040" tIns="122040" rIns="122040" bIns="12204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 sz="4540" dirty="0">
                <a:solidFill>
                  <a:schemeClr val="bg1"/>
                </a:solidFill>
                <a:latin typeface="Calibri Light"/>
              </a:rPr>
              <a:t>05</a:t>
            </a:r>
            <a:endParaRPr lang="en-US" sz="4540" dirty="0">
              <a:solidFill>
                <a:schemeClr val="bg1"/>
              </a:solidFill>
              <a:latin typeface="Calibri"/>
            </a:endParaRPr>
          </a:p>
        </p:txBody>
      </p:sp>
      <p:sp>
        <p:nvSpPr>
          <p:cNvPr id="27" name="PlaceHolder 5"/>
          <p:cNvSpPr txBox="1">
            <a:spLocks/>
          </p:cNvSpPr>
          <p:nvPr/>
        </p:nvSpPr>
        <p:spPr>
          <a:xfrm>
            <a:off x="6694024" y="3288211"/>
            <a:ext cx="1168200" cy="1536840"/>
          </a:xfrm>
          <a:prstGeom prst="rect">
            <a:avLst/>
          </a:prstGeom>
          <a:noFill/>
          <a:ln w="0">
            <a:noFill/>
          </a:ln>
        </p:spPr>
        <p:txBody>
          <a:bodyPr lIns="122040" tIns="122040" rIns="122040" bIns="12204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 sz="4540" dirty="0">
                <a:solidFill>
                  <a:schemeClr val="bg1"/>
                </a:solidFill>
                <a:latin typeface="Calibri Light"/>
              </a:rPr>
              <a:t>06</a:t>
            </a:r>
            <a:endParaRPr lang="en-US" sz="4540" dirty="0">
              <a:solidFill>
                <a:schemeClr val="bg1"/>
              </a:solidFill>
              <a:latin typeface="Calibri"/>
            </a:endParaRPr>
          </a:p>
        </p:txBody>
      </p:sp>
      <p:sp>
        <p:nvSpPr>
          <p:cNvPr id="3" name="Slide Number Placeholder 2">
            <a:extLst>
              <a:ext uri="{FF2B5EF4-FFF2-40B4-BE49-F238E27FC236}">
                <a16:creationId xmlns:a16="http://schemas.microsoft.com/office/drawing/2014/main" id="{FC763C65-79B6-8EFE-A6AC-E30EF89B6B59}"/>
              </a:ext>
            </a:extLst>
          </p:cNvPr>
          <p:cNvSpPr>
            <a:spLocks noGrp="1"/>
          </p:cNvSpPr>
          <p:nvPr>
            <p:ph type="sldNum" sz="quarter" idx="12"/>
          </p:nvPr>
        </p:nvSpPr>
        <p:spPr/>
        <p:txBody>
          <a:bodyPr/>
          <a:lstStyle/>
          <a:p>
            <a:fld id="{C7EE38A7-E291-4846-8EE6-75046924B9CE}" type="slidenum">
              <a:rPr lang="en-US" smtClean="0"/>
              <a:t>4</a:t>
            </a:fld>
            <a:endParaRPr lang="en-US"/>
          </a:p>
        </p:txBody>
      </p:sp>
      <p:sp>
        <p:nvSpPr>
          <p:cNvPr id="7" name="Footer Placeholder 10">
            <a:extLst>
              <a:ext uri="{FF2B5EF4-FFF2-40B4-BE49-F238E27FC236}">
                <a16:creationId xmlns:a16="http://schemas.microsoft.com/office/drawing/2014/main" id="{AD11B9E0-6683-F993-DFA2-DFCD130105FA}"/>
              </a:ext>
            </a:extLst>
          </p:cNvPr>
          <p:cNvSpPr>
            <a:spLocks noGrp="1"/>
          </p:cNvSpPr>
          <p:nvPr>
            <p:ph type="ftr" sz="quarter" idx="11"/>
          </p:nvPr>
        </p:nvSpPr>
        <p:spPr>
          <a:xfrm>
            <a:off x="3684598" y="6396480"/>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xmlns:aink="http://schemas.microsoft.com/office/drawing/2016/ink">
        <mc:Choice Requires="p14 aink">
          <p:contentPart p14:bwMode="auto" r:id="rId2">
            <p14:nvContentPartPr>
              <p14:cNvPr id="9" name="Ink 8">
                <a:extLst>
                  <a:ext uri="{FF2B5EF4-FFF2-40B4-BE49-F238E27FC236}">
                    <a16:creationId xmlns:a16="http://schemas.microsoft.com/office/drawing/2014/main" id="{DF3A2A2E-0268-3F2F-7B0C-BE1554E97A4D}"/>
                  </a:ext>
                </a:extLst>
              </p14:cNvPr>
              <p14:cNvContentPartPr/>
              <p14:nvPr/>
            </p14:nvContentPartPr>
            <p14:xfrm>
              <a:off x="4208017" y="4532628"/>
              <a:ext cx="360" cy="360"/>
            </p14:xfrm>
          </p:contentPart>
        </mc:Choice>
        <mc:Fallback xmlns="">
          <p:pic>
            <p:nvPicPr>
              <p:cNvPr id="9" name="Ink 8">
                <a:extLst>
                  <a:ext uri="{FF2B5EF4-FFF2-40B4-BE49-F238E27FC236}">
                    <a16:creationId xmlns:a16="http://schemas.microsoft.com/office/drawing/2014/main" id="{DF3A2A2E-0268-3F2F-7B0C-BE1554E97A4D}"/>
                  </a:ext>
                </a:extLst>
              </p:cNvPr>
              <p:cNvPicPr/>
              <p:nvPr/>
            </p:nvPicPr>
            <p:blipFill>
              <a:blip r:embed="rId4"/>
              <a:stretch>
                <a:fillRect/>
              </a:stretch>
            </p:blipFill>
            <p:spPr>
              <a:xfrm>
                <a:off x="4199377" y="4523628"/>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5">
            <p14:nvContentPartPr>
              <p14:cNvPr id="11" name="Ink 10">
                <a:extLst>
                  <a:ext uri="{FF2B5EF4-FFF2-40B4-BE49-F238E27FC236}">
                    <a16:creationId xmlns:a16="http://schemas.microsoft.com/office/drawing/2014/main" id="{8FF90099-F790-297C-11B9-B0C4D903F1AD}"/>
                  </a:ext>
                </a:extLst>
              </p14:cNvPr>
              <p14:cNvContentPartPr/>
              <p14:nvPr/>
            </p14:nvContentPartPr>
            <p14:xfrm>
              <a:off x="186817" y="2920188"/>
              <a:ext cx="360" cy="360"/>
            </p14:xfrm>
          </p:contentPart>
        </mc:Choice>
        <mc:Fallback xmlns="">
          <p:pic>
            <p:nvPicPr>
              <p:cNvPr id="11" name="Ink 10">
                <a:extLst>
                  <a:ext uri="{FF2B5EF4-FFF2-40B4-BE49-F238E27FC236}">
                    <a16:creationId xmlns:a16="http://schemas.microsoft.com/office/drawing/2014/main" id="{8FF90099-F790-297C-11B9-B0C4D903F1AD}"/>
                  </a:ext>
                </a:extLst>
              </p:cNvPr>
              <p:cNvPicPr/>
              <p:nvPr/>
            </p:nvPicPr>
            <p:blipFill>
              <a:blip r:embed="rId6"/>
              <a:stretch>
                <a:fillRect/>
              </a:stretch>
            </p:blipFill>
            <p:spPr>
              <a:xfrm>
                <a:off x="178177" y="2911188"/>
                <a:ext cx="18000" cy="180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7">
            <p14:nvContentPartPr>
              <p14:cNvPr id="12" name="Ink 11">
                <a:extLst>
                  <a:ext uri="{FF2B5EF4-FFF2-40B4-BE49-F238E27FC236}">
                    <a16:creationId xmlns:a16="http://schemas.microsoft.com/office/drawing/2014/main" id="{B1AD6ED8-B38B-8108-6582-C59A23053410}"/>
                  </a:ext>
                </a:extLst>
              </p14:cNvPr>
              <p14:cNvContentPartPr/>
              <p14:nvPr/>
            </p14:nvContentPartPr>
            <p14:xfrm>
              <a:off x="3018577" y="2654621"/>
              <a:ext cx="360" cy="360"/>
            </p14:xfrm>
          </p:contentPart>
        </mc:Choice>
        <mc:Fallback xmlns="">
          <p:pic>
            <p:nvPicPr>
              <p:cNvPr id="12" name="Ink 11">
                <a:extLst>
                  <a:ext uri="{FF2B5EF4-FFF2-40B4-BE49-F238E27FC236}">
                    <a16:creationId xmlns:a16="http://schemas.microsoft.com/office/drawing/2014/main" id="{B1AD6ED8-B38B-8108-6582-C59A23053410}"/>
                  </a:ext>
                </a:extLst>
              </p:cNvPr>
              <p:cNvPicPr/>
              <p:nvPr/>
            </p:nvPicPr>
            <p:blipFill>
              <a:blip r:embed="rId8"/>
              <a:stretch>
                <a:fillRect/>
              </a:stretch>
            </p:blipFill>
            <p:spPr>
              <a:xfrm>
                <a:off x="3009577" y="2645621"/>
                <a:ext cx="18000" cy="18000"/>
              </a:xfrm>
              <a:prstGeom prst="rect">
                <a:avLst/>
              </a:prstGeom>
            </p:spPr>
          </p:pic>
        </mc:Fallback>
      </mc:AlternateContent>
      <p:sp>
        <p:nvSpPr>
          <p:cNvPr id="2" name="Slide Number Placeholder 1">
            <a:extLst>
              <a:ext uri="{FF2B5EF4-FFF2-40B4-BE49-F238E27FC236}">
                <a16:creationId xmlns:a16="http://schemas.microsoft.com/office/drawing/2014/main" id="{229D7CA5-A31D-F488-E27F-B9D7C147EC08}"/>
              </a:ext>
            </a:extLst>
          </p:cNvPr>
          <p:cNvSpPr>
            <a:spLocks noGrp="1"/>
          </p:cNvSpPr>
          <p:nvPr>
            <p:ph type="sldNum" sz="quarter" idx="12"/>
          </p:nvPr>
        </p:nvSpPr>
        <p:spPr/>
        <p:txBody>
          <a:bodyPr/>
          <a:lstStyle/>
          <a:p>
            <a:fld id="{C7EE38A7-E291-4846-8EE6-75046924B9CE}" type="slidenum">
              <a:rPr lang="en-US" smtClean="0"/>
              <a:t>40</a:t>
            </a:fld>
            <a:endParaRPr lang="en-US"/>
          </a:p>
        </p:txBody>
      </p:sp>
      <p:pic>
        <p:nvPicPr>
          <p:cNvPr id="4" name="Content Placeholder 7">
            <a:extLst>
              <a:ext uri="{FF2B5EF4-FFF2-40B4-BE49-F238E27FC236}">
                <a16:creationId xmlns:a16="http://schemas.microsoft.com/office/drawing/2014/main" id="{4C6F25BA-2D20-777D-9F5D-456B24EF5366}"/>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929273" y="107033"/>
            <a:ext cx="1105408" cy="942848"/>
          </a:xfrm>
          <a:prstGeom prst="rect">
            <a:avLst/>
          </a:prstGeom>
          <a:noFill/>
          <a:ln>
            <a:noFill/>
          </a:ln>
        </p:spPr>
      </p:pic>
      <p:sp>
        <p:nvSpPr>
          <p:cNvPr id="5" name="TextBox 4">
            <a:extLst>
              <a:ext uri="{FF2B5EF4-FFF2-40B4-BE49-F238E27FC236}">
                <a16:creationId xmlns:a16="http://schemas.microsoft.com/office/drawing/2014/main" id="{4A032AA3-D564-E082-0E32-3973FB6F3238}"/>
              </a:ext>
            </a:extLst>
          </p:cNvPr>
          <p:cNvSpPr txBox="1"/>
          <p:nvPr/>
        </p:nvSpPr>
        <p:spPr>
          <a:xfrm>
            <a:off x="186817" y="353514"/>
            <a:ext cx="1503973" cy="1938992"/>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Table to represent Methodes and accuracy of the papers:</a:t>
            </a:r>
          </a:p>
        </p:txBody>
      </p:sp>
      <p:pic>
        <p:nvPicPr>
          <p:cNvPr id="7" name="Picture 6">
            <a:extLst>
              <a:ext uri="{FF2B5EF4-FFF2-40B4-BE49-F238E27FC236}">
                <a16:creationId xmlns:a16="http://schemas.microsoft.com/office/drawing/2014/main" id="{C615F11B-0CC6-E915-7CEB-62977A93B8F6}"/>
              </a:ext>
            </a:extLst>
          </p:cNvPr>
          <p:cNvPicPr>
            <a:picLocks noChangeAspect="1"/>
          </p:cNvPicPr>
          <p:nvPr/>
        </p:nvPicPr>
        <p:blipFill>
          <a:blip r:embed="rId10"/>
          <a:stretch>
            <a:fillRect/>
          </a:stretch>
        </p:blipFill>
        <p:spPr>
          <a:xfrm>
            <a:off x="1959730" y="107033"/>
            <a:ext cx="7940728" cy="6149873"/>
          </a:xfrm>
          <a:prstGeom prst="rect">
            <a:avLst/>
          </a:prstGeom>
        </p:spPr>
      </p:pic>
      <p:sp>
        <p:nvSpPr>
          <p:cNvPr id="15" name="Footer Placeholder 10">
            <a:extLst>
              <a:ext uri="{FF2B5EF4-FFF2-40B4-BE49-F238E27FC236}">
                <a16:creationId xmlns:a16="http://schemas.microsoft.com/office/drawing/2014/main" id="{1B6E937D-3421-06C2-31D6-8C0E251132BA}"/>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extLst>
      <p:ext uri="{BB962C8B-B14F-4D97-AF65-F5344CB8AC3E}">
        <p14:creationId xmlns:p14="http://schemas.microsoft.com/office/powerpoint/2010/main" val="25486915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C6242C-EDAC-D786-6908-26619BC29D1F}"/>
              </a:ext>
            </a:extLst>
          </p:cNvPr>
          <p:cNvPicPr>
            <a:picLocks noChangeAspect="1"/>
          </p:cNvPicPr>
          <p:nvPr/>
        </p:nvPicPr>
        <p:blipFill>
          <a:blip r:embed="rId2"/>
          <a:stretch>
            <a:fillRect/>
          </a:stretch>
        </p:blipFill>
        <p:spPr>
          <a:xfrm>
            <a:off x="1023129" y="845090"/>
            <a:ext cx="10145741" cy="5398103"/>
          </a:xfrm>
          <a:prstGeom prst="rect">
            <a:avLst/>
          </a:prstGeom>
        </p:spPr>
      </p:pic>
      <p:sp>
        <p:nvSpPr>
          <p:cNvPr id="7" name="TextBox 6">
            <a:extLst>
              <a:ext uri="{FF2B5EF4-FFF2-40B4-BE49-F238E27FC236}">
                <a16:creationId xmlns:a16="http://schemas.microsoft.com/office/drawing/2014/main" id="{4D1E59AD-119D-3B9C-5183-9372AAC1F27C}"/>
              </a:ext>
            </a:extLst>
          </p:cNvPr>
          <p:cNvSpPr txBox="1"/>
          <p:nvPr/>
        </p:nvSpPr>
        <p:spPr>
          <a:xfrm>
            <a:off x="270387" y="137204"/>
            <a:ext cx="10781071" cy="707886"/>
          </a:xfrm>
          <a:prstGeom prst="rect">
            <a:avLst/>
          </a:prstGeom>
          <a:noFill/>
        </p:spPr>
        <p:txBody>
          <a:bodyPr wrap="square">
            <a:spAutoFit/>
          </a:bodyPr>
          <a:lstStyle/>
          <a:p>
            <a:r>
              <a:rPr lang="en-US" sz="2000" b="1" dirty="0">
                <a:latin typeface="Times New Roman" panose="02020603050405020304" pitchFamily="18" charset="0"/>
                <a:cs typeface="Times New Roman" panose="02020603050405020304" pitchFamily="18" charset="0"/>
              </a:rPr>
              <a:t>Frequency of methods used in different articles taken in the study, and average accuracy using different classifiers:</a:t>
            </a:r>
          </a:p>
        </p:txBody>
      </p:sp>
      <p:sp>
        <p:nvSpPr>
          <p:cNvPr id="2" name="Slide Number Placeholder 1">
            <a:extLst>
              <a:ext uri="{FF2B5EF4-FFF2-40B4-BE49-F238E27FC236}">
                <a16:creationId xmlns:a16="http://schemas.microsoft.com/office/drawing/2014/main" id="{55AAD9C8-33EB-9122-FAC1-B93CB25A3553}"/>
              </a:ext>
            </a:extLst>
          </p:cNvPr>
          <p:cNvSpPr>
            <a:spLocks noGrp="1"/>
          </p:cNvSpPr>
          <p:nvPr>
            <p:ph type="sldNum" sz="quarter" idx="12"/>
          </p:nvPr>
        </p:nvSpPr>
        <p:spPr/>
        <p:txBody>
          <a:bodyPr/>
          <a:lstStyle/>
          <a:p>
            <a:fld id="{C7EE38A7-E291-4846-8EE6-75046924B9CE}" type="slidenum">
              <a:rPr lang="en-US" smtClean="0"/>
              <a:t>41</a:t>
            </a:fld>
            <a:endParaRPr lang="en-US"/>
          </a:p>
        </p:txBody>
      </p:sp>
      <p:pic>
        <p:nvPicPr>
          <p:cNvPr id="4" name="Content Placeholder 7">
            <a:extLst>
              <a:ext uri="{FF2B5EF4-FFF2-40B4-BE49-F238E27FC236}">
                <a16:creationId xmlns:a16="http://schemas.microsoft.com/office/drawing/2014/main" id="{01722788-BA9A-D73D-AC14-2FDEE25A59F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9273" y="107033"/>
            <a:ext cx="1105408" cy="942848"/>
          </a:xfrm>
          <a:prstGeom prst="rect">
            <a:avLst/>
          </a:prstGeom>
          <a:noFill/>
          <a:ln>
            <a:noFill/>
          </a:ln>
        </p:spPr>
      </p:pic>
      <p:sp>
        <p:nvSpPr>
          <p:cNvPr id="10" name="Footer Placeholder 10">
            <a:extLst>
              <a:ext uri="{FF2B5EF4-FFF2-40B4-BE49-F238E27FC236}">
                <a16:creationId xmlns:a16="http://schemas.microsoft.com/office/drawing/2014/main" id="{0C0422A9-71B6-4B23-CDF5-98CA7DD756AF}"/>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extLst>
      <p:ext uri="{BB962C8B-B14F-4D97-AF65-F5344CB8AC3E}">
        <p14:creationId xmlns:p14="http://schemas.microsoft.com/office/powerpoint/2010/main" val="21884484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68BDE44-C1DB-47BC-5BF1-1D6AA921466D}"/>
              </a:ext>
            </a:extLst>
          </p:cNvPr>
          <p:cNvSpPr>
            <a:spLocks noGrp="1"/>
          </p:cNvSpPr>
          <p:nvPr>
            <p:ph type="sldNum" sz="quarter" idx="12"/>
          </p:nvPr>
        </p:nvSpPr>
        <p:spPr/>
        <p:txBody>
          <a:bodyPr/>
          <a:lstStyle/>
          <a:p>
            <a:fld id="{C7EE38A7-E291-4846-8EE6-75046924B9CE}" type="slidenum">
              <a:rPr lang="en-US" smtClean="0"/>
              <a:t>42</a:t>
            </a:fld>
            <a:endParaRPr lang="en-US"/>
          </a:p>
        </p:txBody>
      </p:sp>
      <p:sp>
        <p:nvSpPr>
          <p:cNvPr id="3" name="TextBox 2">
            <a:extLst>
              <a:ext uri="{FF2B5EF4-FFF2-40B4-BE49-F238E27FC236}">
                <a16:creationId xmlns:a16="http://schemas.microsoft.com/office/drawing/2014/main" id="{5B14FF8A-D667-0432-8424-AA8B8A4CAE1B}"/>
              </a:ext>
            </a:extLst>
          </p:cNvPr>
          <p:cNvSpPr txBox="1"/>
          <p:nvPr/>
        </p:nvSpPr>
        <p:spPr>
          <a:xfrm>
            <a:off x="825911" y="747252"/>
            <a:ext cx="2733368"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Limitations</a:t>
            </a:r>
            <a:endParaRPr lang="en-US" sz="32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3E53717-41E5-48A6-7555-A00BF5E31B00}"/>
              </a:ext>
            </a:extLst>
          </p:cNvPr>
          <p:cNvSpPr txBox="1"/>
          <p:nvPr/>
        </p:nvSpPr>
        <p:spPr>
          <a:xfrm>
            <a:off x="1071716" y="2094271"/>
            <a:ext cx="5122607" cy="830997"/>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Only worked with image data</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XAI can be added</a:t>
            </a:r>
          </a:p>
        </p:txBody>
      </p:sp>
      <p:pic>
        <p:nvPicPr>
          <p:cNvPr id="5" name="Content Placeholder 7">
            <a:extLst>
              <a:ext uri="{FF2B5EF4-FFF2-40B4-BE49-F238E27FC236}">
                <a16:creationId xmlns:a16="http://schemas.microsoft.com/office/drawing/2014/main" id="{E1E48259-591D-DE0A-5187-7B3AB330507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9273" y="107033"/>
            <a:ext cx="1105408" cy="942848"/>
          </a:xfrm>
          <a:prstGeom prst="rect">
            <a:avLst/>
          </a:prstGeom>
          <a:noFill/>
          <a:ln>
            <a:noFill/>
          </a:ln>
        </p:spPr>
      </p:pic>
      <p:sp>
        <p:nvSpPr>
          <p:cNvPr id="10" name="Footer Placeholder 10">
            <a:extLst>
              <a:ext uri="{FF2B5EF4-FFF2-40B4-BE49-F238E27FC236}">
                <a16:creationId xmlns:a16="http://schemas.microsoft.com/office/drawing/2014/main" id="{A202712F-9F03-A5B6-42DB-797846BD9C20}"/>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extLst>
      <p:ext uri="{BB962C8B-B14F-4D97-AF65-F5344CB8AC3E}">
        <p14:creationId xmlns:p14="http://schemas.microsoft.com/office/powerpoint/2010/main" val="39523759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E3946E-4548-3835-525C-EBB45262ED6A}"/>
              </a:ext>
            </a:extLst>
          </p:cNvPr>
          <p:cNvSpPr>
            <a:spLocks noGrp="1"/>
          </p:cNvSpPr>
          <p:nvPr>
            <p:ph type="sldNum" sz="quarter" idx="12"/>
          </p:nvPr>
        </p:nvSpPr>
        <p:spPr/>
        <p:txBody>
          <a:bodyPr/>
          <a:lstStyle/>
          <a:p>
            <a:fld id="{C7EE38A7-E291-4846-8EE6-75046924B9CE}" type="slidenum">
              <a:rPr lang="en-US" smtClean="0"/>
              <a:t>43</a:t>
            </a:fld>
            <a:endParaRPr lang="en-US"/>
          </a:p>
        </p:txBody>
      </p:sp>
      <p:sp>
        <p:nvSpPr>
          <p:cNvPr id="3" name="TextBox 2">
            <a:extLst>
              <a:ext uri="{FF2B5EF4-FFF2-40B4-BE49-F238E27FC236}">
                <a16:creationId xmlns:a16="http://schemas.microsoft.com/office/drawing/2014/main" id="{D0B6D460-0246-53F2-7F34-B2E941841A15}"/>
              </a:ext>
            </a:extLst>
          </p:cNvPr>
          <p:cNvSpPr txBox="1"/>
          <p:nvPr/>
        </p:nvSpPr>
        <p:spPr>
          <a:xfrm>
            <a:off x="766917" y="452285"/>
            <a:ext cx="2733368"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References</a:t>
            </a:r>
            <a:endParaRPr lang="en-US"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DF5FDE1-89AD-0107-7FF0-E37767550324}"/>
              </a:ext>
            </a:extLst>
          </p:cNvPr>
          <p:cNvSpPr txBox="1"/>
          <p:nvPr/>
        </p:nvSpPr>
        <p:spPr>
          <a:xfrm>
            <a:off x="888612" y="1332027"/>
            <a:ext cx="10323871" cy="4401205"/>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Alzheimer’s Association (2019) Alzheimer’s Disease Facts and Figures.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Alzheimer’s Association Report, 01 March 2019 15:321. https://doi.org/10.1016/j.jalz.2019.01.010</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Bhushan I, Kour M, Kour G, et al. Alzheimer’s disease: Causes and treatment – A review. Ann </a:t>
            </a:r>
            <a:r>
              <a:rPr lang="en-US" sz="2000" dirty="0" err="1">
                <a:latin typeface="Times New Roman" panose="02020603050405020304" pitchFamily="18" charset="0"/>
                <a:cs typeface="Times New Roman" panose="02020603050405020304" pitchFamily="18" charset="0"/>
              </a:rPr>
              <a:t>Biotechnol</a:t>
            </a:r>
            <a:r>
              <a:rPr lang="en-US" sz="2000" dirty="0">
                <a:latin typeface="Times New Roman" panose="02020603050405020304" pitchFamily="18" charset="0"/>
                <a:cs typeface="Times New Roman" panose="02020603050405020304" pitchFamily="18" charset="0"/>
              </a:rPr>
              <a:t>. 2018; 1(1): 1002.</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Zhang D (2012) Predicting future clinical changes of MCI Patients using longitudinal and multimodal biomarkers. </a:t>
            </a:r>
            <a:r>
              <a:rPr lang="en-US" sz="2000" dirty="0" err="1">
                <a:latin typeface="Times New Roman" panose="02020603050405020304" pitchFamily="18" charset="0"/>
                <a:cs typeface="Times New Roman" panose="02020603050405020304" pitchFamily="18" charset="0"/>
              </a:rPr>
              <a:t>PLoS</a:t>
            </a:r>
            <a:r>
              <a:rPr lang="en-US" sz="2000" dirty="0">
                <a:latin typeface="Times New Roman" panose="02020603050405020304" pitchFamily="18" charset="0"/>
                <a:cs typeface="Times New Roman" panose="02020603050405020304" pitchFamily="18" charset="0"/>
              </a:rPr>
              <a:t> ONE 7:1–15</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Wee CY, Suk HII (2013) Discriminative Group Sparse Representation for Mild Cognitive Impairment Classification. Springer International Switzerland, Cham, pp 131–138</a:t>
            </a:r>
          </a:p>
          <a:p>
            <a:pPr marL="285750" indent="-285750" algn="just">
              <a:buFont typeface="Arial" panose="020B0604020202020204" pitchFamily="34" charset="0"/>
              <a:buChar char="•"/>
            </a:pPr>
            <a:r>
              <a:rPr lang="en-US" sz="2000" dirty="0"/>
              <a:t>Verma SS, Prasad A, Kumar A (2022) </a:t>
            </a:r>
            <a:r>
              <a:rPr lang="en-US" sz="2000" dirty="0" err="1"/>
              <a:t>CovXmlc</a:t>
            </a:r>
            <a:r>
              <a:rPr lang="en-US" sz="2000" dirty="0"/>
              <a:t>: High performance COVID19 detection on Xray images using multimodal classification. Biomed Signal Processing Control 71:103272 6. </a:t>
            </a:r>
            <a:r>
              <a:rPr lang="en-US" sz="2000" dirty="0" err="1"/>
              <a:t>Popuri</a:t>
            </a:r>
            <a:r>
              <a:rPr lang="en-US" sz="2000" dirty="0"/>
              <a:t> K, </a:t>
            </a:r>
            <a:r>
              <a:rPr lang="en-US" sz="2000" dirty="0" err="1"/>
              <a:t>Donghuan</a:t>
            </a:r>
            <a:r>
              <a:rPr lang="en-US" sz="2000" dirty="0"/>
              <a:t> Lu (2018) </a:t>
            </a:r>
          </a:p>
          <a:p>
            <a:pPr marL="285750" indent="-285750" algn="just">
              <a:buFont typeface="Arial" panose="020B0604020202020204" pitchFamily="34" charset="0"/>
              <a:buChar char="•"/>
            </a:pPr>
            <a:r>
              <a:rPr lang="en-US" sz="2000" dirty="0"/>
              <a:t>Multimodal and multiscale deep neural networks for the early diagnosis of Alzheimer’s disease using structural MR and FDG PET images. Sci Rep 8:1–13 7. </a:t>
            </a:r>
            <a:r>
              <a:rPr lang="en-US" sz="2000" dirty="0" err="1"/>
              <a:t>Wolz</a:t>
            </a:r>
            <a:r>
              <a:rPr lang="en-US" sz="2000" dirty="0"/>
              <a:t> R, Tong T (2014)</a:t>
            </a:r>
            <a:endParaRPr lang="en-US" sz="2000" dirty="0">
              <a:latin typeface="Times New Roman" panose="02020603050405020304" pitchFamily="18" charset="0"/>
              <a:cs typeface="Times New Roman" panose="02020603050405020304" pitchFamily="18" charset="0"/>
            </a:endParaRPr>
          </a:p>
        </p:txBody>
      </p:sp>
      <p:sp>
        <p:nvSpPr>
          <p:cNvPr id="9" name="Footer Placeholder 10">
            <a:extLst>
              <a:ext uri="{FF2B5EF4-FFF2-40B4-BE49-F238E27FC236}">
                <a16:creationId xmlns:a16="http://schemas.microsoft.com/office/drawing/2014/main" id="{6AB1F725-67ED-FAC3-CC17-A9EE696B02F0}"/>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extLst>
      <p:ext uri="{BB962C8B-B14F-4D97-AF65-F5344CB8AC3E}">
        <p14:creationId xmlns:p14="http://schemas.microsoft.com/office/powerpoint/2010/main" val="25399357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09F510-FB71-E62C-09E5-20E05BF041D8}"/>
              </a:ext>
            </a:extLst>
          </p:cNvPr>
          <p:cNvSpPr>
            <a:spLocks noGrp="1"/>
          </p:cNvSpPr>
          <p:nvPr>
            <p:ph type="sldNum" sz="quarter" idx="12"/>
          </p:nvPr>
        </p:nvSpPr>
        <p:spPr/>
        <p:txBody>
          <a:bodyPr/>
          <a:lstStyle/>
          <a:p>
            <a:fld id="{C7EE38A7-E291-4846-8EE6-75046924B9CE}" type="slidenum">
              <a:rPr lang="en-US" smtClean="0"/>
              <a:t>44</a:t>
            </a:fld>
            <a:endParaRPr lang="en-US"/>
          </a:p>
        </p:txBody>
      </p:sp>
      <p:sp>
        <p:nvSpPr>
          <p:cNvPr id="3" name="TextBox 2">
            <a:extLst>
              <a:ext uri="{FF2B5EF4-FFF2-40B4-BE49-F238E27FC236}">
                <a16:creationId xmlns:a16="http://schemas.microsoft.com/office/drawing/2014/main" id="{3A2928F6-DAB1-C80F-F86F-BBCF21AE7D51}"/>
              </a:ext>
            </a:extLst>
          </p:cNvPr>
          <p:cNvSpPr txBox="1"/>
          <p:nvPr/>
        </p:nvSpPr>
        <p:spPr>
          <a:xfrm>
            <a:off x="825911" y="747252"/>
            <a:ext cx="2733368"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Conclusion</a:t>
            </a:r>
            <a:endParaRPr lang="en-US" sz="3600" b="1" dirty="0">
              <a:latin typeface="Times New Roman" panose="02020603050405020304" pitchFamily="18" charset="0"/>
              <a:cs typeface="Times New Roman" panose="02020603050405020304" pitchFamily="18" charset="0"/>
            </a:endParaRPr>
          </a:p>
        </p:txBody>
      </p:sp>
      <p:pic>
        <p:nvPicPr>
          <p:cNvPr id="4" name="Content Placeholder 7">
            <a:extLst>
              <a:ext uri="{FF2B5EF4-FFF2-40B4-BE49-F238E27FC236}">
                <a16:creationId xmlns:a16="http://schemas.microsoft.com/office/drawing/2014/main" id="{23E6FBAC-DDAA-2761-C8CF-31BD81FD0D5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29273" y="107033"/>
            <a:ext cx="1105408" cy="942848"/>
          </a:xfrm>
          <a:prstGeom prst="rect">
            <a:avLst/>
          </a:prstGeom>
          <a:noFill/>
          <a:ln>
            <a:noFill/>
          </a:ln>
        </p:spPr>
      </p:pic>
      <p:sp>
        <p:nvSpPr>
          <p:cNvPr id="5" name="TextBox 4">
            <a:extLst>
              <a:ext uri="{FF2B5EF4-FFF2-40B4-BE49-F238E27FC236}">
                <a16:creationId xmlns:a16="http://schemas.microsoft.com/office/drawing/2014/main" id="{63568EF3-6AB5-8658-9059-E1D32CAD90BC}"/>
              </a:ext>
            </a:extLst>
          </p:cNvPr>
          <p:cNvSpPr txBox="1"/>
          <p:nvPr/>
        </p:nvSpPr>
        <p:spPr>
          <a:xfrm>
            <a:off x="934064" y="2274838"/>
            <a:ext cx="10323871" cy="2308324"/>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the paper, authors tried to provide a review of all the research works published</a:t>
            </a: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By studying the paper, researchers can easily understand about all the published research works and get idea about </a:t>
            </a:r>
            <a:r>
              <a:rPr lang="en-US" sz="2400">
                <a:latin typeface="Times New Roman" panose="02020603050405020304" pitchFamily="18" charset="0"/>
                <a:cs typeface="Times New Roman" panose="02020603050405020304" pitchFamily="18" charset="0"/>
              </a:rPr>
              <a:t>proposed methodologies</a:t>
            </a:r>
            <a:endParaRPr lang="en-US"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paper makes it easier for the researchers to grasp where they can contribute and how they can contribute</a:t>
            </a:r>
          </a:p>
        </p:txBody>
      </p:sp>
      <p:sp>
        <p:nvSpPr>
          <p:cNvPr id="10" name="Footer Placeholder 10">
            <a:extLst>
              <a:ext uri="{FF2B5EF4-FFF2-40B4-BE49-F238E27FC236}">
                <a16:creationId xmlns:a16="http://schemas.microsoft.com/office/drawing/2014/main" id="{1AB5D437-A8D4-B8DB-7E11-5176688A19EA}"/>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extLst>
      <p:ext uri="{BB962C8B-B14F-4D97-AF65-F5344CB8AC3E}">
        <p14:creationId xmlns:p14="http://schemas.microsoft.com/office/powerpoint/2010/main" val="5527344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1A6F80-F3F5-6997-FE2C-9D1AD84627CF}"/>
              </a:ext>
            </a:extLst>
          </p:cNvPr>
          <p:cNvSpPr>
            <a:spLocks noGrp="1"/>
          </p:cNvSpPr>
          <p:nvPr>
            <p:ph type="sldNum" sz="quarter" idx="12"/>
          </p:nvPr>
        </p:nvSpPr>
        <p:spPr/>
        <p:txBody>
          <a:bodyPr/>
          <a:lstStyle/>
          <a:p>
            <a:fld id="{C7EE38A7-E291-4846-8EE6-75046924B9CE}" type="slidenum">
              <a:rPr lang="en-US" smtClean="0"/>
              <a:t>45</a:t>
            </a:fld>
            <a:endParaRPr lang="en-US"/>
          </a:p>
        </p:txBody>
      </p:sp>
      <p:sp>
        <p:nvSpPr>
          <p:cNvPr id="8" name="Freeform 4">
            <a:extLst>
              <a:ext uri="{FF2B5EF4-FFF2-40B4-BE49-F238E27FC236}">
                <a16:creationId xmlns:a16="http://schemas.microsoft.com/office/drawing/2014/main" id="{8B62E762-08B9-32E9-1BD3-4B6546CAF8AE}"/>
              </a:ext>
            </a:extLst>
          </p:cNvPr>
          <p:cNvSpPr/>
          <p:nvPr/>
        </p:nvSpPr>
        <p:spPr>
          <a:xfrm>
            <a:off x="2802193" y="1307691"/>
            <a:ext cx="6587614" cy="3598606"/>
          </a:xfrm>
          <a:custGeom>
            <a:avLst/>
            <a:gdLst/>
            <a:ahLst/>
            <a:cxnLst/>
            <a:rect l="l" t="t" r="r" b="b"/>
            <a:pathLst>
              <a:path w="9296722" h="5810451">
                <a:moveTo>
                  <a:pt x="0" y="0"/>
                </a:moveTo>
                <a:lnTo>
                  <a:pt x="9296722" y="0"/>
                </a:lnTo>
                <a:lnTo>
                  <a:pt x="9296722" y="5810451"/>
                </a:lnTo>
                <a:lnTo>
                  <a:pt x="0" y="5810451"/>
                </a:lnTo>
                <a:lnTo>
                  <a:pt x="0" y="0"/>
                </a:lnTo>
                <a:close/>
              </a:path>
            </a:pathLst>
          </a:custGeom>
          <a:blipFill>
            <a:blip r:embed="rId2">
              <a:extLst>
                <a:ext uri="{96DAC541-7B7A-43D3-8B79-37D633B846F1}">
                  <asvg:svgBlip xmlns:asvg="http://schemas.microsoft.com/office/drawing/2016/SVG/main" r:embed="rId3"/>
                </a:ext>
              </a:extLst>
            </a:blip>
            <a:stretch>
              <a:fillRect t="-112" b="-112"/>
            </a:stretch>
          </a:blipFill>
        </p:spPr>
        <p:txBody>
          <a:bodyPr/>
          <a:lstStyle/>
          <a:p>
            <a:endParaRPr lang="en-US" dirty="0"/>
          </a:p>
        </p:txBody>
      </p:sp>
      <p:sp>
        <p:nvSpPr>
          <p:cNvPr id="12" name="Footer Placeholder 10">
            <a:extLst>
              <a:ext uri="{FF2B5EF4-FFF2-40B4-BE49-F238E27FC236}">
                <a16:creationId xmlns:a16="http://schemas.microsoft.com/office/drawing/2014/main" id="{84BE66A6-03B1-66E3-8C85-7A3539CF4F5C}"/>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extLst>
      <p:ext uri="{BB962C8B-B14F-4D97-AF65-F5344CB8AC3E}">
        <p14:creationId xmlns:p14="http://schemas.microsoft.com/office/powerpoint/2010/main" val="963817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9" name="Content Placeholder 7"/>
          <p:cNvPicPr/>
          <p:nvPr/>
        </p:nvPicPr>
        <p:blipFill>
          <a:blip r:embed="rId3"/>
          <a:stretch/>
        </p:blipFill>
        <p:spPr>
          <a:xfrm>
            <a:off x="11078640" y="8280"/>
            <a:ext cx="1105200" cy="942480"/>
          </a:xfrm>
          <a:prstGeom prst="rect">
            <a:avLst/>
          </a:prstGeom>
          <a:ln w="0">
            <a:noFill/>
          </a:ln>
        </p:spPr>
      </p:pic>
      <p:sp>
        <p:nvSpPr>
          <p:cNvPr id="122" name="PlaceHolder 1"/>
          <p:cNvSpPr>
            <a:spLocks noGrp="1"/>
          </p:cNvSpPr>
          <p:nvPr>
            <p:ph type="title" idx="4294967295"/>
          </p:nvPr>
        </p:nvSpPr>
        <p:spPr>
          <a:xfrm>
            <a:off x="641913" y="950760"/>
            <a:ext cx="5522913" cy="890587"/>
          </a:xfrm>
          <a:prstGeom prst="rect">
            <a:avLst/>
          </a:prstGeom>
          <a:noFill/>
          <a:ln w="0">
            <a:noFill/>
          </a:ln>
        </p:spPr>
        <p:txBody>
          <a:bodyPr lIns="122040" tIns="122040" rIns="122040" bIns="122040" anchor="t">
            <a:noAutofit/>
          </a:bodyPr>
          <a:lstStyle/>
          <a:p>
            <a:pPr indent="0" defTabSz="914400">
              <a:lnSpc>
                <a:spcPct val="90000"/>
              </a:lnSpc>
              <a:buNone/>
            </a:pPr>
            <a:r>
              <a:rPr lang="en" sz="4140" b="1" u="none" strike="noStrike" dirty="0">
                <a:solidFill>
                  <a:schemeClr val="dk1"/>
                </a:solidFill>
                <a:uFillTx/>
                <a:latin typeface="Times New Roman" panose="02020603050405020304" pitchFamily="18" charset="0"/>
                <a:cs typeface="Times New Roman" panose="02020603050405020304" pitchFamily="18" charset="0"/>
              </a:rPr>
              <a:t>Problem Statement:</a:t>
            </a:r>
            <a:endParaRPr lang="en-US" sz="4140" b="1" u="none" strike="noStrike" dirty="0">
              <a:solidFill>
                <a:schemeClr val="dk1"/>
              </a:solidFill>
              <a:uFillTx/>
              <a:latin typeface="Times New Roman" panose="02020603050405020304" pitchFamily="18" charset="0"/>
              <a:cs typeface="Times New Roman" panose="02020603050405020304" pitchFamily="18" charset="0"/>
            </a:endParaRPr>
          </a:p>
        </p:txBody>
      </p:sp>
      <p:sp>
        <p:nvSpPr>
          <p:cNvPr id="123" name="Google Shape;327;p44"/>
          <p:cNvSpPr/>
          <p:nvPr/>
        </p:nvSpPr>
        <p:spPr>
          <a:xfrm>
            <a:off x="1010295" y="2228518"/>
            <a:ext cx="10171409" cy="2400964"/>
          </a:xfrm>
          <a:prstGeom prst="rect">
            <a:avLst/>
          </a:prstGeom>
          <a:noFill/>
          <a:ln w="0">
            <a:noFill/>
          </a:ln>
        </p:spPr>
        <p:style>
          <a:lnRef idx="0">
            <a:scrgbClr r="0" g="0" b="0"/>
          </a:lnRef>
          <a:fillRef idx="0">
            <a:scrgbClr r="0" g="0" b="0"/>
          </a:fillRef>
          <a:effectRef idx="0">
            <a:scrgbClr r="0" g="0" b="0"/>
          </a:effectRef>
          <a:fontRef idx="minor"/>
        </p:style>
        <p:txBody>
          <a:bodyPr lIns="122040" tIns="122040" rIns="122040" bIns="122040" anchor="t">
            <a:noAutofit/>
          </a:bodyPr>
          <a:lstStyle/>
          <a:p>
            <a:pPr marL="380880" indent="-380880" algn="just" defTabSz="914400">
              <a:lnSpc>
                <a:spcPct val="115000"/>
              </a:lnSpc>
              <a:buClr>
                <a:srgbClr val="000000"/>
              </a:buClr>
              <a:buFont typeface="Wingdings" charset="2"/>
              <a:buChar char=""/>
            </a:pPr>
            <a:r>
              <a:rPr lang="en-US" sz="1550" b="0" u="none" strike="noStrike" dirty="0">
                <a:solidFill>
                  <a:schemeClr val="dk1"/>
                </a:solidFill>
                <a:uFillTx/>
                <a:latin typeface="Commissioner"/>
                <a:ea typeface="Commissioner"/>
              </a:rPr>
              <a:t> </a:t>
            </a:r>
            <a:r>
              <a:rPr lang="en-US" sz="2400" b="0" u="none" strike="noStrike" dirty="0">
                <a:uFillTx/>
                <a:latin typeface="Commissioner"/>
                <a:ea typeface="Commissioner"/>
              </a:rPr>
              <a:t>Existing machine learning techniques for Alzheimer’s disease (AD) detection often rely on single-modal data, limiting their ability to fully capture the complexity of AD progression. These approaches lack robust feature selection and interpretability, which hinders their effectiveness in leveraging diverse cognitive biomarkers for accurate and early-stage diagnosis</a:t>
            </a:r>
            <a:r>
              <a:rPr lang="en-US" sz="2400" b="0" u="none" strike="noStrike" dirty="0">
                <a:solidFill>
                  <a:schemeClr val="dk1"/>
                </a:solidFill>
                <a:uFillTx/>
                <a:latin typeface="Commissioner"/>
                <a:ea typeface="Commissioner"/>
              </a:rPr>
              <a:t>.</a:t>
            </a:r>
            <a:endParaRPr lang="en-US" sz="2130" b="0" u="none" strike="noStrike" dirty="0">
              <a:solidFill>
                <a:srgbClr val="000000"/>
              </a:solidFill>
              <a:uFillTx/>
              <a:latin typeface="Arial"/>
            </a:endParaRPr>
          </a:p>
        </p:txBody>
      </p:sp>
      <p:sp>
        <p:nvSpPr>
          <p:cNvPr id="5" name="Slide Number Placeholder 4">
            <a:extLst>
              <a:ext uri="{FF2B5EF4-FFF2-40B4-BE49-F238E27FC236}">
                <a16:creationId xmlns:a16="http://schemas.microsoft.com/office/drawing/2014/main" id="{5CB5877A-D323-5C2B-0DBF-71FB744CFB15}"/>
              </a:ext>
            </a:extLst>
          </p:cNvPr>
          <p:cNvSpPr>
            <a:spLocks noGrp="1"/>
          </p:cNvSpPr>
          <p:nvPr>
            <p:ph type="sldNum" sz="quarter" idx="12"/>
          </p:nvPr>
        </p:nvSpPr>
        <p:spPr/>
        <p:txBody>
          <a:bodyPr/>
          <a:lstStyle/>
          <a:p>
            <a:fld id="{C7EE38A7-E291-4846-8EE6-75046924B9CE}" type="slidenum">
              <a:rPr lang="en-US" smtClean="0"/>
              <a:t>5</a:t>
            </a:fld>
            <a:endParaRPr lang="en-US"/>
          </a:p>
        </p:txBody>
      </p:sp>
      <p:sp>
        <p:nvSpPr>
          <p:cNvPr id="9" name="Footer Placeholder 10">
            <a:extLst>
              <a:ext uri="{FF2B5EF4-FFF2-40B4-BE49-F238E27FC236}">
                <a16:creationId xmlns:a16="http://schemas.microsoft.com/office/drawing/2014/main" id="{07084667-C925-459B-B3DD-D51FBF13AE41}"/>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5" name="Content Placeholder 7"/>
          <p:cNvPicPr/>
          <p:nvPr/>
        </p:nvPicPr>
        <p:blipFill>
          <a:blip r:embed="rId3"/>
          <a:stretch/>
        </p:blipFill>
        <p:spPr>
          <a:xfrm>
            <a:off x="11078640" y="8280"/>
            <a:ext cx="1105200" cy="942480"/>
          </a:xfrm>
          <a:prstGeom prst="rect">
            <a:avLst/>
          </a:prstGeom>
          <a:ln w="0">
            <a:noFill/>
          </a:ln>
        </p:spPr>
      </p:pic>
      <p:sp>
        <p:nvSpPr>
          <p:cNvPr id="128" name="PlaceHolder 1"/>
          <p:cNvSpPr>
            <a:spLocks noGrp="1"/>
          </p:cNvSpPr>
          <p:nvPr>
            <p:ph type="title" idx="4294967295"/>
          </p:nvPr>
        </p:nvSpPr>
        <p:spPr>
          <a:xfrm>
            <a:off x="688259" y="792055"/>
            <a:ext cx="3126658" cy="890587"/>
          </a:xfrm>
          <a:prstGeom prst="rect">
            <a:avLst/>
          </a:prstGeom>
          <a:noFill/>
          <a:ln w="0">
            <a:noFill/>
          </a:ln>
        </p:spPr>
        <p:txBody>
          <a:bodyPr lIns="122040" tIns="122040" rIns="122040" bIns="122040" anchor="t">
            <a:noAutofit/>
          </a:bodyPr>
          <a:lstStyle/>
          <a:p>
            <a:pPr indent="0" defTabSz="914400">
              <a:lnSpc>
                <a:spcPct val="90000"/>
              </a:lnSpc>
              <a:buNone/>
            </a:pPr>
            <a:r>
              <a:rPr lang="en" sz="4140" b="1" u="none" strike="noStrike" dirty="0">
                <a:solidFill>
                  <a:schemeClr val="dk1"/>
                </a:solidFill>
                <a:uFillTx/>
                <a:latin typeface="Times New Roman" panose="02020603050405020304" pitchFamily="18" charset="0"/>
                <a:cs typeface="Times New Roman" panose="02020603050405020304" pitchFamily="18" charset="0"/>
              </a:rPr>
              <a:t>Objectives</a:t>
            </a:r>
            <a:r>
              <a:rPr lang="en" sz="4140" b="1" u="none" strike="noStrike" dirty="0">
                <a:solidFill>
                  <a:schemeClr val="dk1"/>
                </a:solidFill>
                <a:uFillTx/>
                <a:latin typeface="Calibri Light"/>
              </a:rPr>
              <a:t>:</a:t>
            </a:r>
            <a:endParaRPr lang="en-US" sz="4140" b="1" u="none" strike="noStrike" dirty="0">
              <a:solidFill>
                <a:schemeClr val="dk1"/>
              </a:solidFill>
              <a:uFillTx/>
              <a:latin typeface="Calibri"/>
            </a:endParaRPr>
          </a:p>
        </p:txBody>
      </p:sp>
      <p:sp>
        <p:nvSpPr>
          <p:cNvPr id="129" name="Google Shape;327;p44"/>
          <p:cNvSpPr/>
          <p:nvPr/>
        </p:nvSpPr>
        <p:spPr>
          <a:xfrm>
            <a:off x="1076694" y="2017124"/>
            <a:ext cx="9331200" cy="2823751"/>
          </a:xfrm>
          <a:prstGeom prst="rect">
            <a:avLst/>
          </a:prstGeom>
          <a:noFill/>
          <a:ln w="0">
            <a:noFill/>
          </a:ln>
        </p:spPr>
        <p:style>
          <a:lnRef idx="0">
            <a:scrgbClr r="0" g="0" b="0"/>
          </a:lnRef>
          <a:fillRef idx="0">
            <a:scrgbClr r="0" g="0" b="0"/>
          </a:fillRef>
          <a:effectRef idx="0">
            <a:scrgbClr r="0" g="0" b="0"/>
          </a:effectRef>
          <a:fontRef idx="minor"/>
        </p:style>
        <p:txBody>
          <a:bodyPr lIns="122040" tIns="122040" rIns="122040" bIns="122040" anchor="t">
            <a:noAutofit/>
          </a:bodyPr>
          <a:lstStyle/>
          <a:p>
            <a:pPr marL="380880" indent="-380880" defTabSz="914400">
              <a:lnSpc>
                <a:spcPct val="115000"/>
              </a:lnSpc>
              <a:buClr>
                <a:srgbClr val="000000"/>
              </a:buClr>
              <a:buFont typeface="Wingdings" charset="2"/>
              <a:buChar char=""/>
            </a:pPr>
            <a:r>
              <a:rPr lang="en-US" sz="2400" b="0" u="none" strike="noStrike" dirty="0">
                <a:solidFill>
                  <a:schemeClr val="dk1"/>
                </a:solidFill>
                <a:uFillTx/>
                <a:latin typeface="Commissioner"/>
                <a:ea typeface="Commissioner"/>
              </a:rPr>
              <a:t>Enhance early Alzheimer’s disease detection</a:t>
            </a:r>
            <a:endParaRPr lang="en-US" sz="2400" b="0" u="none" strike="noStrike" dirty="0">
              <a:solidFill>
                <a:srgbClr val="000000"/>
              </a:solidFill>
              <a:uFillTx/>
              <a:latin typeface="Arial"/>
            </a:endParaRPr>
          </a:p>
          <a:p>
            <a:pPr marL="380880" indent="-380880" defTabSz="914400">
              <a:lnSpc>
                <a:spcPct val="115000"/>
              </a:lnSpc>
              <a:buClr>
                <a:srgbClr val="000000"/>
              </a:buClr>
              <a:buFont typeface="Wingdings" charset="2"/>
              <a:buChar char=""/>
            </a:pPr>
            <a:r>
              <a:rPr lang="en-US" sz="2400" b="0" u="none" strike="noStrike" dirty="0">
                <a:solidFill>
                  <a:schemeClr val="dk1"/>
                </a:solidFill>
                <a:uFillTx/>
                <a:latin typeface="Commissioner"/>
                <a:ea typeface="Commissioner"/>
              </a:rPr>
              <a:t>Optimize feature selection with Particle Swarm Optimization</a:t>
            </a:r>
            <a:endParaRPr lang="en-US" sz="2400" b="0" u="none" strike="noStrike" dirty="0">
              <a:solidFill>
                <a:srgbClr val="000000"/>
              </a:solidFill>
              <a:uFillTx/>
              <a:latin typeface="Arial"/>
            </a:endParaRPr>
          </a:p>
          <a:p>
            <a:pPr marL="380880" indent="-380880" defTabSz="914400">
              <a:lnSpc>
                <a:spcPct val="115000"/>
              </a:lnSpc>
              <a:buClr>
                <a:srgbClr val="000000"/>
              </a:buClr>
              <a:buFont typeface="Wingdings" charset="2"/>
              <a:buChar char=""/>
            </a:pPr>
            <a:r>
              <a:rPr lang="en-US" sz="2400" b="0" u="none" strike="noStrike" dirty="0">
                <a:solidFill>
                  <a:schemeClr val="dk1"/>
                </a:solidFill>
                <a:uFillTx/>
                <a:latin typeface="Commissioner"/>
                <a:ea typeface="Commissioner"/>
              </a:rPr>
              <a:t>Integrate heterogeneous modalities efficiently</a:t>
            </a:r>
            <a:endParaRPr lang="en-US" sz="2400" b="0" u="none" strike="noStrike" dirty="0">
              <a:solidFill>
                <a:srgbClr val="000000"/>
              </a:solidFill>
              <a:uFillTx/>
              <a:latin typeface="Arial"/>
            </a:endParaRPr>
          </a:p>
          <a:p>
            <a:pPr marL="380880" indent="-380880" defTabSz="914400">
              <a:lnSpc>
                <a:spcPct val="115000"/>
              </a:lnSpc>
              <a:buClr>
                <a:srgbClr val="000000"/>
              </a:buClr>
              <a:buFont typeface="Wingdings" charset="2"/>
              <a:buChar char=""/>
            </a:pPr>
            <a:r>
              <a:rPr lang="it-IT" sz="2400" b="0" u="none" strike="noStrike" dirty="0">
                <a:solidFill>
                  <a:schemeClr val="dk1"/>
                </a:solidFill>
                <a:uFillTx/>
                <a:latin typeface="Commissioner"/>
                <a:ea typeface="Commissioner"/>
              </a:rPr>
              <a:t>Advance interpretability in AI diagnostics</a:t>
            </a:r>
            <a:endParaRPr lang="en-US" sz="2400" b="0" u="none" strike="noStrike" dirty="0">
              <a:solidFill>
                <a:srgbClr val="000000"/>
              </a:solidFill>
              <a:uFillTx/>
              <a:latin typeface="Arial"/>
            </a:endParaRPr>
          </a:p>
          <a:p>
            <a:pPr marL="380880" indent="-380880" defTabSz="914400">
              <a:lnSpc>
                <a:spcPct val="115000"/>
              </a:lnSpc>
              <a:buClr>
                <a:srgbClr val="000000"/>
              </a:buClr>
              <a:buFont typeface="Wingdings" charset="2"/>
              <a:buChar char=""/>
            </a:pPr>
            <a:r>
              <a:rPr lang="en-US" sz="2400" b="0" u="none" strike="noStrike" dirty="0">
                <a:solidFill>
                  <a:schemeClr val="dk1"/>
                </a:solidFill>
                <a:uFillTx/>
                <a:latin typeface="Commissioner"/>
                <a:ea typeface="Commissioner"/>
              </a:rPr>
              <a:t>Demonstrate superior performance of multi-level stacking</a:t>
            </a:r>
            <a:endParaRPr lang="en-US" sz="2400" b="0" u="none" strike="noStrike" dirty="0">
              <a:solidFill>
                <a:srgbClr val="000000"/>
              </a:solidFill>
              <a:uFillTx/>
              <a:latin typeface="Arial"/>
            </a:endParaRPr>
          </a:p>
        </p:txBody>
      </p:sp>
      <p:sp>
        <p:nvSpPr>
          <p:cNvPr id="3" name="Slide Number Placeholder 2">
            <a:extLst>
              <a:ext uri="{FF2B5EF4-FFF2-40B4-BE49-F238E27FC236}">
                <a16:creationId xmlns:a16="http://schemas.microsoft.com/office/drawing/2014/main" id="{E19086D5-857D-45A4-30BE-0E31C7E8B682}"/>
              </a:ext>
            </a:extLst>
          </p:cNvPr>
          <p:cNvSpPr>
            <a:spLocks noGrp="1"/>
          </p:cNvSpPr>
          <p:nvPr>
            <p:ph type="sldNum" sz="quarter" idx="12"/>
          </p:nvPr>
        </p:nvSpPr>
        <p:spPr/>
        <p:txBody>
          <a:bodyPr/>
          <a:lstStyle/>
          <a:p>
            <a:fld id="{C7EE38A7-E291-4846-8EE6-75046924B9CE}" type="slidenum">
              <a:rPr lang="en-US" smtClean="0"/>
              <a:t>6</a:t>
            </a:fld>
            <a:endParaRPr lang="en-US"/>
          </a:p>
        </p:txBody>
      </p:sp>
      <p:sp>
        <p:nvSpPr>
          <p:cNvPr id="7" name="Footer Placeholder 10">
            <a:extLst>
              <a:ext uri="{FF2B5EF4-FFF2-40B4-BE49-F238E27FC236}">
                <a16:creationId xmlns:a16="http://schemas.microsoft.com/office/drawing/2014/main" id="{82680D56-C445-EF1C-63B8-15BBBE2F0531}"/>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0" name="Google Shape;334;p45"/>
          <p:cNvCxnSpPr/>
          <p:nvPr/>
        </p:nvCxnSpPr>
        <p:spPr>
          <a:xfrm flipV="1">
            <a:off x="11520" y="556560"/>
            <a:ext cx="360" cy="5508360"/>
          </a:xfrm>
          <a:prstGeom prst="straightConnector1">
            <a:avLst/>
          </a:prstGeom>
          <a:ln w="9525">
            <a:solidFill>
              <a:srgbClr val="000000"/>
            </a:solidFill>
            <a:round/>
          </a:ln>
        </p:spPr>
      </p:cxnSp>
      <p:pic>
        <p:nvPicPr>
          <p:cNvPr id="131" name="Content Placeholder 7"/>
          <p:cNvPicPr/>
          <p:nvPr/>
        </p:nvPicPr>
        <p:blipFill>
          <a:blip r:embed="rId3"/>
          <a:stretch/>
        </p:blipFill>
        <p:spPr>
          <a:xfrm>
            <a:off x="11078640" y="8280"/>
            <a:ext cx="1105200" cy="942480"/>
          </a:xfrm>
          <a:prstGeom prst="rect">
            <a:avLst/>
          </a:prstGeom>
          <a:ln w="0">
            <a:noFill/>
          </a:ln>
        </p:spPr>
      </p:pic>
      <p:sp>
        <p:nvSpPr>
          <p:cNvPr id="134" name="PlaceHolder 1"/>
          <p:cNvSpPr>
            <a:spLocks noGrp="1"/>
          </p:cNvSpPr>
          <p:nvPr>
            <p:ph type="title" idx="4294967295"/>
          </p:nvPr>
        </p:nvSpPr>
        <p:spPr>
          <a:xfrm>
            <a:off x="4035196" y="815181"/>
            <a:ext cx="3312750" cy="1112838"/>
          </a:xfrm>
          <a:prstGeom prst="rect">
            <a:avLst/>
          </a:prstGeom>
          <a:noFill/>
          <a:ln w="0">
            <a:noFill/>
          </a:ln>
        </p:spPr>
        <p:txBody>
          <a:bodyPr lIns="122040" tIns="122040" rIns="122040" bIns="122040" anchor="t">
            <a:noAutofit/>
          </a:bodyPr>
          <a:lstStyle/>
          <a:p>
            <a:pPr indent="0" algn="ctr" defTabSz="914400">
              <a:lnSpc>
                <a:spcPct val="90000"/>
              </a:lnSpc>
              <a:buNone/>
            </a:pPr>
            <a:r>
              <a:rPr lang="en" sz="4270" b="1" u="none" strike="noStrike" dirty="0">
                <a:solidFill>
                  <a:schemeClr val="dk1"/>
                </a:solidFill>
                <a:uFillTx/>
                <a:latin typeface="Times New Roman" panose="02020603050405020304" pitchFamily="18" charset="0"/>
                <a:cs typeface="Times New Roman" panose="02020603050405020304" pitchFamily="18" charset="0"/>
              </a:rPr>
              <a:t>Introduction</a:t>
            </a:r>
            <a:endParaRPr lang="en-US" sz="4270" b="1" u="none" strike="noStrike" dirty="0">
              <a:solidFill>
                <a:schemeClr val="dk1"/>
              </a:solidFill>
              <a:uFillTx/>
              <a:latin typeface="Calibri"/>
            </a:endParaRPr>
          </a:p>
        </p:txBody>
      </p:sp>
      <p:sp>
        <p:nvSpPr>
          <p:cNvPr id="135" name="PlaceHolder 2"/>
          <p:cNvSpPr>
            <a:spLocks noGrp="1"/>
          </p:cNvSpPr>
          <p:nvPr>
            <p:ph type="subTitle" idx="4294967295"/>
          </p:nvPr>
        </p:nvSpPr>
        <p:spPr>
          <a:xfrm>
            <a:off x="0" y="1371600"/>
            <a:ext cx="11371263" cy="3892550"/>
          </a:xfrm>
          <a:prstGeom prst="rect">
            <a:avLst/>
          </a:prstGeom>
          <a:noFill/>
          <a:ln w="0">
            <a:noFill/>
          </a:ln>
        </p:spPr>
        <p:txBody>
          <a:bodyPr lIns="122040" tIns="122040" rIns="122040" bIns="122040" anchor="ctr">
            <a:noAutofit/>
          </a:bodyPr>
          <a:lstStyle/>
          <a:p>
            <a:pPr marL="228600" indent="-228600" algn="just" defTabSz="914400">
              <a:lnSpc>
                <a:spcPct val="115000"/>
              </a:lnSpc>
              <a:buNone/>
              <a:tabLst>
                <a:tab pos="0" algn="l"/>
              </a:tabLst>
            </a:pPr>
            <a:endParaRPr lang="en-US" sz="2400" b="0" u="none" strike="noStrike" dirty="0">
              <a:solidFill>
                <a:srgbClr val="000000"/>
              </a:solidFill>
              <a:uFillTx/>
              <a:latin typeface="Arial"/>
            </a:endParaRPr>
          </a:p>
          <a:p>
            <a:pPr marL="228600" indent="-228600" defTabSz="914400">
              <a:lnSpc>
                <a:spcPct val="115000"/>
              </a:lnSpc>
              <a:buNone/>
              <a:tabLst>
                <a:tab pos="0" algn="l"/>
              </a:tabLst>
            </a:pPr>
            <a:br>
              <a:rPr sz="2130" dirty="0"/>
            </a:br>
            <a:endParaRPr lang="en-US" sz="2130" b="0" u="none" strike="noStrike" dirty="0">
              <a:solidFill>
                <a:srgbClr val="000000"/>
              </a:solidFill>
              <a:uFillTx/>
              <a:latin typeface="Arial"/>
            </a:endParaRPr>
          </a:p>
        </p:txBody>
      </p:sp>
      <p:sp>
        <p:nvSpPr>
          <p:cNvPr id="3" name="Rectangle 2"/>
          <p:cNvSpPr/>
          <p:nvPr/>
        </p:nvSpPr>
        <p:spPr>
          <a:xfrm>
            <a:off x="1007707" y="2274838"/>
            <a:ext cx="9741158" cy="2677656"/>
          </a:xfrm>
          <a:prstGeom prst="rect">
            <a:avLst/>
          </a:prstGeom>
        </p:spPr>
        <p:txBody>
          <a:bodyPr wrap="square">
            <a:spAutoFit/>
          </a:bodyPr>
          <a:lstStyle/>
          <a:p>
            <a:pPr algn="just"/>
            <a:r>
              <a:rPr lang="en-US" sz="2400" dirty="0"/>
              <a:t>Alzheimer's Disease (AD) is a leading cause of dementia, marked by progressive memory loss and cognitive decline, affecting over 50 million people globally—a number projected to triple by 2050. Mild Cognitive Impairment (MCI), a precursor to AD, presents an opportunity for early intervention, as approximately 10-15% of MCI patients transition to AD annually. Despite the lack of a cure, early detection and intervention can significantly reduce AD progression.</a:t>
            </a:r>
          </a:p>
        </p:txBody>
      </p:sp>
      <p:sp>
        <p:nvSpPr>
          <p:cNvPr id="2" name="Slide Number Placeholder 1">
            <a:extLst>
              <a:ext uri="{FF2B5EF4-FFF2-40B4-BE49-F238E27FC236}">
                <a16:creationId xmlns:a16="http://schemas.microsoft.com/office/drawing/2014/main" id="{1E5A2EDA-FCBE-C286-3505-214E5A1846DE}"/>
              </a:ext>
            </a:extLst>
          </p:cNvPr>
          <p:cNvSpPr>
            <a:spLocks noGrp="1"/>
          </p:cNvSpPr>
          <p:nvPr>
            <p:ph type="sldNum" sz="quarter" idx="12"/>
          </p:nvPr>
        </p:nvSpPr>
        <p:spPr/>
        <p:txBody>
          <a:bodyPr/>
          <a:lstStyle/>
          <a:p>
            <a:fld id="{C7EE38A7-E291-4846-8EE6-75046924B9CE}" type="slidenum">
              <a:rPr lang="en-US" smtClean="0"/>
              <a:t>7</a:t>
            </a:fld>
            <a:endParaRPr lang="en-US"/>
          </a:p>
        </p:txBody>
      </p:sp>
      <p:sp>
        <p:nvSpPr>
          <p:cNvPr id="7" name="Footer Placeholder 10">
            <a:extLst>
              <a:ext uri="{FF2B5EF4-FFF2-40B4-BE49-F238E27FC236}">
                <a16:creationId xmlns:a16="http://schemas.microsoft.com/office/drawing/2014/main" id="{47FCAE8F-4C3B-DE9E-E37C-7F5C29BA926B}"/>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Content Placeholder 7"/>
          <p:cNvPicPr/>
          <p:nvPr/>
        </p:nvPicPr>
        <p:blipFill>
          <a:blip r:embed="rId3"/>
          <a:stretch/>
        </p:blipFill>
        <p:spPr>
          <a:xfrm>
            <a:off x="11078640" y="8280"/>
            <a:ext cx="1105200" cy="942480"/>
          </a:xfrm>
          <a:prstGeom prst="rect">
            <a:avLst/>
          </a:prstGeom>
          <a:ln w="0">
            <a:noFill/>
          </a:ln>
        </p:spPr>
      </p:pic>
      <p:sp>
        <p:nvSpPr>
          <p:cNvPr id="140" name="PlaceHolder 1"/>
          <p:cNvSpPr>
            <a:spLocks noGrp="1"/>
          </p:cNvSpPr>
          <p:nvPr>
            <p:ph type="title" idx="4294967295"/>
          </p:nvPr>
        </p:nvSpPr>
        <p:spPr>
          <a:xfrm>
            <a:off x="3392219" y="676166"/>
            <a:ext cx="5407562" cy="942480"/>
          </a:xfrm>
          <a:prstGeom prst="rect">
            <a:avLst/>
          </a:prstGeom>
          <a:noFill/>
          <a:ln w="0">
            <a:noFill/>
          </a:ln>
        </p:spPr>
        <p:txBody>
          <a:bodyPr lIns="122040" tIns="122040" rIns="122040" bIns="122040" anchor="t">
            <a:noAutofit/>
          </a:bodyPr>
          <a:lstStyle/>
          <a:p>
            <a:pPr indent="0" algn="ctr" defTabSz="914400">
              <a:lnSpc>
                <a:spcPct val="90000"/>
              </a:lnSpc>
              <a:buNone/>
            </a:pPr>
            <a:r>
              <a:rPr lang="en" sz="4270" b="1" u="none" strike="noStrike" dirty="0">
                <a:solidFill>
                  <a:schemeClr val="dk1"/>
                </a:solidFill>
                <a:uFillTx/>
                <a:latin typeface="Times New Roman" panose="02020603050405020304" pitchFamily="18" charset="0"/>
                <a:cs typeface="Times New Roman" panose="02020603050405020304" pitchFamily="18" charset="0"/>
              </a:rPr>
              <a:t>Introduction</a:t>
            </a:r>
            <a:endParaRPr lang="en-US" sz="4270" b="1" u="none" strike="noStrike" dirty="0">
              <a:solidFill>
                <a:schemeClr val="dk1"/>
              </a:solidFill>
              <a:uFillTx/>
              <a:latin typeface="Times New Roman" panose="02020603050405020304" pitchFamily="18" charset="0"/>
              <a:cs typeface="Times New Roman" panose="02020603050405020304" pitchFamily="18" charset="0"/>
            </a:endParaRPr>
          </a:p>
        </p:txBody>
      </p:sp>
      <p:sp>
        <p:nvSpPr>
          <p:cNvPr id="141" name="PlaceHolder 2"/>
          <p:cNvSpPr>
            <a:spLocks noGrp="1"/>
          </p:cNvSpPr>
          <p:nvPr>
            <p:ph type="subTitle" idx="4294967295"/>
          </p:nvPr>
        </p:nvSpPr>
        <p:spPr>
          <a:xfrm>
            <a:off x="967049" y="1950521"/>
            <a:ext cx="10257902" cy="3509502"/>
          </a:xfrm>
          <a:prstGeom prst="rect">
            <a:avLst/>
          </a:prstGeom>
          <a:noFill/>
          <a:ln w="0">
            <a:noFill/>
          </a:ln>
        </p:spPr>
        <p:txBody>
          <a:bodyPr lIns="122040" tIns="122040" rIns="122040" bIns="122040" anchor="t">
            <a:noAutofit/>
          </a:bodyPr>
          <a:lstStyle/>
          <a:p>
            <a:pPr marL="228600" indent="-228600" algn="just" defTabSz="914400">
              <a:lnSpc>
                <a:spcPct val="115000"/>
              </a:lnSpc>
              <a:buNone/>
              <a:tabLst>
                <a:tab pos="0" algn="l"/>
              </a:tabLst>
            </a:pPr>
            <a:r>
              <a:rPr lang="en-US" sz="2800" b="1" u="none" strike="noStrike" dirty="0">
                <a:solidFill>
                  <a:schemeClr val="dk1"/>
                </a:solidFill>
                <a:uFillTx/>
                <a:latin typeface="Calibri"/>
              </a:rPr>
              <a:t>Limitations of Previous Studies ( Research Gap)</a:t>
            </a:r>
          </a:p>
          <a:p>
            <a:pPr marL="228600" indent="-228600" algn="just" defTabSz="914400">
              <a:lnSpc>
                <a:spcPct val="115000"/>
              </a:lnSpc>
              <a:buNone/>
              <a:tabLst>
                <a:tab pos="0" algn="l"/>
              </a:tabLst>
            </a:pPr>
            <a:endParaRPr lang="en-US" sz="800" b="0" u="none" strike="noStrike" dirty="0">
              <a:solidFill>
                <a:srgbClr val="000000"/>
              </a:solidFill>
              <a:uFillTx/>
              <a:latin typeface="Arial"/>
            </a:endParaRPr>
          </a:p>
          <a:p>
            <a:pPr marL="343080" indent="-343080" algn="just" defTabSz="914400">
              <a:lnSpc>
                <a:spcPct val="115000"/>
              </a:lnSpc>
              <a:buClr>
                <a:srgbClr val="000000"/>
              </a:buClr>
              <a:buFont typeface="Wingdings" charset="2"/>
              <a:buChar char=""/>
              <a:tabLst>
                <a:tab pos="0" algn="l"/>
              </a:tabLst>
            </a:pPr>
            <a:r>
              <a:rPr lang="en-US" sz="2400" b="0" u="none" strike="noStrike" dirty="0">
                <a:uFillTx/>
                <a:latin typeface="Calibri"/>
              </a:rPr>
              <a:t>Most studies relied on single-modal data or summary scores.</a:t>
            </a:r>
            <a:endParaRPr lang="en-US" sz="2400" b="0" u="none" strike="noStrike" dirty="0">
              <a:uFillTx/>
              <a:latin typeface="Arial"/>
            </a:endParaRPr>
          </a:p>
          <a:p>
            <a:pPr marL="343080" indent="-343080" algn="just" defTabSz="914400">
              <a:lnSpc>
                <a:spcPct val="115000"/>
              </a:lnSpc>
              <a:buClr>
                <a:srgbClr val="000000"/>
              </a:buClr>
              <a:buFont typeface="Wingdings" charset="2"/>
              <a:buChar char=""/>
              <a:tabLst>
                <a:tab pos="0" algn="l"/>
              </a:tabLst>
            </a:pPr>
            <a:r>
              <a:rPr lang="en-US" sz="2400" b="0" u="none" strike="noStrike" dirty="0">
                <a:uFillTx/>
                <a:latin typeface="Calibri"/>
              </a:rPr>
              <a:t>Few integrated cost-effective cognitive sub-scores for AD detection.</a:t>
            </a:r>
            <a:endParaRPr lang="en-US" sz="2400" b="0" u="none" strike="noStrike" dirty="0">
              <a:uFillTx/>
              <a:latin typeface="Arial"/>
            </a:endParaRPr>
          </a:p>
          <a:p>
            <a:pPr marL="343080" indent="-343080" algn="just" defTabSz="914400">
              <a:lnSpc>
                <a:spcPct val="115000"/>
              </a:lnSpc>
              <a:buClr>
                <a:srgbClr val="000000"/>
              </a:buClr>
              <a:buFont typeface="Wingdings" charset="2"/>
              <a:buChar char=""/>
              <a:tabLst>
                <a:tab pos="0" algn="l"/>
              </a:tabLst>
            </a:pPr>
            <a:r>
              <a:rPr lang="en-US" sz="2400" b="0" u="none" strike="noStrike" dirty="0">
                <a:uFillTx/>
                <a:latin typeface="Calibri"/>
              </a:rPr>
              <a:t>Explainability of black-box models remains under  explored.</a:t>
            </a:r>
            <a:endParaRPr lang="en-US" sz="2400" b="0" u="none" strike="noStrike" dirty="0">
              <a:uFillTx/>
              <a:latin typeface="Arial"/>
            </a:endParaRPr>
          </a:p>
          <a:p>
            <a:pPr indent="0" algn="just" defTabSz="914400">
              <a:lnSpc>
                <a:spcPct val="115000"/>
              </a:lnSpc>
              <a:buNone/>
              <a:tabLst>
                <a:tab pos="0" algn="l"/>
              </a:tabLst>
            </a:pPr>
            <a:endParaRPr lang="en-US" sz="2400" b="0" u="none" strike="noStrike" dirty="0">
              <a:solidFill>
                <a:srgbClr val="000000"/>
              </a:solidFill>
              <a:uFillTx/>
              <a:latin typeface="Arial"/>
            </a:endParaRPr>
          </a:p>
        </p:txBody>
      </p:sp>
      <p:sp>
        <p:nvSpPr>
          <p:cNvPr id="2" name="Slide Number Placeholder 1">
            <a:extLst>
              <a:ext uri="{FF2B5EF4-FFF2-40B4-BE49-F238E27FC236}">
                <a16:creationId xmlns:a16="http://schemas.microsoft.com/office/drawing/2014/main" id="{1A3AF7A7-C922-E381-6CC5-1AA98298CB1F}"/>
              </a:ext>
            </a:extLst>
          </p:cNvPr>
          <p:cNvSpPr>
            <a:spLocks noGrp="1"/>
          </p:cNvSpPr>
          <p:nvPr>
            <p:ph type="sldNum" sz="quarter" idx="12"/>
          </p:nvPr>
        </p:nvSpPr>
        <p:spPr/>
        <p:txBody>
          <a:bodyPr/>
          <a:lstStyle/>
          <a:p>
            <a:fld id="{C7EE38A7-E291-4846-8EE6-75046924B9CE}" type="slidenum">
              <a:rPr lang="en-US" smtClean="0"/>
              <a:t>8</a:t>
            </a:fld>
            <a:endParaRPr lang="en-US"/>
          </a:p>
        </p:txBody>
      </p:sp>
      <p:sp>
        <p:nvSpPr>
          <p:cNvPr id="6" name="Footer Placeholder 10">
            <a:extLst>
              <a:ext uri="{FF2B5EF4-FFF2-40B4-BE49-F238E27FC236}">
                <a16:creationId xmlns:a16="http://schemas.microsoft.com/office/drawing/2014/main" id="{48608E74-2388-97D7-0421-4A8CE3F69A49}"/>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7" name="Content Placeholder 7"/>
          <p:cNvPicPr/>
          <p:nvPr/>
        </p:nvPicPr>
        <p:blipFill>
          <a:blip r:embed="rId3"/>
          <a:stretch/>
        </p:blipFill>
        <p:spPr>
          <a:xfrm>
            <a:off x="11078640" y="8280"/>
            <a:ext cx="1105200" cy="942480"/>
          </a:xfrm>
          <a:prstGeom prst="rect">
            <a:avLst/>
          </a:prstGeom>
          <a:ln w="0">
            <a:noFill/>
          </a:ln>
        </p:spPr>
      </p:pic>
      <p:sp>
        <p:nvSpPr>
          <p:cNvPr id="140" name="PlaceHolder 1"/>
          <p:cNvSpPr>
            <a:spLocks noGrp="1"/>
          </p:cNvSpPr>
          <p:nvPr>
            <p:ph type="title" idx="4294967295"/>
          </p:nvPr>
        </p:nvSpPr>
        <p:spPr>
          <a:xfrm>
            <a:off x="68458" y="67663"/>
            <a:ext cx="5102942" cy="689190"/>
          </a:xfrm>
          <a:prstGeom prst="rect">
            <a:avLst/>
          </a:prstGeom>
          <a:noFill/>
          <a:ln w="0">
            <a:noFill/>
          </a:ln>
        </p:spPr>
        <p:txBody>
          <a:bodyPr lIns="122040" tIns="122040" rIns="122040" bIns="122040" anchor="t">
            <a:noAutofit/>
          </a:bodyPr>
          <a:lstStyle/>
          <a:p>
            <a:pPr indent="0" defTabSz="914400">
              <a:lnSpc>
                <a:spcPct val="90000"/>
              </a:lnSpc>
              <a:buNone/>
            </a:pPr>
            <a:r>
              <a:rPr lang="en" sz="2800" b="1" dirty="0">
                <a:solidFill>
                  <a:schemeClr val="dk1"/>
                </a:solidFill>
                <a:latin typeface="Times New Roman" panose="02020603050405020304" pitchFamily="18" charset="0"/>
                <a:cs typeface="Times New Roman" panose="02020603050405020304" pitchFamily="18" charset="0"/>
              </a:rPr>
              <a:t>The Proposed Framework:</a:t>
            </a:r>
            <a:endParaRPr lang="en-US" sz="2800" b="1" u="none" strike="noStrike" dirty="0">
              <a:solidFill>
                <a:schemeClr val="dk1"/>
              </a:solidFill>
              <a:uFillTx/>
              <a:latin typeface="Times New Roman" panose="02020603050405020304" pitchFamily="18" charset="0"/>
              <a:cs typeface="Times New Roman" panose="02020603050405020304" pitchFamily="18" charset="0"/>
            </a:endParaRPr>
          </a:p>
        </p:txBody>
      </p:sp>
      <p:sp>
        <p:nvSpPr>
          <p:cNvPr id="141" name="PlaceHolder 2"/>
          <p:cNvSpPr>
            <a:spLocks noGrp="1"/>
          </p:cNvSpPr>
          <p:nvPr>
            <p:ph type="subTitle" idx="4294967295"/>
          </p:nvPr>
        </p:nvSpPr>
        <p:spPr>
          <a:xfrm>
            <a:off x="820738" y="895350"/>
            <a:ext cx="11371262" cy="3833813"/>
          </a:xfrm>
          <a:prstGeom prst="rect">
            <a:avLst/>
          </a:prstGeom>
          <a:noFill/>
          <a:ln w="0">
            <a:noFill/>
          </a:ln>
        </p:spPr>
        <p:txBody>
          <a:bodyPr lIns="122040" tIns="122040" rIns="122040" bIns="122040" anchor="t">
            <a:noAutofit/>
          </a:bodyPr>
          <a:lstStyle/>
          <a:p>
            <a:pPr marL="228600" indent="-228600" defTabSz="914400">
              <a:lnSpc>
                <a:spcPct val="115000"/>
              </a:lnSpc>
              <a:buNone/>
              <a:tabLst>
                <a:tab pos="0" algn="l"/>
              </a:tabLst>
            </a:pPr>
            <a:endParaRPr lang="en-US" sz="2800" b="0" u="none" strike="noStrike" dirty="0">
              <a:solidFill>
                <a:srgbClr val="000000"/>
              </a:solidFill>
              <a:uFillTx/>
              <a:latin typeface="Arial"/>
            </a:endParaRPr>
          </a:p>
          <a:p>
            <a:pPr marL="228600" indent="-228600" defTabSz="914400">
              <a:lnSpc>
                <a:spcPct val="115000"/>
              </a:lnSpc>
              <a:buNone/>
              <a:tabLst>
                <a:tab pos="0" algn="l"/>
              </a:tabLst>
            </a:pPr>
            <a:endParaRPr lang="en-US" sz="2060" b="0" u="none" strike="noStrike" dirty="0">
              <a:solidFill>
                <a:srgbClr val="000000"/>
              </a:solidFill>
              <a:uFillTx/>
              <a:latin typeface="Arial"/>
            </a:endParaRPr>
          </a:p>
          <a:p>
            <a:pPr marL="0" indent="0" defTabSz="914400">
              <a:lnSpc>
                <a:spcPct val="115000"/>
              </a:lnSpc>
              <a:buClr>
                <a:srgbClr val="000000"/>
              </a:buClr>
              <a:buNone/>
              <a:tabLst>
                <a:tab pos="0" algn="l"/>
              </a:tabLst>
            </a:pPr>
            <a:endParaRPr lang="en-US" sz="2400" b="0" u="none" strike="noStrike" dirty="0">
              <a:solidFill>
                <a:srgbClr val="000000"/>
              </a:solidFill>
              <a:uFillTx/>
              <a:latin typeface="Arial"/>
            </a:endParaRPr>
          </a:p>
          <a:p>
            <a:pPr indent="0" defTabSz="914400">
              <a:lnSpc>
                <a:spcPct val="115000"/>
              </a:lnSpc>
              <a:buNone/>
              <a:tabLst>
                <a:tab pos="0" algn="l"/>
              </a:tabLst>
            </a:pPr>
            <a:endParaRPr lang="en-US" sz="2400" b="0" u="none" strike="noStrike" dirty="0">
              <a:solidFill>
                <a:srgbClr val="000000"/>
              </a:solidFill>
              <a:uFillTx/>
              <a:latin typeface="Arial"/>
            </a:endParaRPr>
          </a:p>
        </p:txBody>
      </p:sp>
      <p:pic>
        <p:nvPicPr>
          <p:cNvPr id="2" name="Picture 1"/>
          <p:cNvPicPr>
            <a:picLocks noChangeAspect="1"/>
          </p:cNvPicPr>
          <p:nvPr/>
        </p:nvPicPr>
        <p:blipFill>
          <a:blip r:embed="rId4"/>
          <a:srcRect l="8673" t="7011" r="4382"/>
          <a:stretch/>
        </p:blipFill>
        <p:spPr>
          <a:xfrm>
            <a:off x="3504046" y="731072"/>
            <a:ext cx="5183908" cy="4964275"/>
          </a:xfrm>
          <a:prstGeom prst="rect">
            <a:avLst/>
          </a:prstGeom>
        </p:spPr>
      </p:pic>
      <p:sp>
        <p:nvSpPr>
          <p:cNvPr id="3" name="Rectangle 2"/>
          <p:cNvSpPr/>
          <p:nvPr/>
        </p:nvSpPr>
        <p:spPr>
          <a:xfrm>
            <a:off x="1987421" y="5695347"/>
            <a:ext cx="5701004" cy="729430"/>
          </a:xfrm>
          <a:prstGeom prst="rect">
            <a:avLst/>
          </a:prstGeom>
        </p:spPr>
        <p:txBody>
          <a:bodyPr wrap="square">
            <a:spAutoFit/>
          </a:bodyPr>
          <a:lstStyle/>
          <a:p>
            <a:pPr>
              <a:lnSpc>
                <a:spcPct val="115000"/>
              </a:lnSpc>
              <a:buNone/>
              <a:tabLst>
                <a:tab pos="0" algn="l"/>
              </a:tabLst>
            </a:pPr>
            <a:br>
              <a:rPr lang="en-US" dirty="0"/>
            </a:br>
            <a:r>
              <a:rPr lang="en-US" dirty="0"/>
              <a:t>                                           </a:t>
            </a:r>
            <a:r>
              <a:rPr lang="en-US" b="1" dirty="0">
                <a:solidFill>
                  <a:schemeClr val="accent5"/>
                </a:solidFill>
              </a:rPr>
              <a:t>Figure : The Proposed Framework</a:t>
            </a:r>
            <a:endParaRPr lang="en-US" dirty="0">
              <a:solidFill>
                <a:srgbClr val="000000"/>
              </a:solidFill>
              <a:latin typeface="Arial"/>
            </a:endParaRPr>
          </a:p>
        </p:txBody>
      </p:sp>
      <p:sp>
        <p:nvSpPr>
          <p:cNvPr id="4" name="Slide Number Placeholder 3">
            <a:extLst>
              <a:ext uri="{FF2B5EF4-FFF2-40B4-BE49-F238E27FC236}">
                <a16:creationId xmlns:a16="http://schemas.microsoft.com/office/drawing/2014/main" id="{8745E09D-3E31-6D13-08A0-E6FC90FD1701}"/>
              </a:ext>
            </a:extLst>
          </p:cNvPr>
          <p:cNvSpPr>
            <a:spLocks noGrp="1"/>
          </p:cNvSpPr>
          <p:nvPr>
            <p:ph type="sldNum" sz="quarter" idx="12"/>
          </p:nvPr>
        </p:nvSpPr>
        <p:spPr/>
        <p:txBody>
          <a:bodyPr/>
          <a:lstStyle/>
          <a:p>
            <a:fld id="{C7EE38A7-E291-4846-8EE6-75046924B9CE}" type="slidenum">
              <a:rPr lang="en-US" smtClean="0"/>
              <a:t>9</a:t>
            </a:fld>
            <a:endParaRPr lang="en-US"/>
          </a:p>
        </p:txBody>
      </p:sp>
      <p:sp>
        <p:nvSpPr>
          <p:cNvPr id="8" name="Footer Placeholder 10">
            <a:extLst>
              <a:ext uri="{FF2B5EF4-FFF2-40B4-BE49-F238E27FC236}">
                <a16:creationId xmlns:a16="http://schemas.microsoft.com/office/drawing/2014/main" id="{FE01EEB9-3D4A-388B-5640-96F5954D0632}"/>
              </a:ext>
            </a:extLst>
          </p:cNvPr>
          <p:cNvSpPr>
            <a:spLocks noGrp="1"/>
          </p:cNvSpPr>
          <p:nvPr>
            <p:ph type="ftr" sz="quarter" idx="11"/>
          </p:nvPr>
        </p:nvSpPr>
        <p:spPr>
          <a:xfrm>
            <a:off x="3684598" y="6447069"/>
            <a:ext cx="4822804" cy="365125"/>
          </a:xfrm>
        </p:spPr>
        <p:txBody>
          <a:bodyPr/>
          <a:lstStyle/>
          <a:p>
            <a:r>
              <a:rPr lang="en-US" sz="1600" cap="none" dirty="0">
                <a:latin typeface="Times New Roman" panose="02020603050405020304" pitchFamily="18" charset="0"/>
                <a:cs typeface="Times New Roman" panose="02020603050405020304" pitchFamily="18" charset="0"/>
              </a:rPr>
              <a:t>Department Of CSE, Jagannath University</a:t>
            </a:r>
          </a:p>
        </p:txBody>
      </p:sp>
    </p:spTree>
    <p:extLst>
      <p:ext uri="{BB962C8B-B14F-4D97-AF65-F5344CB8AC3E}">
        <p14:creationId xmlns:p14="http://schemas.microsoft.com/office/powerpoint/2010/main" val="1464696096"/>
      </p:ext>
    </p:extLst>
  </p:cSld>
  <p:clrMapOvr>
    <a:masterClrMapping/>
  </p:clrMapOvr>
</p:sld>
</file>

<file path=ppt/theme/theme1.xml><?xml version="1.0" encoding="utf-8"?>
<a:theme xmlns:a="http://schemas.openxmlformats.org/drawingml/2006/main" name="Retrospect">
  <a:themeElements>
    <a:clrScheme name="Custom 3">
      <a:dk1>
        <a:sysClr val="windowText" lastClr="000000"/>
      </a:dk1>
      <a:lt1>
        <a:sysClr val="window" lastClr="FFFFFF"/>
      </a:lt1>
      <a:dk2>
        <a:srgbClr val="344068"/>
      </a:dk2>
      <a:lt2>
        <a:srgbClr val="D9E0E6"/>
      </a:lt2>
      <a:accent1>
        <a:srgbClr val="27304E"/>
      </a:accent1>
      <a:accent2>
        <a:srgbClr val="344068"/>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405</TotalTime>
  <Words>2476</Words>
  <Application>Microsoft Office PowerPoint</Application>
  <PresentationFormat>Widescreen</PresentationFormat>
  <Paragraphs>409</Paragraphs>
  <Slides>45</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45</vt:i4>
      </vt:variant>
    </vt:vector>
  </HeadingPairs>
  <TitlesOfParts>
    <vt:vector size="56" baseType="lpstr">
      <vt:lpstr>Aharoni</vt:lpstr>
      <vt:lpstr>Algerian</vt:lpstr>
      <vt:lpstr>Arial</vt:lpstr>
      <vt:lpstr>Calibri</vt:lpstr>
      <vt:lpstr>Calibri Light</vt:lpstr>
      <vt:lpstr>Commissioner</vt:lpstr>
      <vt:lpstr>Golos Text</vt:lpstr>
      <vt:lpstr>Golos Text SemiBold</vt:lpstr>
      <vt:lpstr>Times New Roman</vt:lpstr>
      <vt:lpstr>Wingdings</vt:lpstr>
      <vt:lpstr>Retrospect</vt:lpstr>
      <vt:lpstr>PowerPoint Presentation</vt:lpstr>
      <vt:lpstr>PowerPoint Presentation</vt:lpstr>
      <vt:lpstr>PowerPoint Presentation</vt:lpstr>
      <vt:lpstr>01</vt:lpstr>
      <vt:lpstr>Problem Statement:</vt:lpstr>
      <vt:lpstr>Objectives:</vt:lpstr>
      <vt:lpstr>Introduction</vt:lpstr>
      <vt:lpstr>Introduction</vt:lpstr>
      <vt:lpstr>The Proposed Framework:</vt:lpstr>
      <vt:lpstr>PowerPoint Presentation</vt:lpstr>
      <vt:lpstr>Materials &amp; Methods:</vt:lpstr>
      <vt:lpstr>PowerPoint Presentation</vt:lpstr>
      <vt:lpstr>PowerPoint Presentation</vt:lpstr>
      <vt:lpstr>PowerPoint Presentation</vt:lpstr>
      <vt:lpstr>PowerPoint Presentation</vt:lpstr>
      <vt:lpstr>PowerPoint Presentation</vt:lpstr>
      <vt:lpstr>Results and Analysis:</vt:lpstr>
      <vt:lpstr>PowerPoint Presentation</vt:lpstr>
      <vt:lpstr>Visual Comparison:</vt:lpstr>
      <vt:lpstr>PowerPoint Presentation</vt:lpstr>
      <vt:lpstr>Comparison</vt:lpstr>
      <vt:lpstr>SHAP AnalysisSHAP (SHapley Additive exPlanations) </vt:lpstr>
      <vt:lpstr>SHAP Analysis:</vt:lpstr>
      <vt:lpstr>SHAP Analysis</vt:lpstr>
      <vt:lpstr>References: </vt:lpstr>
      <vt:lpstr>Conclusion:</vt:lpstr>
      <vt:lpstr>PowerPoint Presentation</vt:lpstr>
      <vt:lpstr>Table of contents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Rifah Sajida</dc:creator>
  <cp:lastModifiedBy>Rifah Sajida</cp:lastModifiedBy>
  <cp:revision>87</cp:revision>
  <dcterms:created xsi:type="dcterms:W3CDTF">2025-01-01T18:43:23Z</dcterms:created>
  <dcterms:modified xsi:type="dcterms:W3CDTF">2025-01-13T23:15:50Z</dcterms:modified>
</cp:coreProperties>
</file>