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ncode Sans ExtraLight"/>
      <p:regular r:id="rId26"/>
      <p:bold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Encode Sans"/>
      <p:regular r:id="rId32"/>
      <p:bold r:id="rId33"/>
    </p:embeddedFont>
    <p:embeddedFont>
      <p:font typeface="Amatic SC"/>
      <p:regular r:id="rId34"/>
      <p:bold r:id="rId35"/>
    </p:embeddedFont>
    <p:embeddedFont>
      <p:font typeface="EB Garamon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ncodeSansExtraLight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font" Target="fonts/EncodeSans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EncodeSans-bold.fntdata"/><Relationship Id="rId10" Type="http://schemas.openxmlformats.org/officeDocument/2006/relationships/slide" Target="slides/slide6.xml"/><Relationship Id="rId32" Type="http://schemas.openxmlformats.org/officeDocument/2006/relationships/font" Target="fonts/EncodeSans-regular.fntdata"/><Relationship Id="rId13" Type="http://schemas.openxmlformats.org/officeDocument/2006/relationships/slide" Target="slides/slide9.xml"/><Relationship Id="rId35" Type="http://schemas.openxmlformats.org/officeDocument/2006/relationships/font" Target="fonts/AmaticSC-bold.fntdata"/><Relationship Id="rId12" Type="http://schemas.openxmlformats.org/officeDocument/2006/relationships/slide" Target="slides/slide8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1.xml"/><Relationship Id="rId37" Type="http://schemas.openxmlformats.org/officeDocument/2006/relationships/font" Target="fonts/EBGaramond-bold.fntdata"/><Relationship Id="rId14" Type="http://schemas.openxmlformats.org/officeDocument/2006/relationships/slide" Target="slides/slide10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3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12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546769c8_17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546769c8_1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546769c8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546769c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546769c8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546769c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546769c8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546769c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546769c8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546769c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546769c8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546769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546769c8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546769c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546769c8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546769c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546769c8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546769c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546769c8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546769c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546769c8_0_3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d546769c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546769c8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d546769c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546769c8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546769c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546769c8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546769c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897300" y="880450"/>
            <a:ext cx="7349400" cy="3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IUT Admission Test Management System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Team ID:</a:t>
            </a:r>
            <a:r>
              <a:rPr b="0" lang="en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b="0"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125" y="1700723"/>
            <a:ext cx="979725" cy="1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13" y="152375"/>
            <a:ext cx="5718734" cy="42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765612" cy="428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712" y="887863"/>
            <a:ext cx="3921188" cy="32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25" y="152400"/>
            <a:ext cx="5230548" cy="42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3718500" cy="425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75" y="152400"/>
            <a:ext cx="3718500" cy="425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75" y="152400"/>
            <a:ext cx="5718734" cy="42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638" y="71800"/>
            <a:ext cx="5718734" cy="42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13" y="125450"/>
            <a:ext cx="4174258" cy="4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46" y="125450"/>
            <a:ext cx="4174258" cy="4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5" y="206175"/>
            <a:ext cx="4174258" cy="4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758" y="206175"/>
            <a:ext cx="4174258" cy="4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013" y="76200"/>
            <a:ext cx="4281976" cy="43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00" y="80725"/>
            <a:ext cx="4229576" cy="43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4294967295" type="ctrTitle"/>
          </p:nvPr>
        </p:nvSpPr>
        <p:spPr>
          <a:xfrm>
            <a:off x="685800" y="389575"/>
            <a:ext cx="562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Presented By</a:t>
            </a:r>
            <a:endParaRPr sz="6000"/>
          </a:p>
        </p:txBody>
      </p:sp>
      <p:sp>
        <p:nvSpPr>
          <p:cNvPr id="107" name="Google Shape;107;p14"/>
          <p:cNvSpPr txBox="1"/>
          <p:nvPr>
            <p:ph idx="4294967295" type="subTitle"/>
          </p:nvPr>
        </p:nvSpPr>
        <p:spPr>
          <a:xfrm>
            <a:off x="685800" y="1724925"/>
            <a:ext cx="4434900" cy="2742300"/>
          </a:xfrm>
          <a:prstGeom prst="rect">
            <a:avLst/>
          </a:prstGeom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Zahin Raidah Maisha (170042032)</a:t>
            </a:r>
            <a:endParaRPr sz="2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Nafisa Mehjabin </a:t>
            </a:r>
            <a:endParaRPr sz="2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(170042033)</a:t>
            </a:r>
            <a:endParaRPr sz="2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Khandaker Rifah Tasnia (170042042)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10" name="Google Shape;110;p1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13" name="Google Shape;113;p1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75" y="116550"/>
            <a:ext cx="4174258" cy="4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3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THANKS</a:t>
            </a:r>
            <a:r>
              <a:rPr lang="en" sz="6000">
                <a:solidFill>
                  <a:srgbClr val="000000"/>
                </a:solidFill>
              </a:rPr>
              <a:t>!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276" name="Google Shape;276;p33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278" name="Google Shape;278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4294967295" type="ctrTitle"/>
          </p:nvPr>
        </p:nvSpPr>
        <p:spPr>
          <a:xfrm>
            <a:off x="0" y="116625"/>
            <a:ext cx="720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5C21"/>
                </a:solidFill>
              </a:rPr>
              <a:t> </a:t>
            </a:r>
            <a:endParaRPr sz="48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5C21"/>
                </a:solidFill>
              </a:rPr>
              <a:t> </a:t>
            </a:r>
            <a:r>
              <a:rPr lang="en" sz="4800">
                <a:solidFill>
                  <a:srgbClr val="274E13"/>
                </a:solidFill>
              </a:rPr>
              <a:t>About our project</a:t>
            </a:r>
            <a:endParaRPr sz="4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  </a:t>
            </a:r>
            <a:r>
              <a:rPr lang="en" sz="3000">
                <a:solidFill>
                  <a:srgbClr val="6AA84F"/>
                </a:solidFill>
              </a:rPr>
              <a:t>How it’s better</a:t>
            </a:r>
            <a:endParaRPr sz="3000">
              <a:solidFill>
                <a:srgbClr val="6AA84F"/>
              </a:solidFill>
            </a:endParaRPr>
          </a:p>
        </p:txBody>
      </p:sp>
      <p:sp>
        <p:nvSpPr>
          <p:cNvPr id="127" name="Google Shape;127;p15"/>
          <p:cNvSpPr txBox="1"/>
          <p:nvPr>
            <p:ph idx="4294967295" type="subTitle"/>
          </p:nvPr>
        </p:nvSpPr>
        <p:spPr>
          <a:xfrm>
            <a:off x="243300" y="1276425"/>
            <a:ext cx="48774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Admission test management system takes all the steps of the entire admission test procedure into account and manages all the steps efficiently.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preseajntations.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4294967295" type="title"/>
          </p:nvPr>
        </p:nvSpPr>
        <p:spPr>
          <a:xfrm>
            <a:off x="549600" y="25405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REQUIRED LANGUAGES AND SOFTWARES</a:t>
            </a:r>
            <a:endParaRPr sz="2600">
              <a:solidFill>
                <a:srgbClr val="6AA84F"/>
              </a:solidFill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73564" y="1714605"/>
            <a:ext cx="6789300" cy="51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Web designing Language : HTML, CSS,JavaScript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73575" y="3154218"/>
            <a:ext cx="6789300" cy="51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Database Hosting : Xampp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73564" y="2438957"/>
            <a:ext cx="6789300" cy="51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Database Management System : MySQL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73564" y="999327"/>
            <a:ext cx="6789300" cy="51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Programming Language : PHP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73575" y="3874030"/>
            <a:ext cx="6789300" cy="51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Framework: Laravel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4294967295" type="title"/>
          </p:nvPr>
        </p:nvSpPr>
        <p:spPr>
          <a:xfrm>
            <a:off x="349525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6AA84F"/>
                </a:solidFill>
              </a:rPr>
              <a:t>FEATURES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50" y="1187290"/>
            <a:ext cx="769700" cy="7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252" y="1119802"/>
            <a:ext cx="769700" cy="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450" y="3009425"/>
            <a:ext cx="769700" cy="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9750" y="1143875"/>
            <a:ext cx="856500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349525" y="2021100"/>
            <a:ext cx="3512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Separate applicants scrutinization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923550" y="3855438"/>
            <a:ext cx="3059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Merit list publication</a:t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441300" y="2089050"/>
            <a:ext cx="2187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ncode Sans"/>
                <a:ea typeface="Encode Sans"/>
                <a:cs typeface="Encode Sans"/>
                <a:sym typeface="Encode Sans"/>
              </a:rPr>
              <a:t>Admin Panel</a:t>
            </a:r>
            <a:endParaRPr b="1" sz="24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281950" y="3855450"/>
            <a:ext cx="28917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Admit card download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504150" y="2108411"/>
            <a:ext cx="1652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ncode Sans"/>
                <a:ea typeface="Encode Sans"/>
                <a:cs typeface="Encode Sans"/>
                <a:sym typeface="Encode Sans"/>
              </a:rPr>
              <a:t>Seat Plan</a:t>
            </a:r>
            <a:endParaRPr b="1" sz="24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2950" y="3009425"/>
            <a:ext cx="769700" cy="7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3727700" y="3942750"/>
            <a:ext cx="1577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4294967295"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FUNCTIONALITY</a:t>
            </a:r>
            <a:endParaRPr sz="5000">
              <a:solidFill>
                <a:srgbClr val="6AA84F"/>
              </a:solidFill>
            </a:endParaRPr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549600" y="948388"/>
            <a:ext cx="7730100" cy="364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●Separate applicant procedure for bangla and english medium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●An admin panel will have authorization to manually scrutinize and make the shortlist, along with the publication of merit list.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●The applicant cannot apply more than once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●In case the applicant forgets password, they can request for a new one.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4294967295" type="title"/>
          </p:nvPr>
        </p:nvSpPr>
        <p:spPr>
          <a:xfrm>
            <a:off x="304675" y="478250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highlight>
                  <a:srgbClr val="6AA84F"/>
                </a:highlight>
              </a:rPr>
              <a:t>TIMELINE</a:t>
            </a:r>
            <a:endParaRPr sz="5000">
              <a:highlight>
                <a:srgbClr val="6AA84F"/>
              </a:highlight>
            </a:endParaRPr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85200" y="2401288"/>
            <a:ext cx="2388900" cy="66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JULY</a:t>
            </a:r>
            <a:endParaRPr b="1" sz="2400"/>
          </a:p>
        </p:txBody>
      </p:sp>
      <p:sp>
        <p:nvSpPr>
          <p:cNvPr id="172" name="Google Shape;172;p19"/>
          <p:cNvSpPr/>
          <p:nvPr/>
        </p:nvSpPr>
        <p:spPr>
          <a:xfrm>
            <a:off x="2418275" y="2401288"/>
            <a:ext cx="2234100" cy="66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AUG</a:t>
            </a:r>
            <a:endParaRPr b="1" sz="2400"/>
          </a:p>
        </p:txBody>
      </p:sp>
      <p:sp>
        <p:nvSpPr>
          <p:cNvPr id="173" name="Google Shape;173;p19"/>
          <p:cNvSpPr/>
          <p:nvPr/>
        </p:nvSpPr>
        <p:spPr>
          <a:xfrm>
            <a:off x="4481675" y="2405013"/>
            <a:ext cx="2388900" cy="66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</a:t>
            </a:r>
            <a:r>
              <a:rPr b="1" lang="en" sz="2400"/>
              <a:t>SEP</a:t>
            </a:r>
            <a:endParaRPr b="1" sz="2400"/>
          </a:p>
        </p:txBody>
      </p:sp>
      <p:sp>
        <p:nvSpPr>
          <p:cNvPr id="174" name="Google Shape;174;p19"/>
          <p:cNvSpPr/>
          <p:nvPr/>
        </p:nvSpPr>
        <p:spPr>
          <a:xfrm>
            <a:off x="6724675" y="2405013"/>
            <a:ext cx="2234100" cy="66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2400"/>
              <a:t>OCT</a:t>
            </a:r>
            <a:endParaRPr b="1" sz="2400"/>
          </a:p>
        </p:txBody>
      </p:sp>
      <p:sp>
        <p:nvSpPr>
          <p:cNvPr id="175" name="Google Shape;175;p19"/>
          <p:cNvSpPr txBox="1"/>
          <p:nvPr/>
        </p:nvSpPr>
        <p:spPr>
          <a:xfrm>
            <a:off x="304675" y="3190050"/>
            <a:ext cx="13083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36350" y="1290450"/>
            <a:ext cx="22341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Laravel framework research, database design</a:t>
            </a:r>
            <a:endParaRPr sz="19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068200" y="3118950"/>
            <a:ext cx="1402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792950" y="3190050"/>
            <a:ext cx="22341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Creating Apply page, generating pin and password for applicant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722975" y="3118975"/>
            <a:ext cx="238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dmit card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and seat plan allocation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484450" y="1328238"/>
            <a:ext cx="23889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Separating 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Panel, along with short list scrutinizing</a:t>
            </a:r>
            <a:endParaRPr sz="1800"/>
          </a:p>
        </p:txBody>
      </p:sp>
      <p:sp>
        <p:nvSpPr>
          <p:cNvPr id="181" name="Google Shape;181;p19"/>
          <p:cNvSpPr txBox="1"/>
          <p:nvPr/>
        </p:nvSpPr>
        <p:spPr>
          <a:xfrm>
            <a:off x="7139750" y="1338525"/>
            <a:ext cx="1308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822750" y="1482400"/>
            <a:ext cx="2162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3" name="Google Shape;183;p19"/>
          <p:cNvSpPr txBox="1"/>
          <p:nvPr/>
        </p:nvSpPr>
        <p:spPr>
          <a:xfrm>
            <a:off x="6906175" y="1554800"/>
            <a:ext cx="2078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Merit list and result publication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73000" y="412200"/>
            <a:ext cx="5376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latin typeface="Encode Sans"/>
                <a:ea typeface="Encode Sans"/>
                <a:cs typeface="Encode Sans"/>
                <a:sym typeface="Encode Sans"/>
              </a:rPr>
              <a:t>FUTURE PLAN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863250" y="1333650"/>
            <a:ext cx="8003100" cy="2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Encode Sans"/>
              <a:ea typeface="Encode Sans"/>
              <a:cs typeface="Encode Sans"/>
              <a:sym typeface="Encod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"/>
              <a:buChar char="❏"/>
            </a:pPr>
            <a:r>
              <a:rPr b="1" lang="en" sz="24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CALL FOR ADMISSION</a:t>
            </a:r>
            <a:endParaRPr b="1" sz="24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"/>
              <a:buChar char="❏"/>
            </a:pPr>
            <a:r>
              <a:rPr b="1" lang="en" sz="24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SUBJECT ALLOCATION</a:t>
            </a:r>
            <a:endParaRPr b="1" sz="24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"/>
              <a:buChar char="❏"/>
            </a:pPr>
            <a:r>
              <a:rPr b="1" lang="en" sz="24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AUTO MIGRATION</a:t>
            </a:r>
            <a:endParaRPr b="1" sz="24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"/>
              <a:buChar char="❏"/>
            </a:pPr>
            <a:r>
              <a:rPr b="1" lang="en" sz="24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ADMISSION PROCEDURE FOR INTERNATIONAL STUDENTS</a:t>
            </a:r>
            <a:endParaRPr b="1" sz="24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2099563" y="372127"/>
            <a:ext cx="4944887" cy="384965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2300112" y="535000"/>
            <a:ext cx="45438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1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DESKT</a:t>
            </a:r>
            <a:endParaRPr sz="24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100" y="535000"/>
            <a:ext cx="4543799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