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308" r:id="rId4"/>
    <p:sldId id="309" r:id="rId5"/>
    <p:sldId id="310" r:id="rId6"/>
    <p:sldId id="31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9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FB11"/>
            </a:gs>
            <a:gs pos="100000">
              <a:srgbClr val="83830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2376170"/>
            <a:ext cx="10943167" cy="1082675"/>
          </a:xfrm>
        </p:spPr>
        <p:txBody>
          <a:bodyPr/>
          <a:p>
            <a:r>
              <a:rPr lang="en-US" altLang="en-US" b="1"/>
              <a:t>ARTIKEL BERITA</a:t>
            </a:r>
            <a:br>
              <a:rPr lang="en-US" altLang="en-US" b="1"/>
            </a:br>
            <a:r>
              <a:rPr lang="en-US" altLang="en-US" sz="1800" b="1"/>
              <a:t>EKONOMI, </a:t>
            </a:r>
            <a:r>
              <a:rPr lang="en-US" altLang="en-US" sz="1800" b="1">
                <a:sym typeface="+mn-ea"/>
              </a:rPr>
              <a:t>KESEHATAN</a:t>
            </a:r>
            <a:r>
              <a:rPr lang="" altLang="en-US" sz="1800" b="1">
                <a:sym typeface="+mn-ea"/>
              </a:rPr>
              <a:t>, </a:t>
            </a:r>
            <a:r>
              <a:rPr lang="en-US" altLang="en-US" sz="1800" b="1"/>
              <a:t>OLAHRAGA, POLITIK, TEKNOLOGI</a:t>
            </a:r>
            <a:endParaRPr lang="en-US" altLang="en-US" sz="1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683" y="5010785"/>
            <a:ext cx="10949517" cy="17526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accent4"/>
                </a:solidFill>
                <a:effectLst/>
              </a:rPr>
              <a:t>Ahmad Rifa’i (2020191009)</a:t>
            </a:r>
            <a:endParaRPr lang="en-US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95558" y="94234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NLP</a:t>
            </a:r>
            <a:endParaRPr lang="en-US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43635"/>
          </a:xfrm>
        </p:spPr>
        <p:txBody>
          <a:bodyPr/>
          <a:p>
            <a:r>
              <a:rPr lang="" altLang="en-US" b="1"/>
              <a:t>PERSIAPAN</a:t>
            </a:r>
            <a:br>
              <a:rPr lang="" altLang="en-US" b="1"/>
            </a:br>
            <a:r>
              <a:rPr lang="" altLang="en-US" b="1"/>
              <a:t>DATASET</a:t>
            </a:r>
            <a:endParaRPr lang="" altLang="en-US" b="1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7015" y="2281555"/>
            <a:ext cx="4259580" cy="1186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65" y="3854450"/>
            <a:ext cx="3126740" cy="1267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75" y="3854450"/>
            <a:ext cx="3126105" cy="1291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30" y="5546725"/>
            <a:ext cx="3127375" cy="1252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5546090"/>
            <a:ext cx="3126740" cy="12534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595" y="5546725"/>
            <a:ext cx="3209925" cy="1252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 flipH="1">
            <a:off x="3882390" y="2931795"/>
            <a:ext cx="802640" cy="13779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Straight Arrow Connector 14"/>
          <p:cNvCxnSpPr/>
          <p:nvPr/>
        </p:nvCxnSpPr>
        <p:spPr>
          <a:xfrm>
            <a:off x="5295265" y="2861945"/>
            <a:ext cx="1936115" cy="15519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 flipH="1">
            <a:off x="6219825" y="2774315"/>
            <a:ext cx="680085" cy="31051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Straight Arrow Connector 17"/>
          <p:cNvCxnSpPr/>
          <p:nvPr/>
        </p:nvCxnSpPr>
        <p:spPr>
          <a:xfrm>
            <a:off x="7527925" y="2844165"/>
            <a:ext cx="2179955" cy="30873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Straight Arrow Connector 18"/>
          <p:cNvCxnSpPr/>
          <p:nvPr/>
        </p:nvCxnSpPr>
        <p:spPr>
          <a:xfrm flipH="1">
            <a:off x="3114675" y="2792095"/>
            <a:ext cx="3070225" cy="30175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rcRect t="15010"/>
          <a:stretch>
            <a:fillRect/>
          </a:stretch>
        </p:blipFill>
        <p:spPr>
          <a:xfrm>
            <a:off x="4552950" y="830580"/>
            <a:ext cx="3085465" cy="1308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6838315" y="1589405"/>
            <a:ext cx="1478915" cy="3683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" altLang="en-US"/>
              <a:t>ROOT DIR</a:t>
            </a:r>
            <a:endParaRPr lang="" altLang="en-US"/>
          </a:p>
        </p:txBody>
      </p:sp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6186805" y="1653540"/>
            <a:ext cx="19685" cy="6280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7345"/>
            <a:ext cx="10972800" cy="582613"/>
          </a:xfrm>
        </p:spPr>
        <p:txBody>
          <a:bodyPr/>
          <a:p>
            <a:r>
              <a:rPr lang="" altLang="en-US" b="1"/>
              <a:t>MEMBACA DATA</a:t>
            </a:r>
            <a:endParaRPr lang="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2853055"/>
            <a:ext cx="4122420" cy="357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r="38939"/>
          <a:stretch>
            <a:fillRect/>
          </a:stretch>
        </p:blipFill>
        <p:spPr>
          <a:xfrm>
            <a:off x="5151120" y="2333625"/>
            <a:ext cx="6653530" cy="2543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069975"/>
            <a:ext cx="4053205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66470"/>
          </a:xfrm>
        </p:spPr>
        <p:txBody>
          <a:bodyPr/>
          <a:p>
            <a:r>
              <a:rPr lang="" altLang="en-US" b="1"/>
              <a:t>PEMISAHAN DATA</a:t>
            </a:r>
            <a:br>
              <a:rPr lang="" altLang="en-US"/>
            </a:br>
            <a:r>
              <a:rPr lang="" altLang="en-US" sz="2400"/>
              <a:t>Data training = 70% dan Data testing = 30%</a:t>
            </a:r>
            <a:endParaRPr lang="" altLang="en-US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0" y="2113915"/>
            <a:ext cx="5276215" cy="4637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473200"/>
            <a:ext cx="5657850" cy="262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4198620"/>
            <a:ext cx="6057900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5" y="1473200"/>
            <a:ext cx="5276850" cy="40005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MEMBUAT DATA</a:t>
            </a:r>
            <a:endParaRPr lang="" altLang="en-US" b="1"/>
          </a:p>
        </p:txBody>
      </p:sp>
      <p:graphicFrame>
        <p:nvGraphicFramePr>
          <p:cNvPr id="4" name="Table 3"/>
          <p:cNvGraphicFramePr/>
          <p:nvPr/>
        </p:nvGraphicFramePr>
        <p:xfrm>
          <a:off x="609600" y="1235710"/>
          <a:ext cx="6754495" cy="407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30"/>
                <a:gridCol w="856615"/>
                <a:gridCol w="857250"/>
                <a:gridCol w="856615"/>
                <a:gridCol w="857250"/>
                <a:gridCol w="856615"/>
                <a:gridCol w="857250"/>
                <a:gridCol w="1118870"/>
              </a:tblGrid>
              <a:tr h="480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No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word1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word2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word3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word4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word5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wordN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FFFFFF"/>
                          </a:solidFill>
                          <a:latin typeface="Calibri" charset="-122"/>
                        </a:rPr>
                        <a:t>label</a:t>
                      </a:r>
                      <a:endParaRPr lang="en-US" b="0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ekonomi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ekonomi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3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politik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4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politik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kesehatan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6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olahraga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7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teknologi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8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ekonomi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...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N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10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5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2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Calibri" charset="-122"/>
                        </a:rPr>
                        <a:t>olahraga</a:t>
                      </a:r>
                      <a:endParaRPr lang="en-US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WPS Presentation</Application>
  <PresentationFormat>宽屏</PresentationFormat>
  <Paragraphs>192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Droid Sans Fallback</vt:lpstr>
      <vt:lpstr>微软雅黑</vt:lpstr>
      <vt:lpstr>Arial Unicode MS</vt:lpstr>
      <vt:lpstr>SimSun</vt:lpstr>
      <vt:lpstr>Times New Roman</vt:lpstr>
      <vt:lpstr>Calibri</vt:lpstr>
      <vt:lpstr>Trebuchet MS</vt:lpstr>
      <vt:lpstr>Blue Waves</vt:lpstr>
      <vt:lpstr>ARTIKEL BERITA EKONOMI, OLAHRAGA, POLITIK, KESEHATAN, TEKNOLOGI</vt:lpstr>
      <vt:lpstr>Persiapan Dataset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rifai</dc:creator>
  <cp:lastModifiedBy>rifai</cp:lastModifiedBy>
  <cp:revision>18</cp:revision>
  <dcterms:created xsi:type="dcterms:W3CDTF">2020-04-28T15:21:09Z</dcterms:created>
  <dcterms:modified xsi:type="dcterms:W3CDTF">2020-04-28T15:21:09Z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