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282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A8C"/>
    <a:srgbClr val="FF4DA6"/>
    <a:srgbClr val="FF80BF"/>
    <a:srgbClr val="FFB3D9"/>
    <a:srgbClr val="FFE6F2"/>
    <a:srgbClr val="FFB31A"/>
    <a:srgbClr val="FFC34D"/>
    <a:srgbClr val="FFD480"/>
    <a:srgbClr val="FFE6B3"/>
    <a:srgbClr val="FFF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5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E852-C9AC-493F-9B18-FF2E8B7BD6C4}" type="datetimeFigureOut">
              <a:rPr lang="id-ID" smtClean="0"/>
              <a:t>24/11/2023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0030" y="809625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0995" y="780746"/>
            <a:ext cx="3095307" cy="759578"/>
            <a:chOff x="3440891" y="759143"/>
            <a:chExt cx="3095307" cy="759578"/>
          </a:xfrm>
        </p:grpSpPr>
        <p:sp>
          <p:nvSpPr>
            <p:cNvPr id="12" name="TextBox 11"/>
            <p:cNvSpPr txBox="1"/>
            <p:nvPr/>
          </p:nvSpPr>
          <p:spPr>
            <a:xfrm>
              <a:off x="3440891" y="759143"/>
              <a:ext cx="27260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Pariwisata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23503" y="1210944"/>
              <a:ext cx="2512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Lokasi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Pariwisata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TextBox 9"/>
          <p:cNvSpPr txBox="1"/>
          <p:nvPr/>
        </p:nvSpPr>
        <p:spPr>
          <a:xfrm>
            <a:off x="310515" y="5029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7081" y="1233619"/>
            <a:ext cx="2423795" cy="306705"/>
            <a:chOff x="388620" y="1237435"/>
            <a:chExt cx="2423795" cy="306705"/>
          </a:xfrm>
        </p:grpSpPr>
        <p:sp>
          <p:nvSpPr>
            <p:cNvPr id="16" name="TextBox 15"/>
            <p:cNvSpPr txBox="1"/>
            <p:nvPr/>
          </p:nvSpPr>
          <p:spPr>
            <a:xfrm>
              <a:off x="873125" y="123743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88620" y="139078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B0352F-9E19-4F84-9054-1F207050B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22" y="3187474"/>
            <a:ext cx="349793" cy="349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ADD964-C0B1-B6D1-775B-9BC09D2C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3" y="1232547"/>
            <a:ext cx="273064" cy="469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" y="605220"/>
            <a:ext cx="5667060" cy="86931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3" y="543146"/>
            <a:ext cx="5708325" cy="88169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4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1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2" y="522690"/>
            <a:ext cx="5873385" cy="88582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wicaksono</dc:creator>
  <cp:lastModifiedBy>AMIRUL FAHMI ASH-SHIDDIQIE</cp:lastModifiedBy>
  <cp:revision>30</cp:revision>
  <dcterms:created xsi:type="dcterms:W3CDTF">2020-09-29T08:15:00Z</dcterms:created>
  <dcterms:modified xsi:type="dcterms:W3CDTF">2023-11-24T14:15:19Z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C7AC39F3FA564135A4AEB3296917AAF3</vt:lpwstr>
  </property>
  <property fmtid="{D5CDD505-2E9C-101B-9397-08002B2CF9AE}" pid="3" name="KSOProductBuildVer">
    <vt:lpwstr>1033-11.2.0.10323</vt:lpwstr>
  </property>
</Properties>
</file>