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rawings/drawing1.xml" ContentType="application/vnd.openxmlformats-officedocument.drawingml.chartshapes+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drawings/drawing2.xml" ContentType="application/vnd.openxmlformats-officedocument.drawingml.chartshape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59" r:id="rId3"/>
    <p:sldId id="276" r:id="rId4"/>
    <p:sldId id="277" r:id="rId5"/>
    <p:sldId id="321" r:id="rId6"/>
    <p:sldId id="279" r:id="rId7"/>
    <p:sldId id="278" r:id="rId8"/>
    <p:sldId id="260" r:id="rId9"/>
    <p:sldId id="322" r:id="rId10"/>
    <p:sldId id="281"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4660"/>
  </p:normalViewPr>
  <p:slideViewPr>
    <p:cSldViewPr snapToGrid="0">
      <p:cViewPr varScale="1">
        <p:scale>
          <a:sx n="143" d="100"/>
          <a:sy n="143" d="100"/>
        </p:scale>
        <p:origin x="-138" y="6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chartUserShapes" Target="../drawings/drawing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chartUserShapes" Target="../drawings/drawing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6"/>
    </mc:Choice>
    <mc:Fallback>
      <c:style val="6"/>
    </mc:Fallback>
  </mc:AlternateContent>
  <c:chart>
    <c:title>
      <c:tx>
        <c:rich>
          <a:bodyPr rot="0" spcFirstLastPara="1" vertOverflow="ellipsis" vert="horz" wrap="square" anchor="ctr" anchorCtr="1"/>
          <a:lstStyle/>
          <a:p>
            <a:pPr>
              <a:defRPr sz="900" b="0" i="0" u="none" strike="noStrike" kern="1200" spc="0" baseline="0">
                <a:solidFill>
                  <a:schemeClr val="tx1">
                    <a:lumMod val="65000"/>
                    <a:lumOff val="35000"/>
                  </a:schemeClr>
                </a:solidFill>
                <a:latin typeface="Josefin Sans" pitchFamily="2" charset="0"/>
                <a:ea typeface="+mn-ea"/>
                <a:cs typeface="+mn-cs"/>
              </a:defRPr>
            </a:pPr>
            <a:r>
              <a:rPr lang="en-US" sz="900" dirty="0">
                <a:solidFill>
                  <a:schemeClr val="tx1"/>
                </a:solidFill>
              </a:rPr>
              <a:t>Overall Customer Segments</a:t>
            </a:r>
          </a:p>
        </c:rich>
      </c:tx>
      <c:layout>
        <c:manualLayout>
          <c:xMode val="edge"/>
          <c:yMode val="edge"/>
          <c:x val="0.26818650065779387"/>
          <c:y val="0.90140685697593792"/>
        </c:manualLayout>
      </c:layout>
      <c:overlay val="0"/>
      <c:spPr>
        <a:noFill/>
        <a:ln>
          <a:noFill/>
        </a:ln>
        <a:effectLst/>
      </c:spPr>
      <c:txPr>
        <a:bodyPr rot="0" spcFirstLastPara="1" vertOverflow="ellipsis" vert="horz" wrap="square" anchor="ctr" anchorCtr="1"/>
        <a:lstStyle/>
        <a:p>
          <a:pPr>
            <a:defRPr sz="900" b="0" i="0" u="none" strike="noStrike" kern="1200" spc="0" baseline="0">
              <a:solidFill>
                <a:schemeClr val="tx1">
                  <a:lumMod val="65000"/>
                  <a:lumOff val="35000"/>
                </a:schemeClr>
              </a:solidFill>
              <a:latin typeface="Josefin Sans" pitchFamily="2" charset="0"/>
              <a:ea typeface="+mn-ea"/>
              <a:cs typeface="+mn-cs"/>
            </a:defRPr>
          </a:pPr>
          <a:endParaRPr lang="en-US"/>
        </a:p>
      </c:txPr>
    </c:title>
    <c:autoTitleDeleted val="0"/>
    <c:plotArea>
      <c:layout>
        <c:manualLayout>
          <c:layoutTarget val="inner"/>
          <c:xMode val="edge"/>
          <c:yMode val="edge"/>
          <c:x val="8.7500692075155054E-2"/>
          <c:y val="0.20816927702287633"/>
          <c:w val="0.8062479929820503"/>
          <c:h val="0.66515486744592345"/>
        </c:manualLayout>
      </c:layout>
      <c:pieChart>
        <c:varyColors val="1"/>
        <c:ser>
          <c:idx val="0"/>
          <c:order val="0"/>
          <c:tx>
            <c:strRef>
              <c:f>Sheet1!$B$1</c:f>
              <c:strCache>
                <c:ptCount val="1"/>
                <c:pt idx="0">
                  <c:v>Purchases Across Different Times of the Day</c:v>
                </c:pt>
              </c:strCache>
            </c:strRef>
          </c:tx>
          <c:dPt>
            <c:idx val="0"/>
            <c:bubble3D val="0"/>
            <c:spPr>
              <a:solidFill>
                <a:schemeClr val="accent4">
                  <a:shade val="65000"/>
                </a:schemeClr>
              </a:solidFill>
              <a:ln w="19050">
                <a:solidFill>
                  <a:schemeClr val="lt1"/>
                </a:solidFill>
              </a:ln>
              <a:effectLst/>
            </c:spPr>
            <c:extLst>
              <c:ext xmlns:c16="http://schemas.microsoft.com/office/drawing/2014/chart" uri="{C3380CC4-5D6E-409C-BE32-E72D297353CC}">
                <c16:uniqueId val="{00000001-6092-4A8D-A8A6-D7B8376530CB}"/>
              </c:ext>
            </c:extLst>
          </c:dPt>
          <c:dPt>
            <c:idx val="1"/>
            <c:bubble3D val="0"/>
            <c:spPr>
              <a:solidFill>
                <a:schemeClr val="accent4"/>
              </a:solidFill>
              <a:ln w="19050">
                <a:solidFill>
                  <a:schemeClr val="lt1"/>
                </a:solidFill>
              </a:ln>
              <a:effectLst/>
            </c:spPr>
            <c:extLst>
              <c:ext xmlns:c16="http://schemas.microsoft.com/office/drawing/2014/chart" uri="{C3380CC4-5D6E-409C-BE32-E72D297353CC}">
                <c16:uniqueId val="{00000003-6092-4A8D-A8A6-D7B8376530CB}"/>
              </c:ext>
            </c:extLst>
          </c:dPt>
          <c:dPt>
            <c:idx val="2"/>
            <c:bubble3D val="0"/>
            <c:spPr>
              <a:solidFill>
                <a:schemeClr val="accent4">
                  <a:tint val="65000"/>
                </a:schemeClr>
              </a:solidFill>
              <a:ln w="19050">
                <a:solidFill>
                  <a:schemeClr val="lt1"/>
                </a:solidFill>
              </a:ln>
              <a:effectLst/>
            </c:spPr>
            <c:extLst>
              <c:ext xmlns:c16="http://schemas.microsoft.com/office/drawing/2014/chart" uri="{C3380CC4-5D6E-409C-BE32-E72D297353CC}">
                <c16:uniqueId val="{00000005-6092-4A8D-A8A6-D7B8376530CB}"/>
              </c:ext>
            </c:extLst>
          </c:dPt>
          <c:dLbls>
            <c:dLbl>
              <c:idx val="0"/>
              <c:layout>
                <c:manualLayout>
                  <c:x val="9.2508486379345764E-2"/>
                  <c:y val="-2.9306831073762456E-2"/>
                </c:manualLayout>
              </c:layout>
              <c:tx>
                <c:rich>
                  <a:bodyPr/>
                  <a:lstStyle/>
                  <a:p>
                    <a:fld id="{B3394989-1F81-4C82-A1CA-F62D81345E5F}" type="VALUE">
                      <a:rPr lang="en-US" smtClean="0">
                        <a:solidFill>
                          <a:schemeClr val="tx1"/>
                        </a:solidFill>
                      </a:rPr>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6092-4A8D-A8A6-D7B8376530CB}"/>
                </c:ext>
              </c:extLst>
            </c:dLbl>
            <c:dLbl>
              <c:idx val="1"/>
              <c:layout>
                <c:manualLayout>
                  <c:x val="-5.3126301090187268E-2"/>
                  <c:y val="-0.12881392430996819"/>
                </c:manualLayout>
              </c:layout>
              <c:tx>
                <c:rich>
                  <a:bodyPr/>
                  <a:lstStyle/>
                  <a:p>
                    <a:fld id="{0259C753-57EA-439D-87FA-765892C51C44}" type="VALUE">
                      <a:rPr lang="en-US" smtClean="0">
                        <a:solidFill>
                          <a:schemeClr val="tx1"/>
                        </a:solidFill>
                      </a:rPr>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6092-4A8D-A8A6-D7B8376530CB}"/>
                </c:ext>
              </c:extLst>
            </c:dLbl>
            <c:dLbl>
              <c:idx val="2"/>
              <c:layout>
                <c:manualLayout>
                  <c:x val="4.9476052969279247E-2"/>
                  <c:y val="-9.3007308312928E-2"/>
                </c:manualLayout>
              </c:layout>
              <c:tx>
                <c:rich>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Josefin Sans" pitchFamily="2" charset="0"/>
                        <a:ea typeface="+mn-ea"/>
                        <a:cs typeface="+mn-cs"/>
                      </a:defRPr>
                    </a:pPr>
                    <a:fld id="{B20EBB9E-558E-47DB-9FF1-704314629D2D}" type="VALUE">
                      <a:rPr lang="en-US" sz="1200" smtClean="0"/>
                      <a:pPr>
                        <a:defRPr sz="1200">
                          <a:solidFill>
                            <a:schemeClr val="tx1"/>
                          </a:solidFill>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Josefin Sans" pitchFamily="2"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6092-4A8D-A8A6-D7B8376530CB}"/>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Josefin Sans" pitchFamily="2" charset="0"/>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Sheet1!$A$2:$A$4</c:f>
              <c:strCache>
                <c:ptCount val="3"/>
                <c:pt idx="0">
                  <c:v>Low</c:v>
                </c:pt>
                <c:pt idx="1">
                  <c:v>Medium</c:v>
                </c:pt>
                <c:pt idx="2">
                  <c:v>High</c:v>
                </c:pt>
              </c:strCache>
            </c:strRef>
          </c:cat>
          <c:val>
            <c:numRef>
              <c:f>Sheet1!$B$2:$B$4</c:f>
              <c:numCache>
                <c:formatCode>0.00%</c:formatCode>
                <c:ptCount val="3"/>
                <c:pt idx="0">
                  <c:v>0.16300000000000001</c:v>
                </c:pt>
                <c:pt idx="1">
                  <c:v>0.67300000000000004</c:v>
                </c:pt>
                <c:pt idx="2">
                  <c:v>0.16400000000000001</c:v>
                </c:pt>
              </c:numCache>
            </c:numRef>
          </c:val>
          <c:extLst>
            <c:ext xmlns:c16="http://schemas.microsoft.com/office/drawing/2014/chart" uri="{C3380CC4-5D6E-409C-BE32-E72D297353CC}">
              <c16:uniqueId val="{00000006-6092-4A8D-A8A6-D7B8376530CB}"/>
            </c:ext>
          </c:extLst>
        </c:ser>
        <c:dLbls>
          <c:showLegendKey val="0"/>
          <c:showVal val="1"/>
          <c:showCatName val="0"/>
          <c:showSerName val="0"/>
          <c:showPercent val="0"/>
          <c:showBubbleSize val="0"/>
          <c:showLeaderLines val="1"/>
        </c:dLbls>
        <c:firstSliceAng val="71"/>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a:latin typeface="Josefin Sans" pitchFamily="2" charset="0"/>
        </a:defRPr>
      </a:pPr>
      <a:endParaRPr lang="en-US"/>
    </a:p>
  </c:txPr>
  <c:externalData r:id="rId3">
    <c:autoUpdate val="0"/>
  </c:externalData>
  <c:userShapes r:id="rId4"/>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900" b="0" i="0" u="none" strike="noStrike" kern="1200" spc="0" baseline="0">
                <a:solidFill>
                  <a:schemeClr val="tx1">
                    <a:lumMod val="65000"/>
                    <a:lumOff val="35000"/>
                  </a:schemeClr>
                </a:solidFill>
                <a:latin typeface="Josefin Sans" pitchFamily="2" charset="0"/>
                <a:ea typeface="+mn-ea"/>
                <a:cs typeface="+mn-cs"/>
              </a:defRPr>
            </a:pPr>
            <a:r>
              <a:rPr lang="en-US" sz="900" dirty="0">
                <a:solidFill>
                  <a:schemeClr val="tx1"/>
                </a:solidFill>
              </a:rPr>
              <a:t>Purchases Across Different Times of the Day</a:t>
            </a:r>
          </a:p>
        </c:rich>
      </c:tx>
      <c:layout>
        <c:manualLayout>
          <c:xMode val="edge"/>
          <c:yMode val="edge"/>
          <c:x val="0.14576936387553313"/>
          <c:y val="0.90140685697593792"/>
        </c:manualLayout>
      </c:layout>
      <c:overlay val="0"/>
      <c:spPr>
        <a:noFill/>
        <a:ln>
          <a:noFill/>
        </a:ln>
        <a:effectLst/>
      </c:spPr>
      <c:txPr>
        <a:bodyPr rot="0" spcFirstLastPara="1" vertOverflow="ellipsis" vert="horz" wrap="square" anchor="ctr" anchorCtr="1"/>
        <a:lstStyle/>
        <a:p>
          <a:pPr>
            <a:defRPr sz="900" b="0" i="0" u="none" strike="noStrike" kern="1200" spc="0" baseline="0">
              <a:solidFill>
                <a:schemeClr val="tx1">
                  <a:lumMod val="65000"/>
                  <a:lumOff val="35000"/>
                </a:schemeClr>
              </a:solidFill>
              <a:latin typeface="Josefin Sans" pitchFamily="2" charset="0"/>
              <a:ea typeface="+mn-ea"/>
              <a:cs typeface="+mn-cs"/>
            </a:defRPr>
          </a:pPr>
          <a:endParaRPr lang="en-US"/>
        </a:p>
      </c:txPr>
    </c:title>
    <c:autoTitleDeleted val="0"/>
    <c:plotArea>
      <c:layout>
        <c:manualLayout>
          <c:layoutTarget val="inner"/>
          <c:xMode val="edge"/>
          <c:yMode val="edge"/>
          <c:x val="8.7500692075155054E-2"/>
          <c:y val="0.20816927702287633"/>
          <c:w val="0.8062479929820503"/>
          <c:h val="0.66515486744592345"/>
        </c:manualLayout>
      </c:layout>
      <c:pieChart>
        <c:varyColors val="1"/>
        <c:ser>
          <c:idx val="0"/>
          <c:order val="0"/>
          <c:tx>
            <c:strRef>
              <c:f>Sheet1!$B$1</c:f>
              <c:strCache>
                <c:ptCount val="1"/>
                <c:pt idx="0">
                  <c:v>Purchases Across Different Times of the Day</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7344-42CA-AE73-43D76A3145F4}"/>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7344-42CA-AE73-43D76A3145F4}"/>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7344-42CA-AE73-43D76A3145F4}"/>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7344-42CA-AE73-43D76A3145F4}"/>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7344-42CA-AE73-43D76A3145F4}"/>
              </c:ext>
            </c:extLst>
          </c:dPt>
          <c:dLbls>
            <c:dLbl>
              <c:idx val="0"/>
              <c:layout>
                <c:manualLayout>
                  <c:x val="9.2508486379345764E-2"/>
                  <c:y val="-2.9306831073762456E-2"/>
                </c:manualLayout>
              </c:layout>
              <c:tx>
                <c:rich>
                  <a:bodyPr/>
                  <a:lstStyle/>
                  <a:p>
                    <a:fld id="{B3394989-1F81-4C82-A1CA-F62D81345E5F}" type="VALUE">
                      <a:rPr lang="en-US" smtClean="0">
                        <a:solidFill>
                          <a:schemeClr val="tx1"/>
                        </a:solidFill>
                      </a:rPr>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7344-42CA-AE73-43D76A3145F4}"/>
                </c:ext>
              </c:extLst>
            </c:dLbl>
            <c:dLbl>
              <c:idx val="1"/>
              <c:layout>
                <c:manualLayout>
                  <c:x val="3.3750382948252347E-2"/>
                  <c:y val="4.2114345751134062E-2"/>
                </c:manualLayout>
              </c:layout>
              <c:tx>
                <c:rich>
                  <a:bodyPr/>
                  <a:lstStyle/>
                  <a:p>
                    <a:fld id="{0259C753-57EA-439D-87FA-765892C51C44}" type="VALUE">
                      <a:rPr lang="en-US" smtClean="0">
                        <a:solidFill>
                          <a:schemeClr val="tx1"/>
                        </a:solidFill>
                      </a:rPr>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7344-42CA-AE73-43D76A3145F4}"/>
                </c:ext>
              </c:extLst>
            </c:dLbl>
            <c:dLbl>
              <c:idx val="2"/>
              <c:layout>
                <c:manualLayout>
                  <c:x val="4.9476052969279247E-2"/>
                  <c:y val="-9.3007308312928E-2"/>
                </c:manualLayout>
              </c:layout>
              <c:tx>
                <c:rich>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Josefin Sans" pitchFamily="2" charset="0"/>
                        <a:ea typeface="+mn-ea"/>
                        <a:cs typeface="+mn-cs"/>
                      </a:defRPr>
                    </a:pPr>
                    <a:fld id="{B20EBB9E-558E-47DB-9FF1-704314629D2D}" type="VALUE">
                      <a:rPr lang="en-US" sz="1200" smtClean="0"/>
                      <a:pPr>
                        <a:defRPr sz="1200">
                          <a:solidFill>
                            <a:schemeClr val="tx1"/>
                          </a:solidFill>
                        </a:defRPr>
                      </a:pPr>
                      <a:t>[VALUE]</a:t>
                    </a:fld>
                    <a:endParaRPr lang="en-US"/>
                  </a:p>
                </c:rich>
              </c:tx>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Josefin Sans" pitchFamily="2"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7344-42CA-AE73-43D76A3145F4}"/>
                </c:ext>
              </c:extLst>
            </c:dLbl>
            <c:dLbl>
              <c:idx val="3"/>
              <c:layout>
                <c:manualLayout>
                  <c:x val="-7.3536645533254688E-2"/>
                  <c:y val="-0.29915657517158534"/>
                </c:manualLayout>
              </c:layout>
              <c:tx>
                <c:rich>
                  <a:bodyPr/>
                  <a:lstStyle/>
                  <a:p>
                    <a:fld id="{D2C09F25-A8FF-4FE2-93C4-83AB61825DFB}" type="VALUE">
                      <a:rPr lang="en-US">
                        <a:solidFill>
                          <a:schemeClr val="tx1"/>
                        </a:solidFill>
                      </a:rPr>
                      <a:pPr/>
                      <a:t>[VALUE]</a:t>
                    </a:fld>
                    <a:endParaRPr lang="en-US"/>
                  </a:p>
                </c:rich>
              </c:tx>
              <c:showLegendKey val="0"/>
              <c:showVal val="1"/>
              <c:showCatName val="0"/>
              <c:showSerName val="0"/>
              <c:showPercent val="0"/>
              <c:showBubbleSize val="0"/>
              <c:extLst>
                <c:ext xmlns:c15="http://schemas.microsoft.com/office/drawing/2012/chart" uri="{CE6537A1-D6FC-4f65-9D91-7224C49458BB}">
                  <c15:layout>
                    <c:manualLayout>
                      <c:w val="0.20616309842969685"/>
                      <c:h val="0.2118828958783579"/>
                    </c:manualLayout>
                  </c15:layout>
                  <c15:dlblFieldTable/>
                  <c15:showDataLabelsRange val="0"/>
                </c:ext>
                <c:ext xmlns:c16="http://schemas.microsoft.com/office/drawing/2014/chart" uri="{C3380CC4-5D6E-409C-BE32-E72D297353CC}">
                  <c16:uniqueId val="{00000007-7344-42CA-AE73-43D76A3145F4}"/>
                </c:ext>
              </c:extLst>
            </c:dLbl>
            <c:dLbl>
              <c:idx val="4"/>
              <c:layout>
                <c:manualLayout>
                  <c:x val="3.7744856189858671E-3"/>
                  <c:y val="-6.4485466364820165E-2"/>
                </c:manualLayout>
              </c:layout>
              <c:tx>
                <c:rich>
                  <a:bodyPr/>
                  <a:lstStyle/>
                  <a:p>
                    <a:fld id="{4F107D61-0174-4801-A2A6-53929B362993}" type="VALUE">
                      <a:rPr lang="en-US">
                        <a:solidFill>
                          <a:schemeClr val="tx1"/>
                        </a:solidFill>
                      </a:rPr>
                      <a:pPr/>
                      <a:t>[VALUE]</a:t>
                    </a:fld>
                    <a:endParaRPr lang="en-US"/>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9-7344-42CA-AE73-43D76A3145F4}"/>
                </c:ext>
              </c:extLst>
            </c:dLbl>
            <c:spPr>
              <a:noFill/>
              <a:ln>
                <a:noFill/>
              </a:ln>
              <a:effectLst/>
            </c:spPr>
            <c:txPr>
              <a:bodyPr rot="0" spcFirstLastPara="1" vertOverflow="ellipsis" vert="horz" wrap="square" lIns="38100" tIns="19050" rIns="38100" bIns="19050" anchor="ctr" anchorCtr="1">
                <a:spAutoFit/>
              </a:bodyPr>
              <a:lstStyle/>
              <a:p>
                <a:pPr>
                  <a:defRPr sz="1200" b="0" i="0" u="none" strike="noStrike" kern="1200" baseline="0">
                    <a:solidFill>
                      <a:schemeClr val="bg1"/>
                    </a:solidFill>
                    <a:latin typeface="Josefin Sans" pitchFamily="2" charset="0"/>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Breakfast</c:v>
                </c:pt>
                <c:pt idx="1">
                  <c:v>Lunch</c:v>
                </c:pt>
                <c:pt idx="2">
                  <c:v>Evening</c:v>
                </c:pt>
                <c:pt idx="3">
                  <c:v>Dinner</c:v>
                </c:pt>
                <c:pt idx="4">
                  <c:v>Late Night</c:v>
                </c:pt>
              </c:strCache>
            </c:strRef>
          </c:cat>
          <c:val>
            <c:numRef>
              <c:f>Sheet1!$B$2:$B$6</c:f>
              <c:numCache>
                <c:formatCode>0.00%</c:formatCode>
                <c:ptCount val="5"/>
                <c:pt idx="0">
                  <c:v>2.5999999999999999E-2</c:v>
                </c:pt>
                <c:pt idx="1">
                  <c:v>0.31900000000000001</c:v>
                </c:pt>
                <c:pt idx="2">
                  <c:v>6.6000000000000003E-2</c:v>
                </c:pt>
                <c:pt idx="3">
                  <c:v>0.40699999999999997</c:v>
                </c:pt>
                <c:pt idx="4">
                  <c:v>0.18099999999999999</c:v>
                </c:pt>
              </c:numCache>
            </c:numRef>
          </c:val>
          <c:extLst>
            <c:ext xmlns:c16="http://schemas.microsoft.com/office/drawing/2014/chart" uri="{C3380CC4-5D6E-409C-BE32-E72D297353CC}">
              <c16:uniqueId val="{0000000A-7344-42CA-AE73-43D76A3145F4}"/>
            </c:ext>
          </c:extLst>
        </c:ser>
        <c:dLbls>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a:latin typeface="Josefin Sans" pitchFamily="2" charset="0"/>
        </a:defRPr>
      </a:pPr>
      <a:endParaRPr lang="en-US"/>
    </a:p>
  </c:txPr>
  <c:externalData r:id="rId3">
    <c:autoUpdate val="0"/>
  </c:externalData>
  <c:userShapes r:id="rId4"/>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800" b="0" i="0" u="none" strike="noStrike" kern="1200" spc="0" baseline="0">
                <a:solidFill>
                  <a:schemeClr val="tx1">
                    <a:lumMod val="65000"/>
                    <a:lumOff val="35000"/>
                  </a:schemeClr>
                </a:solidFill>
                <a:latin typeface="Josefin Sans" pitchFamily="2" charset="0"/>
                <a:ea typeface="+mn-ea"/>
                <a:cs typeface="+mn-cs"/>
              </a:defRPr>
            </a:pPr>
            <a:r>
              <a:rPr lang="en-US" sz="800" dirty="0">
                <a:solidFill>
                  <a:schemeClr val="tx1"/>
                </a:solidFill>
              </a:rPr>
              <a:t>Device Preference ( Conversion &lt;= 40)</a:t>
            </a:r>
          </a:p>
        </c:rich>
      </c:tx>
      <c:layout>
        <c:manualLayout>
          <c:xMode val="edge"/>
          <c:yMode val="edge"/>
          <c:x val="0.21762033724027979"/>
          <c:y val="0.88932249958481557"/>
        </c:manualLayout>
      </c:layout>
      <c:overlay val="0"/>
      <c:spPr>
        <a:noFill/>
        <a:ln>
          <a:noFill/>
        </a:ln>
        <a:effectLst/>
      </c:spPr>
      <c:txPr>
        <a:bodyPr rot="0" spcFirstLastPara="1" vertOverflow="ellipsis" vert="horz" wrap="square" anchor="ctr" anchorCtr="1"/>
        <a:lstStyle/>
        <a:p>
          <a:pPr>
            <a:defRPr sz="800" b="0" i="0" u="none" strike="noStrike" kern="1200" spc="0" baseline="0">
              <a:solidFill>
                <a:schemeClr val="tx1">
                  <a:lumMod val="65000"/>
                  <a:lumOff val="35000"/>
                </a:schemeClr>
              </a:solidFill>
              <a:latin typeface="Josefin Sans" pitchFamily="2" charset="0"/>
              <a:ea typeface="+mn-ea"/>
              <a:cs typeface="+mn-cs"/>
            </a:defRPr>
          </a:pPr>
          <a:endParaRPr lang="en-US"/>
        </a:p>
      </c:txPr>
    </c:title>
    <c:autoTitleDeleted val="0"/>
    <c:plotArea>
      <c:layout>
        <c:manualLayout>
          <c:layoutTarget val="inner"/>
          <c:xMode val="edge"/>
          <c:yMode val="edge"/>
          <c:x val="0.10784230355779667"/>
          <c:y val="0.1762941331495009"/>
          <c:w val="0.78431539288440666"/>
          <c:h val="0.65342066950900368"/>
        </c:manualLayout>
      </c:layout>
      <c:pieChart>
        <c:varyColors val="1"/>
        <c:ser>
          <c:idx val="0"/>
          <c:order val="0"/>
          <c:tx>
            <c:strRef>
              <c:f>Sheet1!$B$1</c:f>
              <c:strCache>
                <c:ptCount val="1"/>
                <c:pt idx="0">
                  <c:v>Device Preference ( Conversion &lt;= 40)</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5F32-44B4-9EAB-39C8C97A75BC}"/>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5F32-44B4-9EAB-39C8C97A75BC}"/>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5F32-44B4-9EAB-39C8C97A75BC}"/>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5F32-44B4-9EAB-39C8C97A75BC}"/>
              </c:ext>
            </c:extLst>
          </c:dPt>
          <c:dLbls>
            <c:dLbl>
              <c:idx val="0"/>
              <c:layout>
                <c:manualLayout>
                  <c:x val="-0.18921047916785674"/>
                  <c:y val="-2.1321312938279824E-2"/>
                </c:manualLayout>
              </c:layout>
              <c:tx>
                <c:rich>
                  <a:bodyPr/>
                  <a:lstStyle/>
                  <a:p>
                    <a:fld id="{B3394989-1F81-4C82-A1CA-F62D81345E5F}" type="VALUE">
                      <a:rPr lang="en-US" b="1" smtClean="0"/>
                      <a:pPr/>
                      <a:t>[VALUE]</a:t>
                    </a:fld>
                    <a:r>
                      <a:rPr lang="en-US" dirty="0"/>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1-5F32-44B4-9EAB-39C8C97A75BC}"/>
                </c:ext>
              </c:extLst>
            </c:dLbl>
            <c:dLbl>
              <c:idx val="1"/>
              <c:layout>
                <c:manualLayout>
                  <c:x val="0.20530293981709882"/>
                  <c:y val="2.9320767875755474E-3"/>
                </c:manualLayout>
              </c:layout>
              <c:tx>
                <c:rich>
                  <a:bodyPr/>
                  <a:lstStyle/>
                  <a:p>
                    <a:fld id="{0259C753-57EA-439D-87FA-765892C51C44}" type="VALUE">
                      <a:rPr lang="en-US" smtClean="0"/>
                      <a:pPr/>
                      <a:t>[VALUE]</a:t>
                    </a:fld>
                    <a:r>
                      <a:rPr lang="en-US" dirty="0"/>
                      <a:t>%</a:t>
                    </a:r>
                  </a:p>
                </c:rich>
              </c:tx>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3-5F32-44B4-9EAB-39C8C97A75BC}"/>
                </c:ext>
              </c:extLst>
            </c:dLbl>
            <c:dLbl>
              <c:idx val="2"/>
              <c:layout>
                <c:manualLayout>
                  <c:x val="4.9476139762765471E-2"/>
                  <c:y val="4.7846123727329423E-3"/>
                </c:manualLayout>
              </c:layout>
              <c:tx>
                <c:rich>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Josefin Sans" pitchFamily="2" charset="0"/>
                        <a:ea typeface="+mn-ea"/>
                        <a:cs typeface="+mn-cs"/>
                      </a:defRPr>
                    </a:pPr>
                    <a:fld id="{B20EBB9E-558E-47DB-9FF1-704314629D2D}" type="VALUE">
                      <a:rPr lang="en-US" sz="1400" smtClean="0"/>
                      <a:pPr>
                        <a:defRPr sz="1400">
                          <a:solidFill>
                            <a:schemeClr val="tx1"/>
                          </a:solidFill>
                        </a:defRPr>
                      </a:pPr>
                      <a:t>[VALUE]</a:t>
                    </a:fld>
                    <a:r>
                      <a:rPr lang="en-US" sz="1400"/>
                      <a:t>%</a:t>
                    </a:r>
                  </a:p>
                </c:rich>
              </c:tx>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Josefin Sans" pitchFamily="2"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5F32-44B4-9EAB-39C8C97A75BC}"/>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Josefin Sans" pitchFamily="2" charset="0"/>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IOS</c:v>
                </c:pt>
                <c:pt idx="1">
                  <c:v>Android</c:v>
                </c:pt>
                <c:pt idx="2">
                  <c:v>Web</c:v>
                </c:pt>
              </c:strCache>
            </c:strRef>
          </c:cat>
          <c:val>
            <c:numRef>
              <c:f>Sheet1!$B$2:$B$5</c:f>
              <c:numCache>
                <c:formatCode>General</c:formatCode>
                <c:ptCount val="4"/>
                <c:pt idx="0">
                  <c:v>54</c:v>
                </c:pt>
                <c:pt idx="1">
                  <c:v>41.4</c:v>
                </c:pt>
                <c:pt idx="2">
                  <c:v>3.8</c:v>
                </c:pt>
              </c:numCache>
            </c:numRef>
          </c:val>
          <c:extLst>
            <c:ext xmlns:c16="http://schemas.microsoft.com/office/drawing/2014/chart" uri="{C3380CC4-5D6E-409C-BE32-E72D297353CC}">
              <c16:uniqueId val="{00000008-5F32-44B4-9EAB-39C8C97A75BC}"/>
            </c:ext>
          </c:extLst>
        </c:ser>
        <c:dLbls>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a:latin typeface="Josefin Sans" pitchFamily="2" charset="0"/>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800" b="0" i="0" u="none" strike="noStrike" kern="1200" spc="0" baseline="0">
                <a:solidFill>
                  <a:schemeClr val="tx1">
                    <a:lumMod val="65000"/>
                    <a:lumOff val="35000"/>
                  </a:schemeClr>
                </a:solidFill>
                <a:latin typeface="Josefin Sans" pitchFamily="2" charset="0"/>
                <a:ea typeface="+mn-ea"/>
                <a:cs typeface="+mn-cs"/>
              </a:defRPr>
            </a:pPr>
            <a:r>
              <a:rPr lang="en-US" sz="800" dirty="0">
                <a:solidFill>
                  <a:schemeClr val="tx1"/>
                </a:solidFill>
              </a:rPr>
              <a:t>Device Preference ( Conversion &gt; 40)</a:t>
            </a:r>
          </a:p>
        </c:rich>
      </c:tx>
      <c:layout>
        <c:manualLayout>
          <c:xMode val="edge"/>
          <c:yMode val="edge"/>
          <c:x val="0.13164764648121532"/>
          <c:y val="0.89845590401748043"/>
        </c:manualLayout>
      </c:layout>
      <c:overlay val="0"/>
      <c:spPr>
        <a:noFill/>
        <a:ln>
          <a:noFill/>
        </a:ln>
        <a:effectLst/>
      </c:spPr>
      <c:txPr>
        <a:bodyPr rot="0" spcFirstLastPara="1" vertOverflow="ellipsis" vert="horz" wrap="square" anchor="ctr" anchorCtr="1"/>
        <a:lstStyle/>
        <a:p>
          <a:pPr>
            <a:defRPr sz="800" b="0" i="0" u="none" strike="noStrike" kern="1200" spc="0" baseline="0">
              <a:solidFill>
                <a:schemeClr val="tx1">
                  <a:lumMod val="65000"/>
                  <a:lumOff val="35000"/>
                </a:schemeClr>
              </a:solidFill>
              <a:latin typeface="Josefin Sans" pitchFamily="2" charset="0"/>
              <a:ea typeface="+mn-ea"/>
              <a:cs typeface="+mn-cs"/>
            </a:defRPr>
          </a:pPr>
          <a:endParaRPr lang="en-US"/>
        </a:p>
      </c:txPr>
    </c:title>
    <c:autoTitleDeleted val="0"/>
    <c:plotArea>
      <c:layout>
        <c:manualLayout>
          <c:layoutTarget val="inner"/>
          <c:xMode val="edge"/>
          <c:yMode val="edge"/>
          <c:x val="9.8319913838015943E-2"/>
          <c:y val="0.20311455672285134"/>
          <c:w val="0.76242275379084123"/>
          <c:h val="0.65838767017410449"/>
        </c:manualLayout>
      </c:layout>
      <c:pieChart>
        <c:varyColors val="1"/>
        <c:ser>
          <c:idx val="0"/>
          <c:order val="0"/>
          <c:tx>
            <c:strRef>
              <c:f>Sheet1!$B$1</c:f>
              <c:strCache>
                <c:ptCount val="1"/>
                <c:pt idx="0">
                  <c:v>Device Preference ( Conversion &gt; 40)</c:v>
                </c:pt>
              </c:strCache>
            </c:strRef>
          </c:tx>
          <c:dPt>
            <c:idx val="0"/>
            <c:bubble3D val="0"/>
            <c:spPr>
              <a:solidFill>
                <a:schemeClr val="accent1"/>
              </a:solidFill>
              <a:ln w="19050">
                <a:solidFill>
                  <a:schemeClr val="lt1"/>
                </a:solidFill>
              </a:ln>
              <a:effectLst/>
            </c:spPr>
            <c:extLst>
              <c:ext xmlns:c16="http://schemas.microsoft.com/office/drawing/2014/chart" uri="{C3380CC4-5D6E-409C-BE32-E72D297353CC}">
                <c16:uniqueId val="{00000001-436D-4DB6-9E0C-A4CB5A8D3E25}"/>
              </c:ext>
            </c:extLst>
          </c:dPt>
          <c:dPt>
            <c:idx val="1"/>
            <c:bubble3D val="0"/>
            <c:spPr>
              <a:solidFill>
                <a:schemeClr val="accent2"/>
              </a:solidFill>
              <a:ln w="19050">
                <a:solidFill>
                  <a:schemeClr val="lt1"/>
                </a:solidFill>
              </a:ln>
              <a:effectLst/>
            </c:spPr>
            <c:extLst>
              <c:ext xmlns:c16="http://schemas.microsoft.com/office/drawing/2014/chart" uri="{C3380CC4-5D6E-409C-BE32-E72D297353CC}">
                <c16:uniqueId val="{00000003-436D-4DB6-9E0C-A4CB5A8D3E25}"/>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436D-4DB6-9E0C-A4CB5A8D3E25}"/>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436D-4DB6-9E0C-A4CB5A8D3E25}"/>
              </c:ext>
            </c:extLst>
          </c:dPt>
          <c:dLbls>
            <c:dLbl>
              <c:idx val="0"/>
              <c:layout>
                <c:manualLayout>
                  <c:x val="-0.2294141396070733"/>
                  <c:y val="7.43597179803486E-2"/>
                </c:manualLayout>
              </c:layout>
              <c:tx>
                <c:rich>
                  <a:bodyPr/>
                  <a:lstStyle/>
                  <a:p>
                    <a:fld id="{B3394989-1F81-4C82-A1CA-F62D81345E5F}" type="VALUE">
                      <a:rPr lang="en-US" b="1" smtClean="0"/>
                      <a:pPr/>
                      <a:t>[VALUE]</a:t>
                    </a:fld>
                    <a:r>
                      <a:rPr lang="en-US" dirty="0"/>
                      <a:t>%</a:t>
                    </a:r>
                  </a:p>
                </c:rich>
              </c:tx>
              <c:showLegendKey val="0"/>
              <c:showVal val="1"/>
              <c:showCatName val="0"/>
              <c:showSerName val="0"/>
              <c:showPercent val="0"/>
              <c:showBubbleSize val="0"/>
              <c:extLst>
                <c:ext xmlns:c15="http://schemas.microsoft.com/office/drawing/2012/chart" uri="{CE6537A1-D6FC-4f65-9D91-7224C49458BB}">
                  <c15:layout>
                    <c:manualLayout>
                      <c:w val="0.21855464319373105"/>
                      <c:h val="0.1821018447467295"/>
                    </c:manualLayout>
                  </c15:layout>
                  <c15:dlblFieldTable/>
                  <c15:showDataLabelsRange val="0"/>
                </c:ext>
                <c:ext xmlns:c16="http://schemas.microsoft.com/office/drawing/2014/chart" uri="{C3380CC4-5D6E-409C-BE32-E72D297353CC}">
                  <c16:uniqueId val="{00000001-436D-4DB6-9E0C-A4CB5A8D3E25}"/>
                </c:ext>
              </c:extLst>
            </c:dLbl>
            <c:dLbl>
              <c:idx val="1"/>
              <c:layout>
                <c:manualLayout>
                  <c:x val="0.23413906715066291"/>
                  <c:y val="-0.13116050725794029"/>
                </c:manualLayout>
              </c:layout>
              <c:tx>
                <c:rich>
                  <a:bodyPr/>
                  <a:lstStyle/>
                  <a:p>
                    <a:fld id="{0259C753-57EA-439D-87FA-765892C51C44}" type="VALUE">
                      <a:rPr lang="en-US" smtClean="0"/>
                      <a:pPr/>
                      <a:t>[VALUE]</a:t>
                    </a:fld>
                    <a:r>
                      <a:rPr lang="en-US" dirty="0"/>
                      <a:t>%</a:t>
                    </a:r>
                  </a:p>
                </c:rich>
              </c:tx>
              <c:showLegendKey val="0"/>
              <c:showVal val="1"/>
              <c:showCatName val="0"/>
              <c:showSerName val="0"/>
              <c:showPercent val="0"/>
              <c:showBubbleSize val="0"/>
              <c:extLst>
                <c:ext xmlns:c15="http://schemas.microsoft.com/office/drawing/2012/chart" uri="{CE6537A1-D6FC-4f65-9D91-7224C49458BB}">
                  <c15:layout>
                    <c:manualLayout>
                      <c:w val="0.22454174065420085"/>
                      <c:h val="0.1821018447467295"/>
                    </c:manualLayout>
                  </c15:layout>
                  <c15:dlblFieldTable/>
                  <c15:showDataLabelsRange val="0"/>
                </c:ext>
                <c:ext xmlns:c16="http://schemas.microsoft.com/office/drawing/2014/chart" uri="{C3380CC4-5D6E-409C-BE32-E72D297353CC}">
                  <c16:uniqueId val="{00000003-436D-4DB6-9E0C-A4CB5A8D3E25}"/>
                </c:ext>
              </c:extLst>
            </c:dLbl>
            <c:dLbl>
              <c:idx val="2"/>
              <c:layout>
                <c:manualLayout>
                  <c:x val="7.4750678630385425E-2"/>
                  <c:y val="-9.8554037980469241E-3"/>
                </c:manualLayout>
              </c:layout>
              <c:tx>
                <c:rich>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Josefin Sans" pitchFamily="2" charset="0"/>
                        <a:ea typeface="+mn-ea"/>
                        <a:cs typeface="+mn-cs"/>
                      </a:defRPr>
                    </a:pPr>
                    <a:fld id="{B20EBB9E-558E-47DB-9FF1-704314629D2D}" type="VALUE">
                      <a:rPr lang="en-US" sz="1400" smtClean="0"/>
                      <a:pPr>
                        <a:defRPr sz="1400">
                          <a:solidFill>
                            <a:schemeClr val="tx1"/>
                          </a:solidFill>
                        </a:defRPr>
                      </a:pPr>
                      <a:t>[VALUE]</a:t>
                    </a:fld>
                    <a:r>
                      <a:rPr lang="en-US" sz="1400" dirty="0"/>
                      <a:t>%</a:t>
                    </a:r>
                  </a:p>
                </c:rich>
              </c:tx>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Josefin Sans" pitchFamily="2"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5-436D-4DB6-9E0C-A4CB5A8D3E25}"/>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Josefin Sans" pitchFamily="2" charset="0"/>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3"/>
                <c:pt idx="0">
                  <c:v>IOS</c:v>
                </c:pt>
                <c:pt idx="1">
                  <c:v>Android</c:v>
                </c:pt>
                <c:pt idx="2">
                  <c:v>Web</c:v>
                </c:pt>
              </c:strCache>
            </c:strRef>
          </c:cat>
          <c:val>
            <c:numRef>
              <c:f>Sheet1!$B$2:$B$5</c:f>
              <c:numCache>
                <c:formatCode>General</c:formatCode>
                <c:ptCount val="4"/>
                <c:pt idx="0">
                  <c:v>44.3</c:v>
                </c:pt>
                <c:pt idx="1">
                  <c:v>38.700000000000003</c:v>
                </c:pt>
                <c:pt idx="2">
                  <c:v>13.8</c:v>
                </c:pt>
              </c:numCache>
            </c:numRef>
          </c:val>
          <c:extLst>
            <c:ext xmlns:c16="http://schemas.microsoft.com/office/drawing/2014/chart" uri="{C3380CC4-5D6E-409C-BE32-E72D297353CC}">
              <c16:uniqueId val="{00000008-436D-4DB6-9E0C-A4CB5A8D3E25}"/>
            </c:ext>
          </c:extLst>
        </c:ser>
        <c:dLbls>
          <c:showLegendKey val="0"/>
          <c:showVal val="1"/>
          <c:showCatName val="0"/>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700">
          <a:latin typeface="Josefin Sans" pitchFamily="2" charset="0"/>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withinLinear" id="17">
  <a:schemeClr val="accent4"/>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cdr:x>
      <cdr:y>0.55168</cdr:y>
    </cdr:from>
    <cdr:to>
      <cdr:x>0.24424</cdr:x>
      <cdr:y>0.69598</cdr:y>
    </cdr:to>
    <cdr:sp macro="" textlink="">
      <cdr:nvSpPr>
        <cdr:cNvPr id="2" name="TextBox 1">
          <a:extLst xmlns:a="http://schemas.openxmlformats.org/drawingml/2006/main">
            <a:ext uri="{FF2B5EF4-FFF2-40B4-BE49-F238E27FC236}">
              <a16:creationId xmlns:a16="http://schemas.microsoft.com/office/drawing/2014/main" id="{D7221CFF-98A6-66A8-9E8A-D24D9AD3DC9B}"/>
            </a:ext>
          </a:extLst>
        </cdr:cNvPr>
        <cdr:cNvSpPr txBox="1"/>
      </cdr:nvSpPr>
      <cdr:spPr>
        <a:xfrm xmlns:a="http://schemas.openxmlformats.org/drawingml/2006/main">
          <a:off x="-7882258" y="1106718"/>
          <a:ext cx="785492" cy="28948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400" b="1" kern="1200" dirty="0">
              <a:solidFill>
                <a:schemeClr val="tx1"/>
              </a:solidFill>
              <a:latin typeface="Josefin Sans" pitchFamily="2" charset="0"/>
            </a:rPr>
            <a:t>Medium</a:t>
          </a:r>
          <a:endParaRPr lang="en-US" sz="1300" b="1" kern="1200" dirty="0">
            <a:solidFill>
              <a:schemeClr val="tx1"/>
            </a:solidFill>
            <a:latin typeface="Josefin Sans" pitchFamily="2" charset="0"/>
          </a:endParaRPr>
        </a:p>
      </cdr:txBody>
    </cdr:sp>
  </cdr:relSizeAnchor>
  <cdr:relSizeAnchor xmlns:cdr="http://schemas.openxmlformats.org/drawingml/2006/chartDrawing">
    <cdr:from>
      <cdr:x>0.81486</cdr:x>
      <cdr:y>0.5906</cdr:y>
    </cdr:from>
    <cdr:to>
      <cdr:x>1</cdr:x>
      <cdr:y>0.73489</cdr:y>
    </cdr:to>
    <cdr:sp macro="" textlink="">
      <cdr:nvSpPr>
        <cdr:cNvPr id="3" name="TextBox 2">
          <a:extLst xmlns:a="http://schemas.openxmlformats.org/drawingml/2006/main">
            <a:ext uri="{FF2B5EF4-FFF2-40B4-BE49-F238E27FC236}">
              <a16:creationId xmlns:a16="http://schemas.microsoft.com/office/drawing/2014/main" id="{AC1463D4-16E6-B4DF-E80A-08D46D68DD2E}"/>
            </a:ext>
          </a:extLst>
        </cdr:cNvPr>
        <cdr:cNvSpPr txBox="1"/>
      </cdr:nvSpPr>
      <cdr:spPr>
        <a:xfrm xmlns:a="http://schemas.openxmlformats.org/drawingml/2006/main">
          <a:off x="2620642" y="1184801"/>
          <a:ext cx="595411" cy="289461"/>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200" b="1" kern="1200" dirty="0">
              <a:solidFill>
                <a:schemeClr val="tx1"/>
              </a:solidFill>
              <a:latin typeface="Josefin Sans" pitchFamily="2" charset="0"/>
            </a:rPr>
            <a:t>Low</a:t>
          </a:r>
          <a:endParaRPr lang="en-US" sz="1800" b="1" kern="1200" dirty="0">
            <a:solidFill>
              <a:schemeClr val="tx1"/>
            </a:solidFill>
            <a:latin typeface="Josefin Sans" pitchFamily="2" charset="0"/>
          </a:endParaRPr>
        </a:p>
      </cdr:txBody>
    </cdr:sp>
  </cdr:relSizeAnchor>
  <cdr:relSizeAnchor xmlns:cdr="http://schemas.openxmlformats.org/drawingml/2006/chartDrawing">
    <cdr:from>
      <cdr:x>0.69076</cdr:x>
      <cdr:y>0.15801</cdr:y>
    </cdr:from>
    <cdr:to>
      <cdr:x>0.96233</cdr:x>
      <cdr:y>0.2728</cdr:y>
    </cdr:to>
    <cdr:sp macro="" textlink="">
      <cdr:nvSpPr>
        <cdr:cNvPr id="4" name="TextBox 3">
          <a:extLst xmlns:a="http://schemas.openxmlformats.org/drawingml/2006/main">
            <a:ext uri="{FF2B5EF4-FFF2-40B4-BE49-F238E27FC236}">
              <a16:creationId xmlns:a16="http://schemas.microsoft.com/office/drawing/2014/main" id="{3B907AF1-F792-94B8-5E5B-6DD479910E45}"/>
            </a:ext>
          </a:extLst>
        </cdr:cNvPr>
        <cdr:cNvSpPr txBox="1"/>
      </cdr:nvSpPr>
      <cdr:spPr>
        <a:xfrm xmlns:a="http://schemas.openxmlformats.org/drawingml/2006/main">
          <a:off x="2221508" y="316991"/>
          <a:ext cx="873383" cy="230281"/>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100" b="1" kern="1200" dirty="0">
              <a:solidFill>
                <a:schemeClr val="tx1"/>
              </a:solidFill>
              <a:latin typeface="Josefin Sans" pitchFamily="2" charset="0"/>
            </a:rPr>
            <a:t>High </a:t>
          </a:r>
          <a:endParaRPr lang="en-US" sz="1600" b="1" kern="1200" dirty="0">
            <a:solidFill>
              <a:schemeClr val="tx1"/>
            </a:solidFill>
            <a:latin typeface="Josefin Sans" pitchFamily="2" charset="0"/>
          </a:endParaRPr>
        </a:p>
      </cdr:txBody>
    </cdr:sp>
  </cdr:relSizeAnchor>
</c:userShapes>
</file>

<file path=ppt/drawings/drawing2.xml><?xml version="1.0" encoding="utf-8"?>
<c:userShapes xmlns:c="http://schemas.openxmlformats.org/drawingml/2006/chart">
  <cdr:relSizeAnchor xmlns:cdr="http://schemas.openxmlformats.org/drawingml/2006/chartDrawing">
    <cdr:from>
      <cdr:x>0</cdr:x>
      <cdr:y>0.58344</cdr:y>
    </cdr:from>
    <cdr:to>
      <cdr:x>0.14589</cdr:x>
      <cdr:y>0.72774</cdr:y>
    </cdr:to>
    <cdr:sp macro="" textlink="">
      <cdr:nvSpPr>
        <cdr:cNvPr id="2" name="TextBox 1">
          <a:extLst xmlns:a="http://schemas.openxmlformats.org/drawingml/2006/main">
            <a:ext uri="{FF2B5EF4-FFF2-40B4-BE49-F238E27FC236}">
              <a16:creationId xmlns:a16="http://schemas.microsoft.com/office/drawing/2014/main" id="{D7221CFF-98A6-66A8-9E8A-D24D9AD3DC9B}"/>
            </a:ext>
          </a:extLst>
        </cdr:cNvPr>
        <cdr:cNvSpPr txBox="1"/>
      </cdr:nvSpPr>
      <cdr:spPr>
        <a:xfrm xmlns:a="http://schemas.openxmlformats.org/drawingml/2006/main">
          <a:off x="-960758" y="1170437"/>
          <a:ext cx="469189" cy="289481"/>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300" b="1" kern="1200" dirty="0">
              <a:solidFill>
                <a:schemeClr val="tx1"/>
              </a:solidFill>
              <a:latin typeface="Josefin Sans" pitchFamily="2" charset="0"/>
            </a:rPr>
            <a:t>Dinner</a:t>
          </a:r>
        </a:p>
      </cdr:txBody>
    </cdr:sp>
  </cdr:relSizeAnchor>
  <cdr:relSizeAnchor xmlns:cdr="http://schemas.openxmlformats.org/drawingml/2006/chartDrawing">
    <cdr:from>
      <cdr:x>0.75486</cdr:x>
      <cdr:y>0.42785</cdr:y>
    </cdr:from>
    <cdr:to>
      <cdr:x>0.97896</cdr:x>
      <cdr:y>0.57214</cdr:y>
    </cdr:to>
    <cdr:sp macro="" textlink="">
      <cdr:nvSpPr>
        <cdr:cNvPr id="3" name="TextBox 2">
          <a:extLst xmlns:a="http://schemas.openxmlformats.org/drawingml/2006/main">
            <a:ext uri="{FF2B5EF4-FFF2-40B4-BE49-F238E27FC236}">
              <a16:creationId xmlns:a16="http://schemas.microsoft.com/office/drawing/2014/main" id="{AC1463D4-16E6-B4DF-E80A-08D46D68DD2E}"/>
            </a:ext>
          </a:extLst>
        </cdr:cNvPr>
        <cdr:cNvSpPr txBox="1"/>
      </cdr:nvSpPr>
      <cdr:spPr>
        <a:xfrm xmlns:a="http://schemas.openxmlformats.org/drawingml/2006/main">
          <a:off x="2427667" y="858321"/>
          <a:ext cx="720717" cy="28946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200" b="1" kern="1200" dirty="0">
              <a:solidFill>
                <a:schemeClr val="tx1"/>
              </a:solidFill>
              <a:latin typeface="Josefin Sans" pitchFamily="2" charset="0"/>
            </a:rPr>
            <a:t>Lunch</a:t>
          </a:r>
          <a:endParaRPr lang="en-US" sz="1800" b="1" kern="1200" dirty="0">
            <a:solidFill>
              <a:schemeClr val="tx1"/>
            </a:solidFill>
            <a:latin typeface="Josefin Sans" pitchFamily="2" charset="0"/>
          </a:endParaRPr>
        </a:p>
      </cdr:txBody>
    </cdr:sp>
  </cdr:relSizeAnchor>
  <cdr:relSizeAnchor xmlns:cdr="http://schemas.openxmlformats.org/drawingml/2006/chartDrawing">
    <cdr:from>
      <cdr:x>0.0609</cdr:x>
      <cdr:y>0.13519</cdr:y>
    </cdr:from>
    <cdr:to>
      <cdr:x>0.33247</cdr:x>
      <cdr:y>0.24998</cdr:y>
    </cdr:to>
    <cdr:sp macro="" textlink="">
      <cdr:nvSpPr>
        <cdr:cNvPr id="4" name="TextBox 3">
          <a:extLst xmlns:a="http://schemas.openxmlformats.org/drawingml/2006/main">
            <a:ext uri="{FF2B5EF4-FFF2-40B4-BE49-F238E27FC236}">
              <a16:creationId xmlns:a16="http://schemas.microsoft.com/office/drawing/2014/main" id="{3B907AF1-F792-94B8-5E5B-6DD479910E45}"/>
            </a:ext>
          </a:extLst>
        </cdr:cNvPr>
        <cdr:cNvSpPr txBox="1"/>
      </cdr:nvSpPr>
      <cdr:spPr>
        <a:xfrm xmlns:a="http://schemas.openxmlformats.org/drawingml/2006/main">
          <a:off x="195846" y="271196"/>
          <a:ext cx="873404" cy="230293"/>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100" b="1" kern="1200" dirty="0">
              <a:solidFill>
                <a:schemeClr val="tx1"/>
              </a:solidFill>
              <a:latin typeface="Josefin Sans" pitchFamily="2" charset="0"/>
            </a:rPr>
            <a:t>Late Night</a:t>
          </a:r>
          <a:endParaRPr lang="en-US" sz="1600" b="1" kern="1200" dirty="0">
            <a:solidFill>
              <a:schemeClr val="tx1"/>
            </a:solidFill>
            <a:latin typeface="Josefin Sans" pitchFamily="2" charset="0"/>
          </a:endParaRPr>
        </a:p>
      </cdr:txBody>
    </cdr:sp>
  </cdr:relSizeAnchor>
  <cdr:relSizeAnchor xmlns:cdr="http://schemas.openxmlformats.org/drawingml/2006/chartDrawing">
    <cdr:from>
      <cdr:x>0.69222</cdr:x>
      <cdr:y>0.7583</cdr:y>
    </cdr:from>
    <cdr:to>
      <cdr:x>0.91632</cdr:x>
      <cdr:y>0.90259</cdr:y>
    </cdr:to>
    <cdr:sp macro="" textlink="">
      <cdr:nvSpPr>
        <cdr:cNvPr id="5" name="TextBox 4">
          <a:extLst xmlns:a="http://schemas.openxmlformats.org/drawingml/2006/main">
            <a:ext uri="{FF2B5EF4-FFF2-40B4-BE49-F238E27FC236}">
              <a16:creationId xmlns:a16="http://schemas.microsoft.com/office/drawing/2014/main" id="{D7E4E0ED-CE63-3C3F-C610-FF1D09CB2B1E}"/>
            </a:ext>
          </a:extLst>
        </cdr:cNvPr>
        <cdr:cNvSpPr txBox="1"/>
      </cdr:nvSpPr>
      <cdr:spPr>
        <a:xfrm xmlns:a="http://schemas.openxmlformats.org/drawingml/2006/main">
          <a:off x="2813077" y="1772609"/>
          <a:ext cx="910712" cy="337294"/>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1000" b="1" kern="1200" dirty="0">
              <a:solidFill>
                <a:schemeClr val="tx1"/>
              </a:solidFill>
              <a:latin typeface="Josefin Sans" pitchFamily="2" charset="0"/>
            </a:rPr>
            <a:t>Evening</a:t>
          </a:r>
          <a:endParaRPr lang="en-US" sz="1800" b="1" kern="1200" dirty="0">
            <a:solidFill>
              <a:schemeClr val="tx1"/>
            </a:solidFill>
            <a:latin typeface="Josefin Sans" pitchFamily="2" charset="0"/>
          </a:endParaRPr>
        </a:p>
      </cdr:txBody>
    </cdr:sp>
  </cdr:relSizeAnchor>
  <cdr:relSizeAnchor xmlns:cdr="http://schemas.openxmlformats.org/drawingml/2006/chartDrawing">
    <cdr:from>
      <cdr:x>0.55426</cdr:x>
      <cdr:y>0.1297</cdr:y>
    </cdr:from>
    <cdr:to>
      <cdr:x>0.77836</cdr:x>
      <cdr:y>0.27399</cdr:y>
    </cdr:to>
    <cdr:sp macro="" textlink="">
      <cdr:nvSpPr>
        <cdr:cNvPr id="6" name="TextBox 5">
          <a:extLst xmlns:a="http://schemas.openxmlformats.org/drawingml/2006/main">
            <a:ext uri="{FF2B5EF4-FFF2-40B4-BE49-F238E27FC236}">
              <a16:creationId xmlns:a16="http://schemas.microsoft.com/office/drawing/2014/main" id="{4DE66BE3-47BF-6426-8A70-3BDE1B2F9952}"/>
            </a:ext>
          </a:extLst>
        </cdr:cNvPr>
        <cdr:cNvSpPr txBox="1"/>
      </cdr:nvSpPr>
      <cdr:spPr>
        <a:xfrm xmlns:a="http://schemas.openxmlformats.org/drawingml/2006/main">
          <a:off x="1782530" y="260191"/>
          <a:ext cx="720717" cy="289460"/>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r>
            <a:rPr lang="en-US" sz="900" b="1" kern="1200" dirty="0">
              <a:solidFill>
                <a:schemeClr val="tx1"/>
              </a:solidFill>
              <a:latin typeface="Josefin Sans" pitchFamily="2" charset="0"/>
            </a:rPr>
            <a:t>Breakfast</a:t>
          </a:r>
          <a:endParaRPr lang="en-US" sz="1800" b="1" kern="1200" dirty="0">
            <a:solidFill>
              <a:schemeClr val="tx1"/>
            </a:solidFill>
            <a:latin typeface="Josefin Sans" pitchFamily="2" charset="0"/>
          </a:endParaRPr>
        </a:p>
      </cdr:txBody>
    </cdr:sp>
  </cdr:relSizeAnchor>
</c:userShape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0B6E01-7FCE-4E1E-8CA4-D3049BCD8F06}" type="datetimeFigureOut">
              <a:rPr lang="en-US" smtClean="0"/>
              <a:t>05-Apr-25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D7D65B-A1CA-473E-B1BD-3B6752CD3B93}" type="slidenum">
              <a:rPr lang="en-US" smtClean="0"/>
              <a:t>‹#›</a:t>
            </a:fld>
            <a:endParaRPr lang="en-US"/>
          </a:p>
        </p:txBody>
      </p:sp>
    </p:spTree>
    <p:extLst>
      <p:ext uri="{BB962C8B-B14F-4D97-AF65-F5344CB8AC3E}">
        <p14:creationId xmlns:p14="http://schemas.microsoft.com/office/powerpoint/2010/main" val="3636919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p:cNvGrpSpPr/>
        <p:nvPr/>
      </p:nvGrpSpPr>
      <p:grpSpPr>
        <a:xfrm>
          <a:off x="0" y="0"/>
          <a:ext cx="0" cy="0"/>
          <a:chOff x="0" y="0"/>
          <a:chExt cx="0" cy="0"/>
        </a:xfrm>
      </p:grpSpPr>
      <p:sp>
        <p:nvSpPr>
          <p:cNvPr id="1029" name="Google Shape;102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0" name="Google Shape;103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0"/>
        <p:cNvGrpSpPr/>
        <p:nvPr/>
      </p:nvGrpSpPr>
      <p:grpSpPr>
        <a:xfrm>
          <a:off x="0" y="0"/>
          <a:ext cx="0" cy="0"/>
          <a:chOff x="0" y="0"/>
          <a:chExt cx="0" cy="0"/>
        </a:xfrm>
      </p:grpSpPr>
      <p:sp>
        <p:nvSpPr>
          <p:cNvPr id="1041" name="Google Shape;1041;gb347e33ac9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2" name="Google Shape;1042;gb347e33ac9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8"/>
        <p:cNvGrpSpPr/>
        <p:nvPr/>
      </p:nvGrpSpPr>
      <p:grpSpPr>
        <a:xfrm>
          <a:off x="0" y="0"/>
          <a:ext cx="0" cy="0"/>
          <a:chOff x="0" y="0"/>
          <a:chExt cx="0" cy="0"/>
        </a:xfrm>
      </p:grpSpPr>
      <p:sp>
        <p:nvSpPr>
          <p:cNvPr id="1279" name="Google Shape;1279;gb347e33ac9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0" name="Google Shape;1280;gb347e33ac9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0"/>
        <p:cNvGrpSpPr/>
        <p:nvPr/>
      </p:nvGrpSpPr>
      <p:grpSpPr>
        <a:xfrm>
          <a:off x="0" y="0"/>
          <a:ext cx="0" cy="0"/>
          <a:chOff x="0" y="0"/>
          <a:chExt cx="0" cy="0"/>
        </a:xfrm>
      </p:grpSpPr>
      <p:sp>
        <p:nvSpPr>
          <p:cNvPr id="2571" name="Google Shape;2571;g1164a3e7905_0_6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72" name="Google Shape;2572;g1164a3e7905_0_6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4">
          <a:extLst>
            <a:ext uri="{FF2B5EF4-FFF2-40B4-BE49-F238E27FC236}">
              <a16:creationId xmlns:a16="http://schemas.microsoft.com/office/drawing/2014/main" id="{70180625-EEFC-1ED3-BD43-D3F1AF6C1B00}"/>
            </a:ext>
          </a:extLst>
        </p:cNvPr>
        <p:cNvGrpSpPr/>
        <p:nvPr/>
      </p:nvGrpSpPr>
      <p:grpSpPr>
        <a:xfrm>
          <a:off x="0" y="0"/>
          <a:ext cx="0" cy="0"/>
          <a:chOff x="0" y="0"/>
          <a:chExt cx="0" cy="0"/>
        </a:xfrm>
      </p:grpSpPr>
      <p:sp>
        <p:nvSpPr>
          <p:cNvPr id="1035" name="Google Shape;1035;gab8d1ca927_3_0:notes">
            <a:extLst>
              <a:ext uri="{FF2B5EF4-FFF2-40B4-BE49-F238E27FC236}">
                <a16:creationId xmlns:a16="http://schemas.microsoft.com/office/drawing/2014/main" id="{29B265EE-1C7C-4610-45C3-0610F5F946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6" name="Google Shape;1036;gab8d1ca927_3_0:notes">
            <a:extLst>
              <a:ext uri="{FF2B5EF4-FFF2-40B4-BE49-F238E27FC236}">
                <a16:creationId xmlns:a16="http://schemas.microsoft.com/office/drawing/2014/main" id="{F8041E16-4E80-5105-2239-B14A4BF8CF7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469115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8">
          <a:extLst>
            <a:ext uri="{FF2B5EF4-FFF2-40B4-BE49-F238E27FC236}">
              <a16:creationId xmlns:a16="http://schemas.microsoft.com/office/drawing/2014/main" id="{0254D3E3-4671-56F2-5676-23CC8A96E5C9}"/>
            </a:ext>
          </a:extLst>
        </p:cNvPr>
        <p:cNvGrpSpPr/>
        <p:nvPr/>
      </p:nvGrpSpPr>
      <p:grpSpPr>
        <a:xfrm>
          <a:off x="0" y="0"/>
          <a:ext cx="0" cy="0"/>
          <a:chOff x="0" y="0"/>
          <a:chExt cx="0" cy="0"/>
        </a:xfrm>
      </p:grpSpPr>
      <p:sp>
        <p:nvSpPr>
          <p:cNvPr id="1029" name="Google Shape;1029;p:notes">
            <a:extLst>
              <a:ext uri="{FF2B5EF4-FFF2-40B4-BE49-F238E27FC236}">
                <a16:creationId xmlns:a16="http://schemas.microsoft.com/office/drawing/2014/main" id="{E2943D80-8140-2D99-23F2-D827CD977C1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0" name="Google Shape;1030;p:notes">
            <a:extLst>
              <a:ext uri="{FF2B5EF4-FFF2-40B4-BE49-F238E27FC236}">
                <a16:creationId xmlns:a16="http://schemas.microsoft.com/office/drawing/2014/main" id="{CA72A8A4-1BF7-1BB2-9F43-997D9D3A5C7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655839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3" Type="http://schemas.openxmlformats.org/officeDocument/2006/relationships/hyperlink" Target="https://www.freepik.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087200" y="1877117"/>
            <a:ext cx="10017600" cy="2593600"/>
          </a:xfrm>
          <a:prstGeom prst="rect">
            <a:avLst/>
          </a:prstGeom>
        </p:spPr>
        <p:txBody>
          <a:bodyPr spcFirstLastPara="1" wrap="square" lIns="91425" tIns="91425" rIns="91425" bIns="91425" anchor="ctr" anchorCtr="0">
            <a:noAutofit/>
          </a:bodyPr>
          <a:lstStyle>
            <a:lvl1pPr lvl="0" algn="ctr">
              <a:lnSpc>
                <a:spcPct val="125000"/>
              </a:lnSpc>
              <a:spcBef>
                <a:spcPts val="0"/>
              </a:spcBef>
              <a:spcAft>
                <a:spcPts val="0"/>
              </a:spcAft>
              <a:buSzPts val="5200"/>
              <a:buNone/>
              <a:defRPr sz="6000">
                <a:solidFill>
                  <a:schemeClr val="dk1"/>
                </a:solidFill>
              </a:defRPr>
            </a:lvl1pPr>
            <a:lvl2pPr lvl="1" algn="ctr">
              <a:spcBef>
                <a:spcPts val="0"/>
              </a:spcBef>
              <a:spcAft>
                <a:spcPts val="0"/>
              </a:spcAft>
              <a:buSzPts val="5200"/>
              <a:buNone/>
              <a:defRPr sz="6933"/>
            </a:lvl2pPr>
            <a:lvl3pPr lvl="2" algn="ctr">
              <a:spcBef>
                <a:spcPts val="0"/>
              </a:spcBef>
              <a:spcAft>
                <a:spcPts val="0"/>
              </a:spcAft>
              <a:buSzPts val="5200"/>
              <a:buNone/>
              <a:defRPr sz="6933"/>
            </a:lvl3pPr>
            <a:lvl4pPr lvl="3" algn="ctr">
              <a:spcBef>
                <a:spcPts val="0"/>
              </a:spcBef>
              <a:spcAft>
                <a:spcPts val="0"/>
              </a:spcAft>
              <a:buSzPts val="5200"/>
              <a:buNone/>
              <a:defRPr sz="6933"/>
            </a:lvl4pPr>
            <a:lvl5pPr lvl="4" algn="ctr">
              <a:spcBef>
                <a:spcPts val="0"/>
              </a:spcBef>
              <a:spcAft>
                <a:spcPts val="0"/>
              </a:spcAft>
              <a:buSzPts val="5200"/>
              <a:buNone/>
              <a:defRPr sz="6933"/>
            </a:lvl5pPr>
            <a:lvl6pPr lvl="5" algn="ctr">
              <a:spcBef>
                <a:spcPts val="0"/>
              </a:spcBef>
              <a:spcAft>
                <a:spcPts val="0"/>
              </a:spcAft>
              <a:buSzPts val="5200"/>
              <a:buNone/>
              <a:defRPr sz="6933"/>
            </a:lvl6pPr>
            <a:lvl7pPr lvl="6" algn="ctr">
              <a:spcBef>
                <a:spcPts val="0"/>
              </a:spcBef>
              <a:spcAft>
                <a:spcPts val="0"/>
              </a:spcAft>
              <a:buSzPts val="5200"/>
              <a:buNone/>
              <a:defRPr sz="6933"/>
            </a:lvl7pPr>
            <a:lvl8pPr lvl="7" algn="ctr">
              <a:spcBef>
                <a:spcPts val="0"/>
              </a:spcBef>
              <a:spcAft>
                <a:spcPts val="0"/>
              </a:spcAft>
              <a:buSzPts val="5200"/>
              <a:buNone/>
              <a:defRPr sz="6933"/>
            </a:lvl8pPr>
            <a:lvl9pPr lvl="8" algn="ctr">
              <a:spcBef>
                <a:spcPts val="0"/>
              </a:spcBef>
              <a:spcAft>
                <a:spcPts val="0"/>
              </a:spcAft>
              <a:buSzPts val="5200"/>
              <a:buNone/>
              <a:defRPr sz="6933"/>
            </a:lvl9pPr>
          </a:lstStyle>
          <a:p>
            <a:endParaRPr/>
          </a:p>
        </p:txBody>
      </p:sp>
      <p:sp>
        <p:nvSpPr>
          <p:cNvPr id="10" name="Google Shape;10;p2"/>
          <p:cNvSpPr txBox="1">
            <a:spLocks noGrp="1"/>
          </p:cNvSpPr>
          <p:nvPr>
            <p:ph type="subTitle" idx="1"/>
          </p:nvPr>
        </p:nvSpPr>
        <p:spPr>
          <a:xfrm>
            <a:off x="1087200" y="4470884"/>
            <a:ext cx="10017600" cy="5100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1867"/>
            </a:lvl1pPr>
            <a:lvl2pPr lvl="1" algn="ctr">
              <a:lnSpc>
                <a:spcPct val="100000"/>
              </a:lnSpc>
              <a:spcBef>
                <a:spcPts val="0"/>
              </a:spcBef>
              <a:spcAft>
                <a:spcPts val="0"/>
              </a:spcAft>
              <a:buSzPts val="2800"/>
              <a:buNone/>
              <a:defRPr sz="3733"/>
            </a:lvl2pPr>
            <a:lvl3pPr lvl="2" algn="ctr">
              <a:lnSpc>
                <a:spcPct val="100000"/>
              </a:lnSpc>
              <a:spcBef>
                <a:spcPts val="0"/>
              </a:spcBef>
              <a:spcAft>
                <a:spcPts val="0"/>
              </a:spcAft>
              <a:buSzPts val="2800"/>
              <a:buNone/>
              <a:defRPr sz="3733"/>
            </a:lvl3pPr>
            <a:lvl4pPr lvl="3" algn="ctr">
              <a:lnSpc>
                <a:spcPct val="100000"/>
              </a:lnSpc>
              <a:spcBef>
                <a:spcPts val="0"/>
              </a:spcBef>
              <a:spcAft>
                <a:spcPts val="0"/>
              </a:spcAft>
              <a:buSzPts val="2800"/>
              <a:buNone/>
              <a:defRPr sz="3733"/>
            </a:lvl4pPr>
            <a:lvl5pPr lvl="4" algn="ctr">
              <a:lnSpc>
                <a:spcPct val="100000"/>
              </a:lnSpc>
              <a:spcBef>
                <a:spcPts val="0"/>
              </a:spcBef>
              <a:spcAft>
                <a:spcPts val="0"/>
              </a:spcAft>
              <a:buSzPts val="2800"/>
              <a:buNone/>
              <a:defRPr sz="3733"/>
            </a:lvl5pPr>
            <a:lvl6pPr lvl="5" algn="ctr">
              <a:lnSpc>
                <a:spcPct val="100000"/>
              </a:lnSpc>
              <a:spcBef>
                <a:spcPts val="0"/>
              </a:spcBef>
              <a:spcAft>
                <a:spcPts val="0"/>
              </a:spcAft>
              <a:buSzPts val="2800"/>
              <a:buNone/>
              <a:defRPr sz="3733"/>
            </a:lvl6pPr>
            <a:lvl7pPr lvl="6" algn="ctr">
              <a:lnSpc>
                <a:spcPct val="100000"/>
              </a:lnSpc>
              <a:spcBef>
                <a:spcPts val="0"/>
              </a:spcBef>
              <a:spcAft>
                <a:spcPts val="0"/>
              </a:spcAft>
              <a:buSzPts val="2800"/>
              <a:buNone/>
              <a:defRPr sz="3733"/>
            </a:lvl7pPr>
            <a:lvl8pPr lvl="7" algn="ctr">
              <a:lnSpc>
                <a:spcPct val="100000"/>
              </a:lnSpc>
              <a:spcBef>
                <a:spcPts val="0"/>
              </a:spcBef>
              <a:spcAft>
                <a:spcPts val="0"/>
              </a:spcAft>
              <a:buSzPts val="2800"/>
              <a:buNone/>
              <a:defRPr sz="3733"/>
            </a:lvl8pPr>
            <a:lvl9pPr lvl="8" algn="ctr">
              <a:lnSpc>
                <a:spcPct val="100000"/>
              </a:lnSpc>
              <a:spcBef>
                <a:spcPts val="0"/>
              </a:spcBef>
              <a:spcAft>
                <a:spcPts val="0"/>
              </a:spcAft>
              <a:buSzPts val="2800"/>
              <a:buNone/>
              <a:defRPr sz="3733"/>
            </a:lvl9pPr>
          </a:lstStyle>
          <a:p>
            <a:endParaRPr/>
          </a:p>
        </p:txBody>
      </p:sp>
      <p:sp>
        <p:nvSpPr>
          <p:cNvPr id="11" name="Google Shape;11;p2"/>
          <p:cNvSpPr/>
          <p:nvPr/>
        </p:nvSpPr>
        <p:spPr>
          <a:xfrm rot="5400000">
            <a:off x="-2489367" y="1350901"/>
            <a:ext cx="6418728" cy="2280489"/>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2;p2"/>
          <p:cNvSpPr/>
          <p:nvPr/>
        </p:nvSpPr>
        <p:spPr>
          <a:xfrm rot="10800000">
            <a:off x="-305680" y="4529073"/>
            <a:ext cx="4900647" cy="2525083"/>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p2"/>
          <p:cNvSpPr/>
          <p:nvPr/>
        </p:nvSpPr>
        <p:spPr>
          <a:xfrm rot="-315040" flipH="1">
            <a:off x="-315127" y="5966683"/>
            <a:ext cx="2819261" cy="1329447"/>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4;p2"/>
          <p:cNvSpPr/>
          <p:nvPr/>
        </p:nvSpPr>
        <p:spPr>
          <a:xfrm>
            <a:off x="4376951" y="6358817"/>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5;p2"/>
          <p:cNvSpPr/>
          <p:nvPr/>
        </p:nvSpPr>
        <p:spPr>
          <a:xfrm>
            <a:off x="1236400" y="5613700"/>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6;p2"/>
          <p:cNvSpPr/>
          <p:nvPr/>
        </p:nvSpPr>
        <p:spPr>
          <a:xfrm>
            <a:off x="73984" y="3877684"/>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 name="Google Shape;17;p2"/>
          <p:cNvSpPr/>
          <p:nvPr/>
        </p:nvSpPr>
        <p:spPr>
          <a:xfrm>
            <a:off x="5676233" y="6535784"/>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 name="Google Shape;18;p2"/>
          <p:cNvSpPr/>
          <p:nvPr/>
        </p:nvSpPr>
        <p:spPr>
          <a:xfrm>
            <a:off x="2079051" y="5214051"/>
            <a:ext cx="131200" cy="1316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 name="Google Shape;19;p2"/>
          <p:cNvSpPr/>
          <p:nvPr/>
        </p:nvSpPr>
        <p:spPr>
          <a:xfrm rot="-5400000">
            <a:off x="8147005" y="3370524"/>
            <a:ext cx="6418728" cy="2280489"/>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20;p2"/>
          <p:cNvSpPr/>
          <p:nvPr/>
        </p:nvSpPr>
        <p:spPr>
          <a:xfrm>
            <a:off x="7659567" y="-225812"/>
            <a:ext cx="4837029" cy="2492397"/>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21;p2"/>
          <p:cNvSpPr/>
          <p:nvPr/>
        </p:nvSpPr>
        <p:spPr>
          <a:xfrm rot="10484934" flipH="1">
            <a:off x="9723274" y="-464660"/>
            <a:ext cx="2782727" cy="1312219"/>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22;p2"/>
          <p:cNvSpPr/>
          <p:nvPr/>
        </p:nvSpPr>
        <p:spPr>
          <a:xfrm rot="10800000">
            <a:off x="7513084" y="277228"/>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 name="Google Shape;23;p2"/>
          <p:cNvSpPr/>
          <p:nvPr/>
        </p:nvSpPr>
        <p:spPr>
          <a:xfrm rot="10800000">
            <a:off x="10334133" y="136641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24;p2"/>
          <p:cNvSpPr/>
          <p:nvPr/>
        </p:nvSpPr>
        <p:spPr>
          <a:xfrm rot="10800000">
            <a:off x="11973984" y="258636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25;p2"/>
          <p:cNvSpPr/>
          <p:nvPr/>
        </p:nvSpPr>
        <p:spPr>
          <a:xfrm rot="10800000">
            <a:off x="6300600" y="186661"/>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8737943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userDrawn="1">
  <p:cSld name="Big number">
    <p:spTree>
      <p:nvGrpSpPr>
        <p:cNvPr id="1" name="Shape 149"/>
        <p:cNvGrpSpPr/>
        <p:nvPr/>
      </p:nvGrpSpPr>
      <p:grpSpPr>
        <a:xfrm>
          <a:off x="0" y="0"/>
          <a:ext cx="0" cy="0"/>
          <a:chOff x="0" y="0"/>
          <a:chExt cx="0" cy="0"/>
        </a:xfrm>
      </p:grpSpPr>
      <p:sp>
        <p:nvSpPr>
          <p:cNvPr id="151" name="Google Shape;151;p11"/>
          <p:cNvSpPr txBox="1">
            <a:spLocks noGrp="1"/>
          </p:cNvSpPr>
          <p:nvPr>
            <p:ph type="body" idx="1"/>
          </p:nvPr>
        </p:nvSpPr>
        <p:spPr>
          <a:xfrm>
            <a:off x="2225100" y="4218400"/>
            <a:ext cx="7741600" cy="602000"/>
          </a:xfrm>
          <a:prstGeom prst="rect">
            <a:avLst/>
          </a:prstGeom>
        </p:spPr>
        <p:txBody>
          <a:bodyPr spcFirstLastPara="1" wrap="square" lIns="91425" tIns="91425" rIns="91425" bIns="91425" anchor="t" anchorCtr="0">
            <a:noAutofit/>
          </a:bodyPr>
          <a:lstStyle>
            <a:lvl1pPr marL="609585" lvl="0" indent="-457189" algn="ctr">
              <a:spcBef>
                <a:spcPts val="0"/>
              </a:spcBef>
              <a:spcAft>
                <a:spcPts val="0"/>
              </a:spcAft>
              <a:buSzPts val="1800"/>
              <a:buChar char="●"/>
              <a:defRPr/>
            </a:lvl1pPr>
            <a:lvl2pPr marL="1219170" lvl="1" indent="-423323" algn="ctr">
              <a:spcBef>
                <a:spcPts val="2133"/>
              </a:spcBef>
              <a:spcAft>
                <a:spcPts val="0"/>
              </a:spcAft>
              <a:buSzPts val="1400"/>
              <a:buChar char="○"/>
              <a:defRPr/>
            </a:lvl2pPr>
            <a:lvl3pPr marL="1828754" lvl="2" indent="-423323" algn="ctr">
              <a:spcBef>
                <a:spcPts val="2133"/>
              </a:spcBef>
              <a:spcAft>
                <a:spcPts val="0"/>
              </a:spcAft>
              <a:buSzPts val="1400"/>
              <a:buChar char="■"/>
              <a:defRPr/>
            </a:lvl3pPr>
            <a:lvl4pPr marL="2438339" lvl="3" indent="-423323" algn="ctr">
              <a:spcBef>
                <a:spcPts val="2133"/>
              </a:spcBef>
              <a:spcAft>
                <a:spcPts val="0"/>
              </a:spcAft>
              <a:buSzPts val="1400"/>
              <a:buChar char="●"/>
              <a:defRPr/>
            </a:lvl4pPr>
            <a:lvl5pPr marL="3047924" lvl="4" indent="-423323" algn="ctr">
              <a:spcBef>
                <a:spcPts val="2133"/>
              </a:spcBef>
              <a:spcAft>
                <a:spcPts val="0"/>
              </a:spcAft>
              <a:buSzPts val="1400"/>
              <a:buChar char="○"/>
              <a:defRPr/>
            </a:lvl5pPr>
            <a:lvl6pPr marL="3657509" lvl="5" indent="-423323" algn="ctr">
              <a:spcBef>
                <a:spcPts val="2133"/>
              </a:spcBef>
              <a:spcAft>
                <a:spcPts val="0"/>
              </a:spcAft>
              <a:buSzPts val="1400"/>
              <a:buChar char="■"/>
              <a:defRPr/>
            </a:lvl6pPr>
            <a:lvl7pPr marL="4267093" lvl="6" indent="-423323" algn="ctr">
              <a:spcBef>
                <a:spcPts val="2133"/>
              </a:spcBef>
              <a:spcAft>
                <a:spcPts val="0"/>
              </a:spcAft>
              <a:buSzPts val="1400"/>
              <a:buChar char="●"/>
              <a:defRPr/>
            </a:lvl7pPr>
            <a:lvl8pPr marL="4876678" lvl="7" indent="-423323" algn="ctr">
              <a:spcBef>
                <a:spcPts val="2133"/>
              </a:spcBef>
              <a:spcAft>
                <a:spcPts val="0"/>
              </a:spcAft>
              <a:buSzPts val="1400"/>
              <a:buChar char="○"/>
              <a:defRPr/>
            </a:lvl8pPr>
            <a:lvl9pPr marL="5486263" lvl="8" indent="-423323" algn="ctr">
              <a:spcBef>
                <a:spcPts val="2133"/>
              </a:spcBef>
              <a:spcAft>
                <a:spcPts val="2133"/>
              </a:spcAft>
              <a:buSzPts val="1400"/>
              <a:buChar char="■"/>
              <a:defRPr/>
            </a:lvl9pPr>
          </a:lstStyle>
          <a:p>
            <a:endParaRPr/>
          </a:p>
        </p:txBody>
      </p:sp>
      <p:sp>
        <p:nvSpPr>
          <p:cNvPr id="152" name="Google Shape;152;p11"/>
          <p:cNvSpPr/>
          <p:nvPr/>
        </p:nvSpPr>
        <p:spPr>
          <a:xfrm rot="10800000" flipH="1">
            <a:off x="3369533" y="5823154"/>
            <a:ext cx="9186761" cy="1173337"/>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3" name="Google Shape;153;p11"/>
          <p:cNvSpPr/>
          <p:nvPr/>
        </p:nvSpPr>
        <p:spPr>
          <a:xfrm>
            <a:off x="8265261" y="6074358"/>
            <a:ext cx="4115539" cy="129613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4" name="Google Shape;154;p11"/>
          <p:cNvSpPr/>
          <p:nvPr/>
        </p:nvSpPr>
        <p:spPr>
          <a:xfrm rot="-7520738" flipH="1">
            <a:off x="10416386" y="5013956"/>
            <a:ext cx="1873092" cy="2791747"/>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5" name="Google Shape;155;p11"/>
          <p:cNvSpPr/>
          <p:nvPr/>
        </p:nvSpPr>
        <p:spPr>
          <a:xfrm flipH="1">
            <a:off x="6690788" y="6300833"/>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6" name="Google Shape;156;p11"/>
          <p:cNvSpPr/>
          <p:nvPr/>
        </p:nvSpPr>
        <p:spPr>
          <a:xfrm flipH="1">
            <a:off x="10516455" y="6072200"/>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7" name="Google Shape;157;p11"/>
          <p:cNvSpPr/>
          <p:nvPr/>
        </p:nvSpPr>
        <p:spPr>
          <a:xfrm flipH="1">
            <a:off x="11537288" y="4838367"/>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8" name="Google Shape;158;p11"/>
          <p:cNvSpPr/>
          <p:nvPr/>
        </p:nvSpPr>
        <p:spPr>
          <a:xfrm flipH="1">
            <a:off x="9970021" y="5823167"/>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9" name="Google Shape;159;p11"/>
          <p:cNvSpPr/>
          <p:nvPr/>
        </p:nvSpPr>
        <p:spPr>
          <a:xfrm flipH="1">
            <a:off x="-568538" y="-112933"/>
            <a:ext cx="9186761" cy="1173337"/>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0" name="Google Shape;160;p11"/>
          <p:cNvSpPr/>
          <p:nvPr/>
        </p:nvSpPr>
        <p:spPr>
          <a:xfrm rot="10800000">
            <a:off x="-393045" y="-486934"/>
            <a:ext cx="4115539" cy="129613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1" name="Google Shape;161;p11"/>
          <p:cNvSpPr/>
          <p:nvPr/>
        </p:nvSpPr>
        <p:spPr>
          <a:xfrm rot="3279262" flipH="1">
            <a:off x="-301722" y="-922144"/>
            <a:ext cx="1873092" cy="2791747"/>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2" name="Google Shape;162;p11"/>
          <p:cNvSpPr/>
          <p:nvPr/>
        </p:nvSpPr>
        <p:spPr>
          <a:xfrm flipH="1">
            <a:off x="1180888" y="809200"/>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3" name="Google Shape;163;p11"/>
          <p:cNvSpPr/>
          <p:nvPr/>
        </p:nvSpPr>
        <p:spPr>
          <a:xfrm flipH="1">
            <a:off x="3301421" y="888733"/>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4" name="Google Shape;164;p11"/>
          <p:cNvSpPr/>
          <p:nvPr/>
        </p:nvSpPr>
        <p:spPr>
          <a:xfrm flipH="1">
            <a:off x="110588" y="1913600"/>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381247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65"/>
        <p:cNvGrpSpPr/>
        <p:nvPr/>
      </p:nvGrpSpPr>
      <p:grpSpPr>
        <a:xfrm>
          <a:off x="0" y="0"/>
          <a:ext cx="0" cy="0"/>
          <a:chOff x="0" y="0"/>
          <a:chExt cx="0" cy="0"/>
        </a:xfrm>
      </p:grpSpPr>
    </p:spTree>
    <p:extLst>
      <p:ext uri="{BB962C8B-B14F-4D97-AF65-F5344CB8AC3E}">
        <p14:creationId xmlns:p14="http://schemas.microsoft.com/office/powerpoint/2010/main" val="39101834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userDrawn="1">
  <p:cSld name="Table of contents">
    <p:spTree>
      <p:nvGrpSpPr>
        <p:cNvPr id="1" name="Shape 166"/>
        <p:cNvGrpSpPr/>
        <p:nvPr/>
      </p:nvGrpSpPr>
      <p:grpSpPr>
        <a:xfrm>
          <a:off x="0" y="0"/>
          <a:ext cx="0" cy="0"/>
          <a:chOff x="0" y="0"/>
          <a:chExt cx="0" cy="0"/>
        </a:xfrm>
      </p:grpSpPr>
      <p:sp>
        <p:nvSpPr>
          <p:cNvPr id="180" name="Google Shape;180;p13"/>
          <p:cNvSpPr/>
          <p:nvPr/>
        </p:nvSpPr>
        <p:spPr>
          <a:xfrm rot="-5267561">
            <a:off x="-2889154" y="3283043"/>
            <a:ext cx="6424955" cy="1041291"/>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1" name="Google Shape;181;p13"/>
          <p:cNvSpPr/>
          <p:nvPr/>
        </p:nvSpPr>
        <p:spPr>
          <a:xfrm rot="-5400000">
            <a:off x="-1272442" y="1671437"/>
            <a:ext cx="3191505" cy="1288619"/>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2" name="Google Shape;182;p13"/>
          <p:cNvSpPr/>
          <p:nvPr/>
        </p:nvSpPr>
        <p:spPr>
          <a:xfrm rot="5400000">
            <a:off x="-897100" y="559064"/>
            <a:ext cx="2795864" cy="1318869"/>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3" name="Google Shape;183;p13"/>
          <p:cNvSpPr/>
          <p:nvPr/>
        </p:nvSpPr>
        <p:spPr>
          <a:xfrm rot="5400000">
            <a:off x="161817" y="4177284"/>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4" name="Google Shape;184;p13"/>
          <p:cNvSpPr/>
          <p:nvPr/>
        </p:nvSpPr>
        <p:spPr>
          <a:xfrm rot="5400000">
            <a:off x="1325084" y="352951"/>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5" name="Google Shape;185;p13"/>
          <p:cNvSpPr/>
          <p:nvPr/>
        </p:nvSpPr>
        <p:spPr>
          <a:xfrm rot="5400000">
            <a:off x="720184" y="1720584"/>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6" name="Google Shape;186;p13"/>
          <p:cNvSpPr/>
          <p:nvPr/>
        </p:nvSpPr>
        <p:spPr>
          <a:xfrm rot="5400000">
            <a:off x="588584" y="3600684"/>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7" name="Google Shape;187;p13"/>
          <p:cNvSpPr/>
          <p:nvPr/>
        </p:nvSpPr>
        <p:spPr>
          <a:xfrm rot="5532439">
            <a:off x="8798415" y="2530048"/>
            <a:ext cx="6424955" cy="1041291"/>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8" name="Google Shape;188;p13"/>
          <p:cNvSpPr/>
          <p:nvPr/>
        </p:nvSpPr>
        <p:spPr>
          <a:xfrm rot="5400000">
            <a:off x="10415156" y="3894324"/>
            <a:ext cx="3191505" cy="1288619"/>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9" name="Google Shape;189;p13"/>
          <p:cNvSpPr/>
          <p:nvPr/>
        </p:nvSpPr>
        <p:spPr>
          <a:xfrm rot="-5400000">
            <a:off x="10435453" y="4976448"/>
            <a:ext cx="2795864" cy="1318869"/>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0" name="Google Shape;190;p13"/>
          <p:cNvSpPr/>
          <p:nvPr/>
        </p:nvSpPr>
        <p:spPr>
          <a:xfrm rot="-5400000">
            <a:off x="11954400" y="2459099"/>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1" name="Google Shape;191;p13"/>
          <p:cNvSpPr/>
          <p:nvPr/>
        </p:nvSpPr>
        <p:spPr>
          <a:xfrm rot="-5400000">
            <a:off x="11482833" y="5002199"/>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2" name="Google Shape;192;p13"/>
          <p:cNvSpPr/>
          <p:nvPr/>
        </p:nvSpPr>
        <p:spPr>
          <a:xfrm rot="-5400000">
            <a:off x="11614433" y="3122099"/>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3" name="Google Shape;193;p13"/>
          <p:cNvSpPr/>
          <p:nvPr/>
        </p:nvSpPr>
        <p:spPr>
          <a:xfrm rot="-5400000">
            <a:off x="10877933" y="6369832"/>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5609392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able of contents 1">
  <p:cSld name="Table of contents 1">
    <p:spTree>
      <p:nvGrpSpPr>
        <p:cNvPr id="1" name="Shape 194"/>
        <p:cNvGrpSpPr/>
        <p:nvPr/>
      </p:nvGrpSpPr>
      <p:grpSpPr>
        <a:xfrm>
          <a:off x="0" y="0"/>
          <a:ext cx="0" cy="0"/>
          <a:chOff x="0" y="0"/>
          <a:chExt cx="0" cy="0"/>
        </a:xfrm>
      </p:grpSpPr>
      <p:sp>
        <p:nvSpPr>
          <p:cNvPr id="195" name="Google Shape;195;p14"/>
          <p:cNvSpPr txBox="1">
            <a:spLocks noGrp="1"/>
          </p:cNvSpPr>
          <p:nvPr>
            <p:ph type="title" hasCustomPrompt="1"/>
          </p:nvPr>
        </p:nvSpPr>
        <p:spPr>
          <a:xfrm>
            <a:off x="3353884" y="3481664"/>
            <a:ext cx="2126400" cy="92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196" name="Google Shape;196;p14"/>
          <p:cNvSpPr txBox="1">
            <a:spLocks noGrp="1"/>
          </p:cNvSpPr>
          <p:nvPr>
            <p:ph type="title" idx="2" hasCustomPrompt="1"/>
          </p:nvPr>
        </p:nvSpPr>
        <p:spPr>
          <a:xfrm>
            <a:off x="6711717" y="3481664"/>
            <a:ext cx="2126400" cy="92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197" name="Google Shape;197;p14"/>
          <p:cNvSpPr txBox="1">
            <a:spLocks noGrp="1"/>
          </p:cNvSpPr>
          <p:nvPr>
            <p:ph type="subTitle" idx="1"/>
          </p:nvPr>
        </p:nvSpPr>
        <p:spPr>
          <a:xfrm>
            <a:off x="958400" y="2188800"/>
            <a:ext cx="3559600" cy="52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1pPr>
            <a:lvl2pPr lvl="1"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2pPr>
            <a:lvl3pPr lvl="2"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3pPr>
            <a:lvl4pPr lvl="3"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4pPr>
            <a:lvl5pPr lvl="4"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5pPr>
            <a:lvl6pPr lvl="5"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6pPr>
            <a:lvl7pPr lvl="6"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7pPr>
            <a:lvl8pPr lvl="7"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8pPr>
            <a:lvl9pPr lvl="8" rtl="0">
              <a:lnSpc>
                <a:spcPct val="100000"/>
              </a:lnSpc>
              <a:spcBef>
                <a:spcPts val="2133"/>
              </a:spcBef>
              <a:spcAft>
                <a:spcPts val="2133"/>
              </a:spcAft>
              <a:buClr>
                <a:schemeClr val="dk1"/>
              </a:buClr>
              <a:buSzPts val="2700"/>
              <a:buFont typeface="Josefin Sans"/>
              <a:buNone/>
              <a:defRPr sz="3600" b="1">
                <a:solidFill>
                  <a:schemeClr val="dk1"/>
                </a:solidFill>
                <a:latin typeface="Josefin Sans"/>
                <a:ea typeface="Josefin Sans"/>
                <a:cs typeface="Josefin Sans"/>
                <a:sym typeface="Josefin Sans"/>
              </a:defRPr>
            </a:lvl9pPr>
          </a:lstStyle>
          <a:p>
            <a:endParaRPr/>
          </a:p>
        </p:txBody>
      </p:sp>
      <p:sp>
        <p:nvSpPr>
          <p:cNvPr id="198" name="Google Shape;198;p14"/>
          <p:cNvSpPr txBox="1">
            <a:spLocks noGrp="1"/>
          </p:cNvSpPr>
          <p:nvPr>
            <p:ph type="subTitle" idx="3"/>
          </p:nvPr>
        </p:nvSpPr>
        <p:spPr>
          <a:xfrm>
            <a:off x="1163367" y="2875467"/>
            <a:ext cx="3149600" cy="91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endParaRPr/>
          </a:p>
        </p:txBody>
      </p:sp>
      <p:sp>
        <p:nvSpPr>
          <p:cNvPr id="199" name="Google Shape;199;p14"/>
          <p:cNvSpPr txBox="1">
            <a:spLocks noGrp="1"/>
          </p:cNvSpPr>
          <p:nvPr>
            <p:ph type="subTitle" idx="4"/>
          </p:nvPr>
        </p:nvSpPr>
        <p:spPr>
          <a:xfrm>
            <a:off x="4316200" y="2188800"/>
            <a:ext cx="3559600" cy="52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1pPr>
            <a:lvl2pPr lvl="1"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2pPr>
            <a:lvl3pPr lvl="2"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3pPr>
            <a:lvl4pPr lvl="3"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4pPr>
            <a:lvl5pPr lvl="4"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5pPr>
            <a:lvl6pPr lvl="5"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6pPr>
            <a:lvl7pPr lvl="6"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7pPr>
            <a:lvl8pPr lvl="7"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8pPr>
            <a:lvl9pPr lvl="8" rtl="0">
              <a:lnSpc>
                <a:spcPct val="100000"/>
              </a:lnSpc>
              <a:spcBef>
                <a:spcPts val="2133"/>
              </a:spcBef>
              <a:spcAft>
                <a:spcPts val="2133"/>
              </a:spcAft>
              <a:buClr>
                <a:schemeClr val="dk1"/>
              </a:buClr>
              <a:buSzPts val="2700"/>
              <a:buFont typeface="Josefin Sans"/>
              <a:buNone/>
              <a:defRPr sz="3600" b="1">
                <a:solidFill>
                  <a:schemeClr val="dk1"/>
                </a:solidFill>
                <a:latin typeface="Josefin Sans"/>
                <a:ea typeface="Josefin Sans"/>
                <a:cs typeface="Josefin Sans"/>
                <a:sym typeface="Josefin Sans"/>
              </a:defRPr>
            </a:lvl9pPr>
          </a:lstStyle>
          <a:p>
            <a:endParaRPr/>
          </a:p>
        </p:txBody>
      </p:sp>
      <p:sp>
        <p:nvSpPr>
          <p:cNvPr id="200" name="Google Shape;200;p14"/>
          <p:cNvSpPr txBox="1">
            <a:spLocks noGrp="1"/>
          </p:cNvSpPr>
          <p:nvPr>
            <p:ph type="subTitle" idx="5"/>
          </p:nvPr>
        </p:nvSpPr>
        <p:spPr>
          <a:xfrm>
            <a:off x="4521200" y="2875493"/>
            <a:ext cx="3149600" cy="91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endParaRPr/>
          </a:p>
        </p:txBody>
      </p:sp>
      <p:sp>
        <p:nvSpPr>
          <p:cNvPr id="201" name="Google Shape;201;p14"/>
          <p:cNvSpPr txBox="1">
            <a:spLocks noGrp="1"/>
          </p:cNvSpPr>
          <p:nvPr>
            <p:ph type="subTitle" idx="6"/>
          </p:nvPr>
        </p:nvSpPr>
        <p:spPr>
          <a:xfrm>
            <a:off x="7674000" y="2188800"/>
            <a:ext cx="3559600" cy="52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1pPr>
            <a:lvl2pPr lvl="1"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2pPr>
            <a:lvl3pPr lvl="2"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3pPr>
            <a:lvl4pPr lvl="3"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4pPr>
            <a:lvl5pPr lvl="4"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5pPr>
            <a:lvl6pPr lvl="5"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6pPr>
            <a:lvl7pPr lvl="6"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7pPr>
            <a:lvl8pPr lvl="7"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8pPr>
            <a:lvl9pPr lvl="8" rtl="0">
              <a:lnSpc>
                <a:spcPct val="100000"/>
              </a:lnSpc>
              <a:spcBef>
                <a:spcPts val="2133"/>
              </a:spcBef>
              <a:spcAft>
                <a:spcPts val="2133"/>
              </a:spcAft>
              <a:buClr>
                <a:schemeClr val="dk1"/>
              </a:buClr>
              <a:buSzPts val="2700"/>
              <a:buFont typeface="Josefin Sans"/>
              <a:buNone/>
              <a:defRPr sz="3600" b="1">
                <a:solidFill>
                  <a:schemeClr val="dk1"/>
                </a:solidFill>
                <a:latin typeface="Josefin Sans"/>
                <a:ea typeface="Josefin Sans"/>
                <a:cs typeface="Josefin Sans"/>
                <a:sym typeface="Josefin Sans"/>
              </a:defRPr>
            </a:lvl9pPr>
          </a:lstStyle>
          <a:p>
            <a:endParaRPr/>
          </a:p>
        </p:txBody>
      </p:sp>
      <p:sp>
        <p:nvSpPr>
          <p:cNvPr id="202" name="Google Shape;202;p14"/>
          <p:cNvSpPr txBox="1">
            <a:spLocks noGrp="1"/>
          </p:cNvSpPr>
          <p:nvPr>
            <p:ph type="subTitle" idx="7"/>
          </p:nvPr>
        </p:nvSpPr>
        <p:spPr>
          <a:xfrm>
            <a:off x="7851233" y="2875467"/>
            <a:ext cx="3149600" cy="91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endParaRPr/>
          </a:p>
        </p:txBody>
      </p:sp>
      <p:sp>
        <p:nvSpPr>
          <p:cNvPr id="203" name="Google Shape;203;p14"/>
          <p:cNvSpPr txBox="1">
            <a:spLocks noGrp="1"/>
          </p:cNvSpPr>
          <p:nvPr>
            <p:ph type="subTitle" idx="8"/>
          </p:nvPr>
        </p:nvSpPr>
        <p:spPr>
          <a:xfrm>
            <a:off x="2355700" y="4140133"/>
            <a:ext cx="4122800" cy="52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1pPr>
            <a:lvl2pPr lvl="1"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2pPr>
            <a:lvl3pPr lvl="2"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3pPr>
            <a:lvl4pPr lvl="3"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4pPr>
            <a:lvl5pPr lvl="4"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5pPr>
            <a:lvl6pPr lvl="5"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6pPr>
            <a:lvl7pPr lvl="6"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7pPr>
            <a:lvl8pPr lvl="7"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8pPr>
            <a:lvl9pPr lvl="8" rtl="0">
              <a:lnSpc>
                <a:spcPct val="100000"/>
              </a:lnSpc>
              <a:spcBef>
                <a:spcPts val="2133"/>
              </a:spcBef>
              <a:spcAft>
                <a:spcPts val="2133"/>
              </a:spcAft>
              <a:buClr>
                <a:schemeClr val="dk1"/>
              </a:buClr>
              <a:buSzPts val="2700"/>
              <a:buFont typeface="Josefin Sans"/>
              <a:buNone/>
              <a:defRPr sz="3600" b="1">
                <a:solidFill>
                  <a:schemeClr val="dk1"/>
                </a:solidFill>
                <a:latin typeface="Josefin Sans"/>
                <a:ea typeface="Josefin Sans"/>
                <a:cs typeface="Josefin Sans"/>
                <a:sym typeface="Josefin Sans"/>
              </a:defRPr>
            </a:lvl9pPr>
          </a:lstStyle>
          <a:p>
            <a:endParaRPr/>
          </a:p>
        </p:txBody>
      </p:sp>
      <p:sp>
        <p:nvSpPr>
          <p:cNvPr id="204" name="Google Shape;204;p14"/>
          <p:cNvSpPr txBox="1">
            <a:spLocks noGrp="1"/>
          </p:cNvSpPr>
          <p:nvPr>
            <p:ph type="subTitle" idx="9"/>
          </p:nvPr>
        </p:nvSpPr>
        <p:spPr>
          <a:xfrm>
            <a:off x="2842300" y="4826827"/>
            <a:ext cx="3149600" cy="91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endParaRPr/>
          </a:p>
        </p:txBody>
      </p:sp>
      <p:sp>
        <p:nvSpPr>
          <p:cNvPr id="205" name="Google Shape;205;p14"/>
          <p:cNvSpPr txBox="1">
            <a:spLocks noGrp="1"/>
          </p:cNvSpPr>
          <p:nvPr>
            <p:ph type="subTitle" idx="13"/>
          </p:nvPr>
        </p:nvSpPr>
        <p:spPr>
          <a:xfrm>
            <a:off x="5995133" y="4140133"/>
            <a:ext cx="3559600" cy="52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1pPr>
            <a:lvl2pPr lvl="1"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2pPr>
            <a:lvl3pPr lvl="2"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3pPr>
            <a:lvl4pPr lvl="3"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4pPr>
            <a:lvl5pPr lvl="4"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5pPr>
            <a:lvl6pPr lvl="5"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6pPr>
            <a:lvl7pPr lvl="6"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7pPr>
            <a:lvl8pPr lvl="7" rtl="0">
              <a:lnSpc>
                <a:spcPct val="100000"/>
              </a:lnSpc>
              <a:spcBef>
                <a:spcPts val="2133"/>
              </a:spcBef>
              <a:spcAft>
                <a:spcPts val="0"/>
              </a:spcAft>
              <a:buClr>
                <a:schemeClr val="dk1"/>
              </a:buClr>
              <a:buSzPts val="2700"/>
              <a:buFont typeface="Josefin Sans"/>
              <a:buNone/>
              <a:defRPr sz="3600" b="1">
                <a:solidFill>
                  <a:schemeClr val="dk1"/>
                </a:solidFill>
                <a:latin typeface="Josefin Sans"/>
                <a:ea typeface="Josefin Sans"/>
                <a:cs typeface="Josefin Sans"/>
                <a:sym typeface="Josefin Sans"/>
              </a:defRPr>
            </a:lvl8pPr>
            <a:lvl9pPr lvl="8" rtl="0">
              <a:lnSpc>
                <a:spcPct val="100000"/>
              </a:lnSpc>
              <a:spcBef>
                <a:spcPts val="2133"/>
              </a:spcBef>
              <a:spcAft>
                <a:spcPts val="2133"/>
              </a:spcAft>
              <a:buClr>
                <a:schemeClr val="dk1"/>
              </a:buClr>
              <a:buSzPts val="2700"/>
              <a:buFont typeface="Josefin Sans"/>
              <a:buNone/>
              <a:defRPr sz="3600" b="1">
                <a:solidFill>
                  <a:schemeClr val="dk1"/>
                </a:solidFill>
                <a:latin typeface="Josefin Sans"/>
                <a:ea typeface="Josefin Sans"/>
                <a:cs typeface="Josefin Sans"/>
                <a:sym typeface="Josefin Sans"/>
              </a:defRPr>
            </a:lvl9pPr>
          </a:lstStyle>
          <a:p>
            <a:endParaRPr/>
          </a:p>
        </p:txBody>
      </p:sp>
      <p:sp>
        <p:nvSpPr>
          <p:cNvPr id="206" name="Google Shape;206;p14"/>
          <p:cNvSpPr txBox="1">
            <a:spLocks noGrp="1"/>
          </p:cNvSpPr>
          <p:nvPr>
            <p:ph type="subTitle" idx="14"/>
          </p:nvPr>
        </p:nvSpPr>
        <p:spPr>
          <a:xfrm>
            <a:off x="6200133" y="4826800"/>
            <a:ext cx="3149600" cy="91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rtl="0">
              <a:lnSpc>
                <a:spcPct val="100000"/>
              </a:lnSpc>
              <a:spcBef>
                <a:spcPts val="0"/>
              </a:spcBef>
              <a:spcAft>
                <a:spcPts val="0"/>
              </a:spcAft>
              <a:buSzPts val="1400"/>
              <a:buNone/>
              <a:defRPr/>
            </a:lvl2pPr>
            <a:lvl3pPr lvl="2" rtl="0">
              <a:lnSpc>
                <a:spcPct val="100000"/>
              </a:lnSpc>
              <a:spcBef>
                <a:spcPts val="2133"/>
              </a:spcBef>
              <a:spcAft>
                <a:spcPts val="0"/>
              </a:spcAft>
              <a:buSzPts val="1400"/>
              <a:buNone/>
              <a:defRPr/>
            </a:lvl3pPr>
            <a:lvl4pPr lvl="3" rtl="0">
              <a:lnSpc>
                <a:spcPct val="100000"/>
              </a:lnSpc>
              <a:spcBef>
                <a:spcPts val="2133"/>
              </a:spcBef>
              <a:spcAft>
                <a:spcPts val="0"/>
              </a:spcAft>
              <a:buSzPts val="1400"/>
              <a:buNone/>
              <a:defRPr/>
            </a:lvl4pPr>
            <a:lvl5pPr lvl="4" rtl="0">
              <a:lnSpc>
                <a:spcPct val="100000"/>
              </a:lnSpc>
              <a:spcBef>
                <a:spcPts val="2133"/>
              </a:spcBef>
              <a:spcAft>
                <a:spcPts val="0"/>
              </a:spcAft>
              <a:buSzPts val="1400"/>
              <a:buNone/>
              <a:defRPr/>
            </a:lvl5pPr>
            <a:lvl6pPr lvl="5" rtl="0">
              <a:lnSpc>
                <a:spcPct val="100000"/>
              </a:lnSpc>
              <a:spcBef>
                <a:spcPts val="2133"/>
              </a:spcBef>
              <a:spcAft>
                <a:spcPts val="0"/>
              </a:spcAft>
              <a:buSzPts val="1400"/>
              <a:buNone/>
              <a:defRPr/>
            </a:lvl6pPr>
            <a:lvl7pPr lvl="6" rtl="0">
              <a:lnSpc>
                <a:spcPct val="100000"/>
              </a:lnSpc>
              <a:spcBef>
                <a:spcPts val="2133"/>
              </a:spcBef>
              <a:spcAft>
                <a:spcPts val="0"/>
              </a:spcAft>
              <a:buSzPts val="1400"/>
              <a:buNone/>
              <a:defRPr/>
            </a:lvl7pPr>
            <a:lvl8pPr lvl="7" rtl="0">
              <a:lnSpc>
                <a:spcPct val="100000"/>
              </a:lnSpc>
              <a:spcBef>
                <a:spcPts val="2133"/>
              </a:spcBef>
              <a:spcAft>
                <a:spcPts val="0"/>
              </a:spcAft>
              <a:buSzPts val="1400"/>
              <a:buNone/>
              <a:defRPr/>
            </a:lvl8pPr>
            <a:lvl9pPr lvl="8" rtl="0">
              <a:lnSpc>
                <a:spcPct val="100000"/>
              </a:lnSpc>
              <a:spcBef>
                <a:spcPts val="2133"/>
              </a:spcBef>
              <a:spcAft>
                <a:spcPts val="2133"/>
              </a:spcAft>
              <a:buSzPts val="1400"/>
              <a:buNone/>
              <a:defRPr/>
            </a:lvl9pPr>
          </a:lstStyle>
          <a:p>
            <a:endParaRPr/>
          </a:p>
        </p:txBody>
      </p:sp>
      <p:sp>
        <p:nvSpPr>
          <p:cNvPr id="207" name="Google Shape;207;p14"/>
          <p:cNvSpPr txBox="1">
            <a:spLocks noGrp="1"/>
          </p:cNvSpPr>
          <p:nvPr>
            <p:ph type="title" idx="15" hasCustomPrompt="1"/>
          </p:nvPr>
        </p:nvSpPr>
        <p:spPr>
          <a:xfrm>
            <a:off x="1674967" y="1509656"/>
            <a:ext cx="2126400" cy="92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208" name="Google Shape;208;p14"/>
          <p:cNvSpPr txBox="1">
            <a:spLocks noGrp="1"/>
          </p:cNvSpPr>
          <p:nvPr>
            <p:ph type="title" idx="16" hasCustomPrompt="1"/>
          </p:nvPr>
        </p:nvSpPr>
        <p:spPr>
          <a:xfrm>
            <a:off x="5032800" y="1509656"/>
            <a:ext cx="2126400" cy="92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209" name="Google Shape;209;p14"/>
          <p:cNvSpPr txBox="1">
            <a:spLocks noGrp="1"/>
          </p:cNvSpPr>
          <p:nvPr>
            <p:ph type="title" idx="17" hasCustomPrompt="1"/>
          </p:nvPr>
        </p:nvSpPr>
        <p:spPr>
          <a:xfrm>
            <a:off x="8390633" y="1509656"/>
            <a:ext cx="2126400" cy="9212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dk1"/>
              </a:buClr>
              <a:buSzPts val="3000"/>
              <a:buNone/>
              <a:defRPr>
                <a:solidFill>
                  <a:schemeClr val="dk1"/>
                </a:solidFill>
              </a:defRPr>
            </a:lvl1pPr>
            <a:lvl2pPr lvl="1" algn="ctr" rtl="0">
              <a:spcBef>
                <a:spcPts val="0"/>
              </a:spcBef>
              <a:spcAft>
                <a:spcPts val="0"/>
              </a:spcAft>
              <a:buClr>
                <a:schemeClr val="dk1"/>
              </a:buClr>
              <a:buSzPts val="3000"/>
              <a:buNone/>
              <a:defRPr>
                <a:solidFill>
                  <a:schemeClr val="dk1"/>
                </a:solidFill>
              </a:defRPr>
            </a:lvl2pPr>
            <a:lvl3pPr lvl="2" algn="ctr" rtl="0">
              <a:spcBef>
                <a:spcPts val="0"/>
              </a:spcBef>
              <a:spcAft>
                <a:spcPts val="0"/>
              </a:spcAft>
              <a:buClr>
                <a:schemeClr val="dk1"/>
              </a:buClr>
              <a:buSzPts val="3000"/>
              <a:buNone/>
              <a:defRPr>
                <a:solidFill>
                  <a:schemeClr val="dk1"/>
                </a:solidFill>
              </a:defRPr>
            </a:lvl3pPr>
            <a:lvl4pPr lvl="3" algn="ctr" rtl="0">
              <a:spcBef>
                <a:spcPts val="0"/>
              </a:spcBef>
              <a:spcAft>
                <a:spcPts val="0"/>
              </a:spcAft>
              <a:buClr>
                <a:schemeClr val="dk1"/>
              </a:buClr>
              <a:buSzPts val="3000"/>
              <a:buNone/>
              <a:defRPr>
                <a:solidFill>
                  <a:schemeClr val="dk1"/>
                </a:solidFill>
              </a:defRPr>
            </a:lvl4pPr>
            <a:lvl5pPr lvl="4" algn="ctr" rtl="0">
              <a:spcBef>
                <a:spcPts val="0"/>
              </a:spcBef>
              <a:spcAft>
                <a:spcPts val="0"/>
              </a:spcAft>
              <a:buClr>
                <a:schemeClr val="dk1"/>
              </a:buClr>
              <a:buSzPts val="3000"/>
              <a:buNone/>
              <a:defRPr>
                <a:solidFill>
                  <a:schemeClr val="dk1"/>
                </a:solidFill>
              </a:defRPr>
            </a:lvl5pPr>
            <a:lvl6pPr lvl="5" algn="ctr" rtl="0">
              <a:spcBef>
                <a:spcPts val="0"/>
              </a:spcBef>
              <a:spcAft>
                <a:spcPts val="0"/>
              </a:spcAft>
              <a:buClr>
                <a:schemeClr val="dk1"/>
              </a:buClr>
              <a:buSzPts val="3000"/>
              <a:buNone/>
              <a:defRPr>
                <a:solidFill>
                  <a:schemeClr val="dk1"/>
                </a:solidFill>
              </a:defRPr>
            </a:lvl6pPr>
            <a:lvl7pPr lvl="6" algn="ctr" rtl="0">
              <a:spcBef>
                <a:spcPts val="0"/>
              </a:spcBef>
              <a:spcAft>
                <a:spcPts val="0"/>
              </a:spcAft>
              <a:buClr>
                <a:schemeClr val="dk1"/>
              </a:buClr>
              <a:buSzPts val="3000"/>
              <a:buNone/>
              <a:defRPr>
                <a:solidFill>
                  <a:schemeClr val="dk1"/>
                </a:solidFill>
              </a:defRPr>
            </a:lvl7pPr>
            <a:lvl8pPr lvl="7" algn="ctr" rtl="0">
              <a:spcBef>
                <a:spcPts val="0"/>
              </a:spcBef>
              <a:spcAft>
                <a:spcPts val="0"/>
              </a:spcAft>
              <a:buClr>
                <a:schemeClr val="dk1"/>
              </a:buClr>
              <a:buSzPts val="3000"/>
              <a:buNone/>
              <a:defRPr>
                <a:solidFill>
                  <a:schemeClr val="dk1"/>
                </a:solidFill>
              </a:defRPr>
            </a:lvl8pPr>
            <a:lvl9pPr lvl="8" algn="ctr" rtl="0">
              <a:spcBef>
                <a:spcPts val="0"/>
              </a:spcBef>
              <a:spcAft>
                <a:spcPts val="0"/>
              </a:spcAft>
              <a:buClr>
                <a:schemeClr val="dk1"/>
              </a:buClr>
              <a:buSzPts val="3000"/>
              <a:buNone/>
              <a:defRPr>
                <a:solidFill>
                  <a:schemeClr val="dk1"/>
                </a:solidFill>
              </a:defRPr>
            </a:lvl9pPr>
          </a:lstStyle>
          <a:p>
            <a:r>
              <a:t>xx%</a:t>
            </a:r>
          </a:p>
        </p:txBody>
      </p:sp>
      <p:sp>
        <p:nvSpPr>
          <p:cNvPr id="210" name="Google Shape;210;p14"/>
          <p:cNvSpPr/>
          <p:nvPr/>
        </p:nvSpPr>
        <p:spPr>
          <a:xfrm rot="10800000" flipH="1">
            <a:off x="50570" y="5833112"/>
            <a:ext cx="3340017" cy="1024987"/>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1" name="Google Shape;211;p14"/>
          <p:cNvSpPr/>
          <p:nvPr/>
        </p:nvSpPr>
        <p:spPr>
          <a:xfrm rot="10800000">
            <a:off x="8190315" y="5986753"/>
            <a:ext cx="3459660" cy="912681"/>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2" name="Google Shape;212;p14"/>
          <p:cNvSpPr/>
          <p:nvPr/>
        </p:nvSpPr>
        <p:spPr>
          <a:xfrm rot="10800000" flipH="1">
            <a:off x="8843178" y="5651433"/>
            <a:ext cx="5039673" cy="1248000"/>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3" name="Google Shape;213;p14"/>
          <p:cNvSpPr/>
          <p:nvPr/>
        </p:nvSpPr>
        <p:spPr>
          <a:xfrm flipH="1">
            <a:off x="-7" y="5693134"/>
            <a:ext cx="2691040" cy="1165079"/>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4" name="Google Shape;214;p14"/>
          <p:cNvSpPr/>
          <p:nvPr/>
        </p:nvSpPr>
        <p:spPr>
          <a:xfrm>
            <a:off x="-1" y="5693048"/>
            <a:ext cx="2290565" cy="1164792"/>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5" name="Google Shape;215;p14"/>
          <p:cNvSpPr/>
          <p:nvPr/>
        </p:nvSpPr>
        <p:spPr>
          <a:xfrm rot="10800000">
            <a:off x="9283203" y="5803116"/>
            <a:ext cx="3459768" cy="1096317"/>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6" name="Google Shape;216;p14"/>
          <p:cNvSpPr txBox="1">
            <a:spLocks noGrp="1"/>
          </p:cNvSpPr>
          <p:nvPr>
            <p:ph type="title" idx="18"/>
          </p:nvPr>
        </p:nvSpPr>
        <p:spPr>
          <a:xfrm>
            <a:off x="3636000" y="484367"/>
            <a:ext cx="4920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a:endParaRPr/>
          </a:p>
        </p:txBody>
      </p:sp>
      <p:sp>
        <p:nvSpPr>
          <p:cNvPr id="217" name="Google Shape;217;p14"/>
          <p:cNvSpPr/>
          <p:nvPr/>
        </p:nvSpPr>
        <p:spPr>
          <a:xfrm rot="5400000">
            <a:off x="3122308" y="6413208"/>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8" name="Google Shape;218;p14"/>
          <p:cNvSpPr/>
          <p:nvPr/>
        </p:nvSpPr>
        <p:spPr>
          <a:xfrm rot="5400000">
            <a:off x="1319392" y="627979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9" name="Google Shape;219;p14"/>
          <p:cNvSpPr/>
          <p:nvPr/>
        </p:nvSpPr>
        <p:spPr>
          <a:xfrm rot="-5400000">
            <a:off x="2246541" y="62096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0" name="Google Shape;220;p14"/>
          <p:cNvSpPr/>
          <p:nvPr/>
        </p:nvSpPr>
        <p:spPr>
          <a:xfrm rot="5400000">
            <a:off x="444441" y="54334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1" name="Google Shape;221;p14"/>
          <p:cNvSpPr/>
          <p:nvPr/>
        </p:nvSpPr>
        <p:spPr>
          <a:xfrm rot="5400000">
            <a:off x="11540741" y="55244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2" name="Google Shape;222;p14"/>
          <p:cNvSpPr/>
          <p:nvPr/>
        </p:nvSpPr>
        <p:spPr>
          <a:xfrm rot="-5400000">
            <a:off x="9823641" y="593209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3" name="Google Shape;223;p14"/>
          <p:cNvSpPr/>
          <p:nvPr/>
        </p:nvSpPr>
        <p:spPr>
          <a:xfrm rot="5400000">
            <a:off x="7897541" y="645917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06516888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Quote">
  <p:cSld name="Quote">
    <p:spTree>
      <p:nvGrpSpPr>
        <p:cNvPr id="1" name="Shape 224"/>
        <p:cNvGrpSpPr/>
        <p:nvPr/>
      </p:nvGrpSpPr>
      <p:grpSpPr>
        <a:xfrm>
          <a:off x="0" y="0"/>
          <a:ext cx="0" cy="0"/>
          <a:chOff x="0" y="0"/>
          <a:chExt cx="0" cy="0"/>
        </a:xfrm>
      </p:grpSpPr>
      <p:sp>
        <p:nvSpPr>
          <p:cNvPr id="225" name="Google Shape;225;p15"/>
          <p:cNvSpPr txBox="1">
            <a:spLocks noGrp="1"/>
          </p:cNvSpPr>
          <p:nvPr>
            <p:ph type="title"/>
          </p:nvPr>
        </p:nvSpPr>
        <p:spPr>
          <a:xfrm>
            <a:off x="4497800" y="3917767"/>
            <a:ext cx="5392000" cy="66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5100"/>
              <a:buNone/>
              <a:defRPr sz="4000"/>
            </a:lvl1pPr>
            <a:lvl2pPr lvl="1" rtl="0">
              <a:spcBef>
                <a:spcPts val="2133"/>
              </a:spcBef>
              <a:spcAft>
                <a:spcPts val="0"/>
              </a:spcAft>
              <a:buSzPts val="4800"/>
              <a:buNone/>
              <a:defRPr sz="6400"/>
            </a:lvl2pPr>
            <a:lvl3pPr lvl="2" rtl="0">
              <a:spcBef>
                <a:spcPts val="0"/>
              </a:spcBef>
              <a:spcAft>
                <a:spcPts val="0"/>
              </a:spcAft>
              <a:buSzPts val="4800"/>
              <a:buNone/>
              <a:defRPr sz="6400"/>
            </a:lvl3pPr>
            <a:lvl4pPr lvl="3" rtl="0">
              <a:spcBef>
                <a:spcPts val="0"/>
              </a:spcBef>
              <a:spcAft>
                <a:spcPts val="0"/>
              </a:spcAft>
              <a:buSzPts val="4800"/>
              <a:buNone/>
              <a:defRPr sz="6400"/>
            </a:lvl4pPr>
            <a:lvl5pPr lvl="4" rtl="0">
              <a:spcBef>
                <a:spcPts val="0"/>
              </a:spcBef>
              <a:spcAft>
                <a:spcPts val="0"/>
              </a:spcAft>
              <a:buSzPts val="4800"/>
              <a:buNone/>
              <a:defRPr sz="6400"/>
            </a:lvl5pPr>
            <a:lvl6pPr lvl="5" rtl="0">
              <a:spcBef>
                <a:spcPts val="0"/>
              </a:spcBef>
              <a:spcAft>
                <a:spcPts val="0"/>
              </a:spcAft>
              <a:buSzPts val="4800"/>
              <a:buNone/>
              <a:defRPr sz="6400"/>
            </a:lvl6pPr>
            <a:lvl7pPr lvl="6" rtl="0">
              <a:spcBef>
                <a:spcPts val="0"/>
              </a:spcBef>
              <a:spcAft>
                <a:spcPts val="0"/>
              </a:spcAft>
              <a:buSzPts val="4800"/>
              <a:buNone/>
              <a:defRPr sz="6400"/>
            </a:lvl7pPr>
            <a:lvl8pPr lvl="7" rtl="0">
              <a:spcBef>
                <a:spcPts val="0"/>
              </a:spcBef>
              <a:spcAft>
                <a:spcPts val="0"/>
              </a:spcAft>
              <a:buSzPts val="4800"/>
              <a:buNone/>
              <a:defRPr sz="6400"/>
            </a:lvl8pPr>
            <a:lvl9pPr lvl="8" rtl="0">
              <a:spcBef>
                <a:spcPts val="0"/>
              </a:spcBef>
              <a:spcAft>
                <a:spcPts val="0"/>
              </a:spcAft>
              <a:buSzPts val="4800"/>
              <a:buNone/>
              <a:defRPr sz="6400"/>
            </a:lvl9pPr>
          </a:lstStyle>
          <a:p>
            <a:endParaRPr/>
          </a:p>
        </p:txBody>
      </p:sp>
      <p:sp>
        <p:nvSpPr>
          <p:cNvPr id="226" name="Google Shape;226;p15"/>
          <p:cNvSpPr txBox="1">
            <a:spLocks noGrp="1"/>
          </p:cNvSpPr>
          <p:nvPr>
            <p:ph type="subTitle" idx="1"/>
          </p:nvPr>
        </p:nvSpPr>
        <p:spPr>
          <a:xfrm>
            <a:off x="2302200" y="2118233"/>
            <a:ext cx="7587600" cy="14772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Clr>
                <a:schemeClr val="accent4"/>
              </a:buClr>
              <a:buSzPts val="1200"/>
              <a:buNone/>
              <a:defRPr sz="2667"/>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27" name="Google Shape;227;p15"/>
          <p:cNvSpPr/>
          <p:nvPr/>
        </p:nvSpPr>
        <p:spPr>
          <a:xfrm>
            <a:off x="3069101" y="-108066"/>
            <a:ext cx="7297068" cy="1656177"/>
          </a:xfrm>
          <a:custGeom>
            <a:avLst/>
            <a:gdLst/>
            <a:ahLst/>
            <a:cxnLst/>
            <a:rect l="l" t="t" r="r" b="b"/>
            <a:pathLst>
              <a:path w="113987" h="48554" extrusionOk="0">
                <a:moveTo>
                  <a:pt x="1" y="1"/>
                </a:moveTo>
                <a:cubicBezTo>
                  <a:pt x="1664" y="4622"/>
                  <a:pt x="7395" y="8627"/>
                  <a:pt x="14480" y="9243"/>
                </a:cubicBezTo>
                <a:cubicBezTo>
                  <a:pt x="15269" y="9310"/>
                  <a:pt x="16057" y="9341"/>
                  <a:pt x="16844" y="9341"/>
                </a:cubicBezTo>
                <a:cubicBezTo>
                  <a:pt x="26954" y="9341"/>
                  <a:pt x="36902" y="4191"/>
                  <a:pt x="46543" y="4191"/>
                </a:cubicBezTo>
                <a:cubicBezTo>
                  <a:pt x="48520" y="4191"/>
                  <a:pt x="50484" y="4408"/>
                  <a:pt x="52434" y="4930"/>
                </a:cubicBezTo>
                <a:cubicBezTo>
                  <a:pt x="59335" y="6717"/>
                  <a:pt x="63032" y="11831"/>
                  <a:pt x="63833" y="16760"/>
                </a:cubicBezTo>
                <a:cubicBezTo>
                  <a:pt x="64634" y="21750"/>
                  <a:pt x="63155" y="26680"/>
                  <a:pt x="62970" y="31609"/>
                </a:cubicBezTo>
                <a:cubicBezTo>
                  <a:pt x="62847" y="36538"/>
                  <a:pt x="64264" y="41898"/>
                  <a:pt x="69563" y="45349"/>
                </a:cubicBezTo>
                <a:cubicBezTo>
                  <a:pt x="73005" y="47564"/>
                  <a:pt x="77580" y="48553"/>
                  <a:pt x="82312" y="48553"/>
                </a:cubicBezTo>
                <a:cubicBezTo>
                  <a:pt x="88505" y="48553"/>
                  <a:pt x="94967" y="46857"/>
                  <a:pt x="99507" y="43993"/>
                </a:cubicBezTo>
                <a:cubicBezTo>
                  <a:pt x="107579" y="38941"/>
                  <a:pt x="110906" y="31362"/>
                  <a:pt x="112508" y="24030"/>
                </a:cubicBezTo>
                <a:cubicBezTo>
                  <a:pt x="113987" y="17253"/>
                  <a:pt x="112262" y="3821"/>
                  <a:pt x="103820"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8" name="Google Shape;228;p15"/>
          <p:cNvSpPr/>
          <p:nvPr/>
        </p:nvSpPr>
        <p:spPr>
          <a:xfrm rot="10800000">
            <a:off x="4140987" y="-429169"/>
            <a:ext cx="3225747" cy="1149169"/>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9" name="Google Shape;229;p15"/>
          <p:cNvSpPr/>
          <p:nvPr/>
        </p:nvSpPr>
        <p:spPr>
          <a:xfrm rot="-5400000">
            <a:off x="6792151" y="-902353"/>
            <a:ext cx="1292256" cy="2387871"/>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0" name="Google Shape;230;p15"/>
          <p:cNvSpPr/>
          <p:nvPr/>
        </p:nvSpPr>
        <p:spPr>
          <a:xfrm rot="5400000">
            <a:off x="8738584" y="611000"/>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1" name="Google Shape;231;p15"/>
          <p:cNvSpPr/>
          <p:nvPr/>
        </p:nvSpPr>
        <p:spPr>
          <a:xfrm rot="5400000">
            <a:off x="6030384" y="865751"/>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2" name="Google Shape;232;p15"/>
          <p:cNvSpPr/>
          <p:nvPr/>
        </p:nvSpPr>
        <p:spPr>
          <a:xfrm rot="5400000">
            <a:off x="10739717" y="125117"/>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3" name="Google Shape;233;p15"/>
          <p:cNvSpPr/>
          <p:nvPr/>
        </p:nvSpPr>
        <p:spPr>
          <a:xfrm rot="5400000">
            <a:off x="3804484" y="402317"/>
            <a:ext cx="218000" cy="2180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4" name="Google Shape;234;p15"/>
          <p:cNvSpPr/>
          <p:nvPr/>
        </p:nvSpPr>
        <p:spPr>
          <a:xfrm rot="5400000">
            <a:off x="3201717" y="719784"/>
            <a:ext cx="131200" cy="1316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5" name="Google Shape;235;p15"/>
          <p:cNvSpPr/>
          <p:nvPr/>
        </p:nvSpPr>
        <p:spPr>
          <a:xfrm rot="10800000">
            <a:off x="2427964" y="5309824"/>
            <a:ext cx="7437272" cy="1656177"/>
          </a:xfrm>
          <a:custGeom>
            <a:avLst/>
            <a:gdLst/>
            <a:ahLst/>
            <a:cxnLst/>
            <a:rect l="l" t="t" r="r" b="b"/>
            <a:pathLst>
              <a:path w="113987" h="48554" extrusionOk="0">
                <a:moveTo>
                  <a:pt x="1" y="1"/>
                </a:moveTo>
                <a:cubicBezTo>
                  <a:pt x="1664" y="4622"/>
                  <a:pt x="7395" y="8627"/>
                  <a:pt x="14480" y="9243"/>
                </a:cubicBezTo>
                <a:cubicBezTo>
                  <a:pt x="15269" y="9310"/>
                  <a:pt x="16057" y="9341"/>
                  <a:pt x="16844" y="9341"/>
                </a:cubicBezTo>
                <a:cubicBezTo>
                  <a:pt x="26954" y="9341"/>
                  <a:pt x="36902" y="4191"/>
                  <a:pt x="46543" y="4191"/>
                </a:cubicBezTo>
                <a:cubicBezTo>
                  <a:pt x="48520" y="4191"/>
                  <a:pt x="50484" y="4408"/>
                  <a:pt x="52434" y="4930"/>
                </a:cubicBezTo>
                <a:cubicBezTo>
                  <a:pt x="59335" y="6717"/>
                  <a:pt x="63032" y="11831"/>
                  <a:pt x="63833" y="16760"/>
                </a:cubicBezTo>
                <a:cubicBezTo>
                  <a:pt x="64634" y="21750"/>
                  <a:pt x="63155" y="26680"/>
                  <a:pt x="62970" y="31609"/>
                </a:cubicBezTo>
                <a:cubicBezTo>
                  <a:pt x="62847" y="36538"/>
                  <a:pt x="64264" y="41898"/>
                  <a:pt x="69563" y="45349"/>
                </a:cubicBezTo>
                <a:cubicBezTo>
                  <a:pt x="73005" y="47564"/>
                  <a:pt x="77580" y="48553"/>
                  <a:pt x="82312" y="48553"/>
                </a:cubicBezTo>
                <a:cubicBezTo>
                  <a:pt x="88505" y="48553"/>
                  <a:pt x="94967" y="46857"/>
                  <a:pt x="99507" y="43993"/>
                </a:cubicBezTo>
                <a:cubicBezTo>
                  <a:pt x="107579" y="38941"/>
                  <a:pt x="110906" y="31362"/>
                  <a:pt x="112508" y="24030"/>
                </a:cubicBezTo>
                <a:cubicBezTo>
                  <a:pt x="113987" y="17253"/>
                  <a:pt x="112262" y="3821"/>
                  <a:pt x="103820"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6" name="Google Shape;236;p15"/>
          <p:cNvSpPr/>
          <p:nvPr/>
        </p:nvSpPr>
        <p:spPr>
          <a:xfrm>
            <a:off x="5567584" y="6137925"/>
            <a:ext cx="3225747" cy="1149169"/>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7" name="Google Shape;237;p15"/>
          <p:cNvSpPr/>
          <p:nvPr/>
        </p:nvSpPr>
        <p:spPr>
          <a:xfrm rot="5400000">
            <a:off x="5064076" y="5254274"/>
            <a:ext cx="1292256" cy="2387871"/>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8" name="Google Shape;238;p15"/>
          <p:cNvSpPr/>
          <p:nvPr/>
        </p:nvSpPr>
        <p:spPr>
          <a:xfrm rot="-5400000">
            <a:off x="3804500" y="581737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9" name="Google Shape;239;p15"/>
          <p:cNvSpPr/>
          <p:nvPr/>
        </p:nvSpPr>
        <p:spPr>
          <a:xfrm rot="-5400000">
            <a:off x="6772733" y="586057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0" name="Google Shape;240;p15"/>
          <p:cNvSpPr/>
          <p:nvPr/>
        </p:nvSpPr>
        <p:spPr>
          <a:xfrm rot="-5400000">
            <a:off x="2073333" y="6455408"/>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1" name="Google Shape;241;p15"/>
          <p:cNvSpPr/>
          <p:nvPr/>
        </p:nvSpPr>
        <p:spPr>
          <a:xfrm rot="-5400000">
            <a:off x="8911833" y="6237608"/>
            <a:ext cx="218000" cy="2180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2" name="Google Shape;242;p15"/>
          <p:cNvSpPr/>
          <p:nvPr/>
        </p:nvSpPr>
        <p:spPr>
          <a:xfrm rot="-5400000">
            <a:off x="9601400" y="6006541"/>
            <a:ext cx="131200" cy="1316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8257636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Quote 1">
  <p:cSld name="Quote 1">
    <p:spTree>
      <p:nvGrpSpPr>
        <p:cNvPr id="1" name="Shape 243"/>
        <p:cNvGrpSpPr/>
        <p:nvPr/>
      </p:nvGrpSpPr>
      <p:grpSpPr>
        <a:xfrm>
          <a:off x="0" y="0"/>
          <a:ext cx="0" cy="0"/>
          <a:chOff x="0" y="0"/>
          <a:chExt cx="0" cy="0"/>
        </a:xfrm>
      </p:grpSpPr>
      <p:sp>
        <p:nvSpPr>
          <p:cNvPr id="244" name="Google Shape;244;p16"/>
          <p:cNvSpPr/>
          <p:nvPr/>
        </p:nvSpPr>
        <p:spPr>
          <a:xfrm rot="10800000" flipH="1">
            <a:off x="-46597" y="5833212"/>
            <a:ext cx="3340017" cy="1024987"/>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5" name="Google Shape;245;p16"/>
          <p:cNvSpPr/>
          <p:nvPr/>
        </p:nvSpPr>
        <p:spPr>
          <a:xfrm flipH="1">
            <a:off x="8190315" y="1"/>
            <a:ext cx="3459660" cy="912681"/>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6" name="Google Shape;246;p16"/>
          <p:cNvSpPr/>
          <p:nvPr/>
        </p:nvSpPr>
        <p:spPr>
          <a:xfrm>
            <a:off x="8843178" y="0"/>
            <a:ext cx="5039673" cy="1248000"/>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7" name="Google Shape;247;p16"/>
          <p:cNvSpPr/>
          <p:nvPr/>
        </p:nvSpPr>
        <p:spPr>
          <a:xfrm flipH="1">
            <a:off x="-7" y="5693134"/>
            <a:ext cx="2691040" cy="1165079"/>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8" name="Google Shape;248;p16"/>
          <p:cNvSpPr/>
          <p:nvPr/>
        </p:nvSpPr>
        <p:spPr>
          <a:xfrm>
            <a:off x="-1" y="5693048"/>
            <a:ext cx="2290565" cy="1164792"/>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9" name="Google Shape;249;p16"/>
          <p:cNvSpPr/>
          <p:nvPr/>
        </p:nvSpPr>
        <p:spPr>
          <a:xfrm flipH="1">
            <a:off x="9283203" y="0"/>
            <a:ext cx="3459768" cy="1096317"/>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0" name="Google Shape;250;p16"/>
          <p:cNvSpPr/>
          <p:nvPr/>
        </p:nvSpPr>
        <p:spPr>
          <a:xfrm rot="9281215" flipH="1">
            <a:off x="9285063" y="5604975"/>
            <a:ext cx="2970832" cy="1225239"/>
          </a:xfrm>
          <a:custGeom>
            <a:avLst/>
            <a:gdLst/>
            <a:ahLst/>
            <a:cxnLst/>
            <a:rect l="l" t="t" r="r" b="b"/>
            <a:pathLst>
              <a:path w="246008" h="61867" extrusionOk="0">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1" name="Google Shape;251;p16"/>
          <p:cNvSpPr/>
          <p:nvPr/>
        </p:nvSpPr>
        <p:spPr>
          <a:xfrm rot="9280772" flipH="1">
            <a:off x="8026051" y="5862083"/>
            <a:ext cx="5043973" cy="1905099"/>
          </a:xfrm>
          <a:custGeom>
            <a:avLst/>
            <a:gdLst/>
            <a:ahLst/>
            <a:cxnLst/>
            <a:rect l="l" t="t" r="r" b="b"/>
            <a:pathLst>
              <a:path w="264364" h="61984" extrusionOk="0">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2" name="Google Shape;252;p16"/>
          <p:cNvSpPr/>
          <p:nvPr/>
        </p:nvSpPr>
        <p:spPr>
          <a:xfrm rot="9281383">
            <a:off x="8018716" y="5198448"/>
            <a:ext cx="5686328" cy="2458409"/>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3" name="Google Shape;253;p16"/>
          <p:cNvSpPr/>
          <p:nvPr/>
        </p:nvSpPr>
        <p:spPr>
          <a:xfrm rot="10800000" flipH="1">
            <a:off x="-1166039" y="84844"/>
            <a:ext cx="3257661" cy="125332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4" name="Google Shape;254;p16"/>
          <p:cNvSpPr/>
          <p:nvPr/>
        </p:nvSpPr>
        <p:spPr>
          <a:xfrm rot="9367883">
            <a:off x="-1521305" y="-450726"/>
            <a:ext cx="4205268" cy="1494867"/>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5" name="Google Shape;255;p16"/>
          <p:cNvSpPr/>
          <p:nvPr/>
        </p:nvSpPr>
        <p:spPr>
          <a:xfrm rot="9944222" flipH="1">
            <a:off x="-2236412" y="-392859"/>
            <a:ext cx="4807155" cy="1593004"/>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6" name="Google Shape;256;p16"/>
          <p:cNvSpPr txBox="1">
            <a:spLocks noGrp="1"/>
          </p:cNvSpPr>
          <p:nvPr>
            <p:ph type="title"/>
          </p:nvPr>
        </p:nvSpPr>
        <p:spPr>
          <a:xfrm>
            <a:off x="3400000" y="4386999"/>
            <a:ext cx="5392000" cy="6636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3200"/>
            </a:lvl1pPr>
            <a:lvl2pPr lvl="1" algn="ctr" rtl="0">
              <a:spcBef>
                <a:spcPts val="2133"/>
              </a:spcBef>
              <a:spcAft>
                <a:spcPts val="0"/>
              </a:spcAft>
              <a:buSzPts val="2400"/>
              <a:buNone/>
              <a:defRPr sz="3200"/>
            </a:lvl2pPr>
            <a:lvl3pPr lvl="2" algn="ctr" rtl="0">
              <a:spcBef>
                <a:spcPts val="0"/>
              </a:spcBef>
              <a:spcAft>
                <a:spcPts val="0"/>
              </a:spcAft>
              <a:buSzPts val="2400"/>
              <a:buNone/>
              <a:defRPr sz="3200"/>
            </a:lvl3pPr>
            <a:lvl4pPr lvl="3" algn="ctr" rtl="0">
              <a:spcBef>
                <a:spcPts val="0"/>
              </a:spcBef>
              <a:spcAft>
                <a:spcPts val="0"/>
              </a:spcAft>
              <a:buSzPts val="2400"/>
              <a:buNone/>
              <a:defRPr sz="3200"/>
            </a:lvl4pPr>
            <a:lvl5pPr lvl="4" algn="ctr" rtl="0">
              <a:spcBef>
                <a:spcPts val="0"/>
              </a:spcBef>
              <a:spcAft>
                <a:spcPts val="0"/>
              </a:spcAft>
              <a:buSzPts val="2400"/>
              <a:buNone/>
              <a:defRPr sz="3200"/>
            </a:lvl5pPr>
            <a:lvl6pPr lvl="5" algn="ctr" rtl="0">
              <a:spcBef>
                <a:spcPts val="0"/>
              </a:spcBef>
              <a:spcAft>
                <a:spcPts val="0"/>
              </a:spcAft>
              <a:buSzPts val="2400"/>
              <a:buNone/>
              <a:defRPr sz="3200"/>
            </a:lvl6pPr>
            <a:lvl7pPr lvl="6" algn="ctr" rtl="0">
              <a:spcBef>
                <a:spcPts val="0"/>
              </a:spcBef>
              <a:spcAft>
                <a:spcPts val="0"/>
              </a:spcAft>
              <a:buSzPts val="2400"/>
              <a:buNone/>
              <a:defRPr sz="3200"/>
            </a:lvl7pPr>
            <a:lvl8pPr lvl="7" algn="ctr" rtl="0">
              <a:spcBef>
                <a:spcPts val="0"/>
              </a:spcBef>
              <a:spcAft>
                <a:spcPts val="0"/>
              </a:spcAft>
              <a:buSzPts val="2400"/>
              <a:buNone/>
              <a:defRPr sz="3200"/>
            </a:lvl8pPr>
            <a:lvl9pPr lvl="8" algn="ctr" rtl="0">
              <a:spcBef>
                <a:spcPts val="0"/>
              </a:spcBef>
              <a:spcAft>
                <a:spcPts val="0"/>
              </a:spcAft>
              <a:buSzPts val="2400"/>
              <a:buNone/>
              <a:defRPr sz="3200"/>
            </a:lvl9pPr>
          </a:lstStyle>
          <a:p>
            <a:endParaRPr/>
          </a:p>
        </p:txBody>
      </p:sp>
      <p:sp>
        <p:nvSpPr>
          <p:cNvPr id="257" name="Google Shape;257;p16"/>
          <p:cNvSpPr txBox="1">
            <a:spLocks noGrp="1"/>
          </p:cNvSpPr>
          <p:nvPr>
            <p:ph type="subTitle" idx="1"/>
          </p:nvPr>
        </p:nvSpPr>
        <p:spPr>
          <a:xfrm>
            <a:off x="3000200" y="1807401"/>
            <a:ext cx="6191600" cy="2257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4"/>
              </a:buClr>
              <a:buSzPts val="2400"/>
              <a:buNone/>
              <a:defRPr sz="3200"/>
            </a:lvl1pPr>
            <a:lvl2pPr lvl="1" algn="ctr" rtl="0">
              <a:spcBef>
                <a:spcPts val="2133"/>
              </a:spcBef>
              <a:spcAft>
                <a:spcPts val="0"/>
              </a:spcAft>
              <a:buSzPts val="2400"/>
              <a:buNone/>
              <a:defRPr sz="3200"/>
            </a:lvl2pPr>
            <a:lvl3pPr lvl="2" algn="ctr" rtl="0">
              <a:spcBef>
                <a:spcPts val="2133"/>
              </a:spcBef>
              <a:spcAft>
                <a:spcPts val="0"/>
              </a:spcAft>
              <a:buSzPts val="2400"/>
              <a:buNone/>
              <a:defRPr sz="3200"/>
            </a:lvl3pPr>
            <a:lvl4pPr lvl="3" algn="ctr" rtl="0">
              <a:spcBef>
                <a:spcPts val="2133"/>
              </a:spcBef>
              <a:spcAft>
                <a:spcPts val="0"/>
              </a:spcAft>
              <a:buSzPts val="2400"/>
              <a:buNone/>
              <a:defRPr sz="3200"/>
            </a:lvl4pPr>
            <a:lvl5pPr lvl="4" algn="ctr" rtl="0">
              <a:spcBef>
                <a:spcPts val="2133"/>
              </a:spcBef>
              <a:spcAft>
                <a:spcPts val="0"/>
              </a:spcAft>
              <a:buSzPts val="2400"/>
              <a:buNone/>
              <a:defRPr sz="3200"/>
            </a:lvl5pPr>
            <a:lvl6pPr lvl="5" algn="ctr" rtl="0">
              <a:spcBef>
                <a:spcPts val="2133"/>
              </a:spcBef>
              <a:spcAft>
                <a:spcPts val="0"/>
              </a:spcAft>
              <a:buSzPts val="2400"/>
              <a:buNone/>
              <a:defRPr sz="3200"/>
            </a:lvl6pPr>
            <a:lvl7pPr lvl="6" algn="ctr" rtl="0">
              <a:spcBef>
                <a:spcPts val="2133"/>
              </a:spcBef>
              <a:spcAft>
                <a:spcPts val="0"/>
              </a:spcAft>
              <a:buSzPts val="2400"/>
              <a:buNone/>
              <a:defRPr sz="3200"/>
            </a:lvl7pPr>
            <a:lvl8pPr lvl="7" algn="ctr" rtl="0">
              <a:spcBef>
                <a:spcPts val="2133"/>
              </a:spcBef>
              <a:spcAft>
                <a:spcPts val="0"/>
              </a:spcAft>
              <a:buSzPts val="2400"/>
              <a:buNone/>
              <a:defRPr sz="3200"/>
            </a:lvl8pPr>
            <a:lvl9pPr lvl="8" algn="ctr" rtl="0">
              <a:spcBef>
                <a:spcPts val="2133"/>
              </a:spcBef>
              <a:spcAft>
                <a:spcPts val="2133"/>
              </a:spcAft>
              <a:buSzPts val="2400"/>
              <a:buNone/>
              <a:defRPr sz="3200"/>
            </a:lvl9pPr>
          </a:lstStyle>
          <a:p>
            <a:endParaRPr/>
          </a:p>
        </p:txBody>
      </p:sp>
      <p:sp>
        <p:nvSpPr>
          <p:cNvPr id="258" name="Google Shape;258;p16"/>
          <p:cNvSpPr/>
          <p:nvPr/>
        </p:nvSpPr>
        <p:spPr>
          <a:xfrm rot="5400000">
            <a:off x="3122308" y="6413208"/>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9" name="Google Shape;259;p16"/>
          <p:cNvSpPr/>
          <p:nvPr/>
        </p:nvSpPr>
        <p:spPr>
          <a:xfrm rot="5400000">
            <a:off x="1319392" y="627979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0" name="Google Shape;260;p16"/>
          <p:cNvSpPr/>
          <p:nvPr/>
        </p:nvSpPr>
        <p:spPr>
          <a:xfrm rot="-5400000">
            <a:off x="2246541" y="62096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1" name="Google Shape;261;p16"/>
          <p:cNvSpPr/>
          <p:nvPr/>
        </p:nvSpPr>
        <p:spPr>
          <a:xfrm rot="5400000">
            <a:off x="444441" y="54334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2" name="Google Shape;262;p16"/>
          <p:cNvSpPr/>
          <p:nvPr/>
        </p:nvSpPr>
        <p:spPr>
          <a:xfrm rot="5400000">
            <a:off x="1276008" y="8010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3" name="Google Shape;263;p16"/>
          <p:cNvSpPr/>
          <p:nvPr/>
        </p:nvSpPr>
        <p:spPr>
          <a:xfrm rot="5400000">
            <a:off x="11419859" y="64569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4" name="Google Shape;264;p16"/>
          <p:cNvSpPr/>
          <p:nvPr/>
        </p:nvSpPr>
        <p:spPr>
          <a:xfrm rot="-5400000">
            <a:off x="313041" y="1337959"/>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5" name="Google Shape;265;p16"/>
          <p:cNvSpPr/>
          <p:nvPr/>
        </p:nvSpPr>
        <p:spPr>
          <a:xfrm rot="5400000">
            <a:off x="1969441" y="187725"/>
            <a:ext cx="218000" cy="218000"/>
          </a:xfrm>
          <a:prstGeom prst="ellips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6" name="Google Shape;266;p16"/>
          <p:cNvSpPr/>
          <p:nvPr/>
        </p:nvSpPr>
        <p:spPr>
          <a:xfrm rot="5400000">
            <a:off x="10977541" y="5783692"/>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7" name="Google Shape;267;p16"/>
          <p:cNvSpPr/>
          <p:nvPr/>
        </p:nvSpPr>
        <p:spPr>
          <a:xfrm rot="5400000">
            <a:off x="9854525" y="6078441"/>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8" name="Google Shape;268;p16"/>
          <p:cNvSpPr/>
          <p:nvPr/>
        </p:nvSpPr>
        <p:spPr>
          <a:xfrm rot="-5400000">
            <a:off x="11881441" y="474357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9" name="Google Shape;269;p16"/>
          <p:cNvSpPr/>
          <p:nvPr/>
        </p:nvSpPr>
        <p:spPr>
          <a:xfrm rot="5400000">
            <a:off x="9728808" y="694659"/>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2277697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Section header 1">
  <p:cSld name="Section header 1">
    <p:spTree>
      <p:nvGrpSpPr>
        <p:cNvPr id="1" name="Shape 270"/>
        <p:cNvGrpSpPr/>
        <p:nvPr/>
      </p:nvGrpSpPr>
      <p:grpSpPr>
        <a:xfrm>
          <a:off x="0" y="0"/>
          <a:ext cx="0" cy="0"/>
          <a:chOff x="0" y="0"/>
          <a:chExt cx="0" cy="0"/>
        </a:xfrm>
      </p:grpSpPr>
      <p:sp>
        <p:nvSpPr>
          <p:cNvPr id="271" name="Google Shape;271;p17"/>
          <p:cNvSpPr txBox="1">
            <a:spLocks noGrp="1"/>
          </p:cNvSpPr>
          <p:nvPr>
            <p:ph type="title"/>
          </p:nvPr>
        </p:nvSpPr>
        <p:spPr>
          <a:xfrm>
            <a:off x="946667" y="2560267"/>
            <a:ext cx="9455600" cy="16988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8000"/>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272" name="Google Shape;272;p17"/>
          <p:cNvSpPr txBox="1">
            <a:spLocks noGrp="1"/>
          </p:cNvSpPr>
          <p:nvPr>
            <p:ph type="title" idx="2" hasCustomPrompt="1"/>
          </p:nvPr>
        </p:nvSpPr>
        <p:spPr>
          <a:xfrm>
            <a:off x="946667" y="1248100"/>
            <a:ext cx="3910400" cy="1304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6000"/>
              <a:buNone/>
              <a:defRPr sz="10666">
                <a:solidFill>
                  <a:schemeClr val="accent2"/>
                </a:solidFill>
              </a:defRPr>
            </a:lvl1pPr>
            <a:lvl2pPr lvl="1" rtl="0">
              <a:spcBef>
                <a:spcPts val="0"/>
              </a:spcBef>
              <a:spcAft>
                <a:spcPts val="0"/>
              </a:spcAft>
              <a:buSzPts val="6000"/>
              <a:buNone/>
              <a:defRPr sz="8000"/>
            </a:lvl2pPr>
            <a:lvl3pPr lvl="2" rtl="0">
              <a:spcBef>
                <a:spcPts val="0"/>
              </a:spcBef>
              <a:spcAft>
                <a:spcPts val="0"/>
              </a:spcAft>
              <a:buSzPts val="6000"/>
              <a:buNone/>
              <a:defRPr sz="8000"/>
            </a:lvl3pPr>
            <a:lvl4pPr lvl="3" rtl="0">
              <a:spcBef>
                <a:spcPts val="0"/>
              </a:spcBef>
              <a:spcAft>
                <a:spcPts val="0"/>
              </a:spcAft>
              <a:buSzPts val="6000"/>
              <a:buNone/>
              <a:defRPr sz="8000"/>
            </a:lvl4pPr>
            <a:lvl5pPr lvl="4" rtl="0">
              <a:spcBef>
                <a:spcPts val="0"/>
              </a:spcBef>
              <a:spcAft>
                <a:spcPts val="0"/>
              </a:spcAft>
              <a:buSzPts val="6000"/>
              <a:buNone/>
              <a:defRPr sz="8000"/>
            </a:lvl5pPr>
            <a:lvl6pPr lvl="5" rtl="0">
              <a:spcBef>
                <a:spcPts val="0"/>
              </a:spcBef>
              <a:spcAft>
                <a:spcPts val="0"/>
              </a:spcAft>
              <a:buSzPts val="6000"/>
              <a:buNone/>
              <a:defRPr sz="8000"/>
            </a:lvl6pPr>
            <a:lvl7pPr lvl="6" rtl="0">
              <a:spcBef>
                <a:spcPts val="0"/>
              </a:spcBef>
              <a:spcAft>
                <a:spcPts val="0"/>
              </a:spcAft>
              <a:buSzPts val="6000"/>
              <a:buNone/>
              <a:defRPr sz="8000"/>
            </a:lvl7pPr>
            <a:lvl8pPr lvl="7" rtl="0">
              <a:spcBef>
                <a:spcPts val="0"/>
              </a:spcBef>
              <a:spcAft>
                <a:spcPts val="0"/>
              </a:spcAft>
              <a:buSzPts val="6000"/>
              <a:buNone/>
              <a:defRPr sz="8000"/>
            </a:lvl8pPr>
            <a:lvl9pPr lvl="8" rtl="0">
              <a:spcBef>
                <a:spcPts val="0"/>
              </a:spcBef>
              <a:spcAft>
                <a:spcPts val="0"/>
              </a:spcAft>
              <a:buSzPts val="6000"/>
              <a:buNone/>
              <a:defRPr sz="8000"/>
            </a:lvl9pPr>
          </a:lstStyle>
          <a:p>
            <a:r>
              <a:t>xx%</a:t>
            </a:r>
          </a:p>
        </p:txBody>
      </p:sp>
      <p:sp>
        <p:nvSpPr>
          <p:cNvPr id="273" name="Google Shape;273;p17"/>
          <p:cNvSpPr txBox="1">
            <a:spLocks noGrp="1"/>
          </p:cNvSpPr>
          <p:nvPr>
            <p:ph type="subTitle" idx="1"/>
          </p:nvPr>
        </p:nvSpPr>
        <p:spPr>
          <a:xfrm>
            <a:off x="946667" y="4266833"/>
            <a:ext cx="6372800" cy="10288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2133"/>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274" name="Google Shape;274;p17"/>
          <p:cNvSpPr/>
          <p:nvPr/>
        </p:nvSpPr>
        <p:spPr>
          <a:xfrm rot="10800000">
            <a:off x="5059633" y="4701633"/>
            <a:ext cx="7026000" cy="2156401"/>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5" name="Google Shape;275;p17"/>
          <p:cNvSpPr/>
          <p:nvPr/>
        </p:nvSpPr>
        <p:spPr>
          <a:xfrm flipH="1">
            <a:off x="5439212" y="0"/>
            <a:ext cx="5131661" cy="1353861"/>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6" name="Google Shape;276;p17"/>
          <p:cNvSpPr/>
          <p:nvPr/>
        </p:nvSpPr>
        <p:spPr>
          <a:xfrm>
            <a:off x="6407814" y="0"/>
            <a:ext cx="7475269" cy="1851176"/>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7" name="Google Shape;277;p17"/>
          <p:cNvSpPr/>
          <p:nvPr/>
        </p:nvSpPr>
        <p:spPr>
          <a:xfrm>
            <a:off x="6531046" y="4407379"/>
            <a:ext cx="5661087" cy="2450735"/>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8" name="Google Shape;278;p17"/>
          <p:cNvSpPr/>
          <p:nvPr/>
        </p:nvSpPr>
        <p:spPr>
          <a:xfrm flipH="1">
            <a:off x="7372983" y="4407200"/>
            <a:ext cx="4819032" cy="2450509"/>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9" name="Google Shape;279;p17"/>
          <p:cNvSpPr/>
          <p:nvPr/>
        </p:nvSpPr>
        <p:spPr>
          <a:xfrm flipH="1">
            <a:off x="7061202" y="0"/>
            <a:ext cx="5130813" cy="1625813"/>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0" name="Google Shape;280;p17"/>
          <p:cNvSpPr/>
          <p:nvPr/>
        </p:nvSpPr>
        <p:spPr>
          <a:xfrm rot="5400000">
            <a:off x="9692675" y="1407808"/>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1" name="Google Shape;281;p17"/>
          <p:cNvSpPr/>
          <p:nvPr/>
        </p:nvSpPr>
        <p:spPr>
          <a:xfrm rot="5400000">
            <a:off x="7889759" y="127439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2" name="Google Shape;282;p17"/>
          <p:cNvSpPr/>
          <p:nvPr/>
        </p:nvSpPr>
        <p:spPr>
          <a:xfrm rot="-5400000">
            <a:off x="8816908" y="12042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3" name="Google Shape;283;p17"/>
          <p:cNvSpPr/>
          <p:nvPr/>
        </p:nvSpPr>
        <p:spPr>
          <a:xfrm rot="5400000">
            <a:off x="7014808" y="4280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4" name="Google Shape;284;p17"/>
          <p:cNvSpPr/>
          <p:nvPr/>
        </p:nvSpPr>
        <p:spPr>
          <a:xfrm rot="-5400000" flipH="1">
            <a:off x="5788908" y="633777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5" name="Google Shape;285;p17"/>
          <p:cNvSpPr/>
          <p:nvPr/>
        </p:nvSpPr>
        <p:spPr>
          <a:xfrm rot="5400000" flipH="1">
            <a:off x="7101408" y="577259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6" name="Google Shape;286;p17"/>
          <p:cNvSpPr/>
          <p:nvPr/>
        </p:nvSpPr>
        <p:spPr>
          <a:xfrm rot="-5400000" flipH="1">
            <a:off x="9474675" y="4899608"/>
            <a:ext cx="218000" cy="218000"/>
          </a:xfrm>
          <a:prstGeom prst="ellips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5426374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Numbers and text">
  <p:cSld name="Numbers and text">
    <p:spTree>
      <p:nvGrpSpPr>
        <p:cNvPr id="1" name="Shape 287"/>
        <p:cNvGrpSpPr/>
        <p:nvPr/>
      </p:nvGrpSpPr>
      <p:grpSpPr>
        <a:xfrm>
          <a:off x="0" y="0"/>
          <a:ext cx="0" cy="0"/>
          <a:chOff x="0" y="0"/>
          <a:chExt cx="0" cy="0"/>
        </a:xfrm>
      </p:grpSpPr>
      <p:sp>
        <p:nvSpPr>
          <p:cNvPr id="288" name="Google Shape;288;p18"/>
          <p:cNvSpPr txBox="1">
            <a:spLocks noGrp="1"/>
          </p:cNvSpPr>
          <p:nvPr>
            <p:ph type="title"/>
          </p:nvPr>
        </p:nvSpPr>
        <p:spPr>
          <a:xfrm>
            <a:off x="720000" y="484367"/>
            <a:ext cx="1075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289" name="Google Shape;289;p18"/>
          <p:cNvSpPr txBox="1">
            <a:spLocks noGrp="1"/>
          </p:cNvSpPr>
          <p:nvPr>
            <p:ph type="title" idx="2" hasCustomPrompt="1"/>
          </p:nvPr>
        </p:nvSpPr>
        <p:spPr>
          <a:xfrm>
            <a:off x="1179731" y="1998851"/>
            <a:ext cx="4267200" cy="82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80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290" name="Google Shape;290;p18"/>
          <p:cNvSpPr txBox="1">
            <a:spLocks noGrp="1"/>
          </p:cNvSpPr>
          <p:nvPr>
            <p:ph type="subTitle" idx="1"/>
          </p:nvPr>
        </p:nvSpPr>
        <p:spPr>
          <a:xfrm>
            <a:off x="1465931" y="2942817"/>
            <a:ext cx="3694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867"/>
            </a:lvl1pPr>
            <a:lvl2pPr lvl="1" algn="ctr" rtl="0">
              <a:spcBef>
                <a:spcPts val="2133"/>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291" name="Google Shape;291;p18"/>
          <p:cNvSpPr txBox="1">
            <a:spLocks noGrp="1"/>
          </p:cNvSpPr>
          <p:nvPr>
            <p:ph type="title" idx="3" hasCustomPrompt="1"/>
          </p:nvPr>
        </p:nvSpPr>
        <p:spPr>
          <a:xfrm>
            <a:off x="6745064" y="1998851"/>
            <a:ext cx="4267200" cy="82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80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292" name="Google Shape;292;p18"/>
          <p:cNvSpPr txBox="1">
            <a:spLocks noGrp="1"/>
          </p:cNvSpPr>
          <p:nvPr>
            <p:ph type="subTitle" idx="4"/>
          </p:nvPr>
        </p:nvSpPr>
        <p:spPr>
          <a:xfrm>
            <a:off x="7031233" y="2942833"/>
            <a:ext cx="3694800" cy="70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867"/>
            </a:lvl1pPr>
            <a:lvl2pPr lvl="1" algn="ctr" rtl="0">
              <a:spcBef>
                <a:spcPts val="2133"/>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293" name="Google Shape;293;p18"/>
          <p:cNvSpPr txBox="1">
            <a:spLocks noGrp="1"/>
          </p:cNvSpPr>
          <p:nvPr>
            <p:ph type="title" idx="5" hasCustomPrompt="1"/>
          </p:nvPr>
        </p:nvSpPr>
        <p:spPr>
          <a:xfrm>
            <a:off x="3962397" y="4145967"/>
            <a:ext cx="4267200" cy="820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5000"/>
              <a:buNone/>
              <a:defRPr sz="8000"/>
            </a:lvl1pPr>
            <a:lvl2pPr lvl="1" algn="ctr" rtl="0">
              <a:spcBef>
                <a:spcPts val="0"/>
              </a:spcBef>
              <a:spcAft>
                <a:spcPts val="0"/>
              </a:spcAft>
              <a:buSzPts val="12000"/>
              <a:buNone/>
              <a:defRPr sz="16000"/>
            </a:lvl2pPr>
            <a:lvl3pPr lvl="2" algn="ctr" rtl="0">
              <a:spcBef>
                <a:spcPts val="0"/>
              </a:spcBef>
              <a:spcAft>
                <a:spcPts val="0"/>
              </a:spcAft>
              <a:buSzPts val="12000"/>
              <a:buNone/>
              <a:defRPr sz="16000"/>
            </a:lvl3pPr>
            <a:lvl4pPr lvl="3" algn="ctr" rtl="0">
              <a:spcBef>
                <a:spcPts val="0"/>
              </a:spcBef>
              <a:spcAft>
                <a:spcPts val="0"/>
              </a:spcAft>
              <a:buSzPts val="12000"/>
              <a:buNone/>
              <a:defRPr sz="16000"/>
            </a:lvl4pPr>
            <a:lvl5pPr lvl="4" algn="ctr" rtl="0">
              <a:spcBef>
                <a:spcPts val="0"/>
              </a:spcBef>
              <a:spcAft>
                <a:spcPts val="0"/>
              </a:spcAft>
              <a:buSzPts val="12000"/>
              <a:buNone/>
              <a:defRPr sz="16000"/>
            </a:lvl5pPr>
            <a:lvl6pPr lvl="5" algn="ctr" rtl="0">
              <a:spcBef>
                <a:spcPts val="0"/>
              </a:spcBef>
              <a:spcAft>
                <a:spcPts val="0"/>
              </a:spcAft>
              <a:buSzPts val="12000"/>
              <a:buNone/>
              <a:defRPr sz="16000"/>
            </a:lvl6pPr>
            <a:lvl7pPr lvl="6" algn="ctr" rtl="0">
              <a:spcBef>
                <a:spcPts val="0"/>
              </a:spcBef>
              <a:spcAft>
                <a:spcPts val="0"/>
              </a:spcAft>
              <a:buSzPts val="12000"/>
              <a:buNone/>
              <a:defRPr sz="16000"/>
            </a:lvl7pPr>
            <a:lvl8pPr lvl="7" algn="ctr" rtl="0">
              <a:spcBef>
                <a:spcPts val="0"/>
              </a:spcBef>
              <a:spcAft>
                <a:spcPts val="0"/>
              </a:spcAft>
              <a:buSzPts val="12000"/>
              <a:buNone/>
              <a:defRPr sz="16000"/>
            </a:lvl8pPr>
            <a:lvl9pPr lvl="8" algn="ctr" rtl="0">
              <a:spcBef>
                <a:spcPts val="0"/>
              </a:spcBef>
              <a:spcAft>
                <a:spcPts val="0"/>
              </a:spcAft>
              <a:buSzPts val="12000"/>
              <a:buNone/>
              <a:defRPr sz="16000"/>
            </a:lvl9pPr>
          </a:lstStyle>
          <a:p>
            <a:r>
              <a:t>xx%</a:t>
            </a:r>
          </a:p>
        </p:txBody>
      </p:sp>
      <p:sp>
        <p:nvSpPr>
          <p:cNvPr id="294" name="Google Shape;294;p18"/>
          <p:cNvSpPr txBox="1">
            <a:spLocks noGrp="1"/>
          </p:cNvSpPr>
          <p:nvPr>
            <p:ph type="subTitle" idx="6"/>
          </p:nvPr>
        </p:nvSpPr>
        <p:spPr>
          <a:xfrm>
            <a:off x="4248597" y="5089233"/>
            <a:ext cx="3694800" cy="763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500"/>
              <a:buNone/>
              <a:defRPr sz="1867"/>
            </a:lvl1pPr>
            <a:lvl2pPr lvl="1" algn="ctr" rtl="0">
              <a:spcBef>
                <a:spcPts val="2133"/>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295" name="Google Shape;295;p18"/>
          <p:cNvSpPr/>
          <p:nvPr/>
        </p:nvSpPr>
        <p:spPr>
          <a:xfrm rot="10800000" flipH="1">
            <a:off x="8835768" y="5063337"/>
            <a:ext cx="3747565" cy="1597404"/>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6" name="Google Shape;296;p18"/>
          <p:cNvSpPr/>
          <p:nvPr/>
        </p:nvSpPr>
        <p:spPr>
          <a:xfrm rot="10800000" flipH="1">
            <a:off x="8382701" y="6120386"/>
            <a:ext cx="3814196" cy="100214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7" name="Google Shape;297;p18"/>
          <p:cNvSpPr/>
          <p:nvPr/>
        </p:nvSpPr>
        <p:spPr>
          <a:xfrm flipH="1">
            <a:off x="8319867" y="6323033"/>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8" name="Google Shape;298;p18"/>
          <p:cNvSpPr/>
          <p:nvPr/>
        </p:nvSpPr>
        <p:spPr>
          <a:xfrm flipH="1">
            <a:off x="10491451" y="5978784"/>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9" name="Google Shape;299;p18"/>
          <p:cNvSpPr/>
          <p:nvPr/>
        </p:nvSpPr>
        <p:spPr>
          <a:xfrm flipH="1">
            <a:off x="9995753" y="5449523"/>
            <a:ext cx="2654147" cy="1405347"/>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0" name="Google Shape;300;p18"/>
          <p:cNvSpPr/>
          <p:nvPr/>
        </p:nvSpPr>
        <p:spPr>
          <a:xfrm flipH="1">
            <a:off x="10840100" y="5449533"/>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1" name="Google Shape;301;p18"/>
          <p:cNvSpPr/>
          <p:nvPr/>
        </p:nvSpPr>
        <p:spPr>
          <a:xfrm flipH="1">
            <a:off x="11803117" y="459305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2" name="Google Shape;302;p18"/>
          <p:cNvSpPr/>
          <p:nvPr/>
        </p:nvSpPr>
        <p:spPr>
          <a:xfrm flipH="1">
            <a:off x="-332134" y="109445"/>
            <a:ext cx="3747565" cy="1597404"/>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3" name="Google Shape;303;p18"/>
          <p:cNvSpPr/>
          <p:nvPr/>
        </p:nvSpPr>
        <p:spPr>
          <a:xfrm flipH="1">
            <a:off x="54305" y="-352349"/>
            <a:ext cx="3814196" cy="100214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4" name="Google Shape;304;p18"/>
          <p:cNvSpPr/>
          <p:nvPr/>
        </p:nvSpPr>
        <p:spPr>
          <a:xfrm rot="10800000" flipH="1">
            <a:off x="1541751" y="573400"/>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5" name="Google Shape;305;p18"/>
          <p:cNvSpPr/>
          <p:nvPr/>
        </p:nvSpPr>
        <p:spPr>
          <a:xfrm rot="10800000" flipH="1">
            <a:off x="-398700" y="-84686"/>
            <a:ext cx="2654147" cy="1405347"/>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6" name="Google Shape;306;p18"/>
          <p:cNvSpPr/>
          <p:nvPr/>
        </p:nvSpPr>
        <p:spPr>
          <a:xfrm rot="10800000" flipH="1">
            <a:off x="1279900" y="1189051"/>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7" name="Google Shape;307;p18"/>
          <p:cNvSpPr/>
          <p:nvPr/>
        </p:nvSpPr>
        <p:spPr>
          <a:xfrm flipH="1">
            <a:off x="3737300" y="309567"/>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8" name="Google Shape;308;p18"/>
          <p:cNvSpPr/>
          <p:nvPr/>
        </p:nvSpPr>
        <p:spPr>
          <a:xfrm rot="10800000" flipH="1">
            <a:off x="230084" y="1959133"/>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73584417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Numbers and text 1">
  <p:cSld name="Numbers and text 1">
    <p:spTree>
      <p:nvGrpSpPr>
        <p:cNvPr id="1" name="Shape 309"/>
        <p:cNvGrpSpPr/>
        <p:nvPr/>
      </p:nvGrpSpPr>
      <p:grpSpPr>
        <a:xfrm>
          <a:off x="0" y="0"/>
          <a:ext cx="0" cy="0"/>
          <a:chOff x="0" y="0"/>
          <a:chExt cx="0" cy="0"/>
        </a:xfrm>
      </p:grpSpPr>
      <p:sp>
        <p:nvSpPr>
          <p:cNvPr id="310" name="Google Shape;310;p19"/>
          <p:cNvSpPr txBox="1">
            <a:spLocks noGrp="1"/>
          </p:cNvSpPr>
          <p:nvPr>
            <p:ph type="subTitle" idx="1"/>
          </p:nvPr>
        </p:nvSpPr>
        <p:spPr>
          <a:xfrm>
            <a:off x="2773400" y="3629151"/>
            <a:ext cx="5426000" cy="92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311" name="Google Shape;311;p19"/>
          <p:cNvSpPr txBox="1">
            <a:spLocks noGrp="1"/>
          </p:cNvSpPr>
          <p:nvPr>
            <p:ph type="title" hasCustomPrompt="1"/>
          </p:nvPr>
        </p:nvSpPr>
        <p:spPr>
          <a:xfrm>
            <a:off x="2913801" y="2809551"/>
            <a:ext cx="5145200" cy="92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5333"/>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
        <p:nvSpPr>
          <p:cNvPr id="312" name="Google Shape;312;p19"/>
          <p:cNvSpPr txBox="1">
            <a:spLocks noGrp="1"/>
          </p:cNvSpPr>
          <p:nvPr>
            <p:ph type="subTitle" idx="2"/>
          </p:nvPr>
        </p:nvSpPr>
        <p:spPr>
          <a:xfrm>
            <a:off x="5253167" y="5414567"/>
            <a:ext cx="5612000" cy="92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313" name="Google Shape;313;p19"/>
          <p:cNvSpPr txBox="1">
            <a:spLocks noGrp="1"/>
          </p:cNvSpPr>
          <p:nvPr>
            <p:ph type="title" idx="3" hasCustomPrompt="1"/>
          </p:nvPr>
        </p:nvSpPr>
        <p:spPr>
          <a:xfrm>
            <a:off x="5486567" y="4594967"/>
            <a:ext cx="5145200" cy="92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5333"/>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
        <p:nvSpPr>
          <p:cNvPr id="314" name="Google Shape;314;p19"/>
          <p:cNvSpPr txBox="1">
            <a:spLocks noGrp="1"/>
          </p:cNvSpPr>
          <p:nvPr>
            <p:ph type="subTitle" idx="4"/>
          </p:nvPr>
        </p:nvSpPr>
        <p:spPr>
          <a:xfrm>
            <a:off x="200967" y="1843733"/>
            <a:ext cx="5426000" cy="92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2133"/>
              </a:spcBef>
              <a:spcAft>
                <a:spcPts val="0"/>
              </a:spcAft>
              <a:buSzPts val="1400"/>
              <a:buNone/>
              <a:defRPr/>
            </a:lvl3pPr>
            <a:lvl4pPr lvl="3" algn="ctr" rtl="0">
              <a:lnSpc>
                <a:spcPct val="100000"/>
              </a:lnSpc>
              <a:spcBef>
                <a:spcPts val="2133"/>
              </a:spcBef>
              <a:spcAft>
                <a:spcPts val="0"/>
              </a:spcAft>
              <a:buSzPts val="1400"/>
              <a:buNone/>
              <a:defRPr/>
            </a:lvl4pPr>
            <a:lvl5pPr lvl="4" algn="ctr" rtl="0">
              <a:lnSpc>
                <a:spcPct val="100000"/>
              </a:lnSpc>
              <a:spcBef>
                <a:spcPts val="2133"/>
              </a:spcBef>
              <a:spcAft>
                <a:spcPts val="0"/>
              </a:spcAft>
              <a:buSzPts val="1400"/>
              <a:buNone/>
              <a:defRPr/>
            </a:lvl5pPr>
            <a:lvl6pPr lvl="5" algn="ctr" rtl="0">
              <a:lnSpc>
                <a:spcPct val="100000"/>
              </a:lnSpc>
              <a:spcBef>
                <a:spcPts val="2133"/>
              </a:spcBef>
              <a:spcAft>
                <a:spcPts val="0"/>
              </a:spcAft>
              <a:buSzPts val="1400"/>
              <a:buNone/>
              <a:defRPr/>
            </a:lvl6pPr>
            <a:lvl7pPr lvl="6" algn="ctr" rtl="0">
              <a:lnSpc>
                <a:spcPct val="100000"/>
              </a:lnSpc>
              <a:spcBef>
                <a:spcPts val="2133"/>
              </a:spcBef>
              <a:spcAft>
                <a:spcPts val="0"/>
              </a:spcAft>
              <a:buSzPts val="1400"/>
              <a:buNone/>
              <a:defRPr/>
            </a:lvl7pPr>
            <a:lvl8pPr lvl="7" algn="ctr" rtl="0">
              <a:lnSpc>
                <a:spcPct val="100000"/>
              </a:lnSpc>
              <a:spcBef>
                <a:spcPts val="2133"/>
              </a:spcBef>
              <a:spcAft>
                <a:spcPts val="0"/>
              </a:spcAft>
              <a:buSzPts val="1400"/>
              <a:buNone/>
              <a:defRPr/>
            </a:lvl8pPr>
            <a:lvl9pPr lvl="8" algn="ctr" rtl="0">
              <a:lnSpc>
                <a:spcPct val="100000"/>
              </a:lnSpc>
              <a:spcBef>
                <a:spcPts val="2133"/>
              </a:spcBef>
              <a:spcAft>
                <a:spcPts val="2133"/>
              </a:spcAft>
              <a:buSzPts val="1400"/>
              <a:buNone/>
              <a:defRPr/>
            </a:lvl9pPr>
          </a:lstStyle>
          <a:p>
            <a:endParaRPr/>
          </a:p>
        </p:txBody>
      </p:sp>
      <p:sp>
        <p:nvSpPr>
          <p:cNvPr id="315" name="Google Shape;315;p19"/>
          <p:cNvSpPr txBox="1">
            <a:spLocks noGrp="1"/>
          </p:cNvSpPr>
          <p:nvPr>
            <p:ph type="title" idx="5" hasCustomPrompt="1"/>
          </p:nvPr>
        </p:nvSpPr>
        <p:spPr>
          <a:xfrm>
            <a:off x="341367" y="1024133"/>
            <a:ext cx="5145200" cy="921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4000"/>
              <a:buNone/>
              <a:defRPr sz="5333"/>
            </a:lvl1pPr>
            <a:lvl2pPr lvl="1" algn="ctr" rtl="0">
              <a:spcBef>
                <a:spcPts val="0"/>
              </a:spcBef>
              <a:spcAft>
                <a:spcPts val="0"/>
              </a:spcAft>
              <a:buSzPts val="4000"/>
              <a:buNone/>
              <a:defRPr sz="5333"/>
            </a:lvl2pPr>
            <a:lvl3pPr lvl="2" algn="ctr" rtl="0">
              <a:spcBef>
                <a:spcPts val="0"/>
              </a:spcBef>
              <a:spcAft>
                <a:spcPts val="0"/>
              </a:spcAft>
              <a:buSzPts val="4000"/>
              <a:buNone/>
              <a:defRPr sz="5333"/>
            </a:lvl3pPr>
            <a:lvl4pPr lvl="3" algn="ctr" rtl="0">
              <a:spcBef>
                <a:spcPts val="0"/>
              </a:spcBef>
              <a:spcAft>
                <a:spcPts val="0"/>
              </a:spcAft>
              <a:buSzPts val="4000"/>
              <a:buNone/>
              <a:defRPr sz="5333"/>
            </a:lvl4pPr>
            <a:lvl5pPr lvl="4" algn="ctr" rtl="0">
              <a:spcBef>
                <a:spcPts val="0"/>
              </a:spcBef>
              <a:spcAft>
                <a:spcPts val="0"/>
              </a:spcAft>
              <a:buSzPts val="4000"/>
              <a:buNone/>
              <a:defRPr sz="5333"/>
            </a:lvl5pPr>
            <a:lvl6pPr lvl="5" algn="ctr" rtl="0">
              <a:spcBef>
                <a:spcPts val="0"/>
              </a:spcBef>
              <a:spcAft>
                <a:spcPts val="0"/>
              </a:spcAft>
              <a:buSzPts val="4000"/>
              <a:buNone/>
              <a:defRPr sz="5333"/>
            </a:lvl6pPr>
            <a:lvl7pPr lvl="6" algn="ctr" rtl="0">
              <a:spcBef>
                <a:spcPts val="0"/>
              </a:spcBef>
              <a:spcAft>
                <a:spcPts val="0"/>
              </a:spcAft>
              <a:buSzPts val="4000"/>
              <a:buNone/>
              <a:defRPr sz="5333"/>
            </a:lvl7pPr>
            <a:lvl8pPr lvl="7" algn="ctr" rtl="0">
              <a:spcBef>
                <a:spcPts val="0"/>
              </a:spcBef>
              <a:spcAft>
                <a:spcPts val="0"/>
              </a:spcAft>
              <a:buSzPts val="4000"/>
              <a:buNone/>
              <a:defRPr sz="5333"/>
            </a:lvl8pPr>
            <a:lvl9pPr lvl="8" algn="ctr" rtl="0">
              <a:spcBef>
                <a:spcPts val="0"/>
              </a:spcBef>
              <a:spcAft>
                <a:spcPts val="0"/>
              </a:spcAft>
              <a:buSzPts val="4000"/>
              <a:buNone/>
              <a:defRPr sz="5333"/>
            </a:lvl9pPr>
          </a:lstStyle>
          <a:p>
            <a:r>
              <a:t>xx%</a:t>
            </a:r>
          </a:p>
        </p:txBody>
      </p:sp>
      <p:sp>
        <p:nvSpPr>
          <p:cNvPr id="316" name="Google Shape;316;p19"/>
          <p:cNvSpPr/>
          <p:nvPr/>
        </p:nvSpPr>
        <p:spPr>
          <a:xfrm flipH="1">
            <a:off x="5252842" y="163"/>
            <a:ext cx="6835569" cy="2097619"/>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7" name="Google Shape;317;p19"/>
          <p:cNvSpPr/>
          <p:nvPr/>
        </p:nvSpPr>
        <p:spPr>
          <a:xfrm rot="10800000" flipH="1">
            <a:off x="1696943" y="5473395"/>
            <a:ext cx="5249311" cy="1384800"/>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8" name="Google Shape;318;p19"/>
          <p:cNvSpPr/>
          <p:nvPr/>
        </p:nvSpPr>
        <p:spPr>
          <a:xfrm rot="10800000">
            <a:off x="-1743777" y="4964652"/>
            <a:ext cx="7646707" cy="1893541"/>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9" name="Google Shape;319;p19"/>
          <p:cNvSpPr/>
          <p:nvPr/>
        </p:nvSpPr>
        <p:spPr>
          <a:xfrm rot="10800000" flipH="1">
            <a:off x="6684624" y="54"/>
            <a:ext cx="5507776" cy="2384263"/>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0" name="Google Shape;320;p19"/>
          <p:cNvSpPr/>
          <p:nvPr/>
        </p:nvSpPr>
        <p:spPr>
          <a:xfrm rot="10800000">
            <a:off x="7505040" y="652"/>
            <a:ext cx="4686864" cy="2383837"/>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1" name="Google Shape;321;p19"/>
          <p:cNvSpPr/>
          <p:nvPr/>
        </p:nvSpPr>
        <p:spPr>
          <a:xfrm rot="10800000" flipH="1">
            <a:off x="-13986" y="5194622"/>
            <a:ext cx="5249473" cy="1663573"/>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2" name="Google Shape;322;p19"/>
          <p:cNvSpPr/>
          <p:nvPr/>
        </p:nvSpPr>
        <p:spPr>
          <a:xfrm rot="5400000">
            <a:off x="4212592" y="566457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3" name="Google Shape;323;p19"/>
          <p:cNvSpPr/>
          <p:nvPr/>
        </p:nvSpPr>
        <p:spPr>
          <a:xfrm rot="5400000">
            <a:off x="2037775" y="568659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4" name="Google Shape;324;p19"/>
          <p:cNvSpPr/>
          <p:nvPr/>
        </p:nvSpPr>
        <p:spPr>
          <a:xfrm rot="-5400000">
            <a:off x="2964925" y="56164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5" name="Google Shape;325;p19"/>
          <p:cNvSpPr/>
          <p:nvPr/>
        </p:nvSpPr>
        <p:spPr>
          <a:xfrm rot="5400000">
            <a:off x="1162825" y="48402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6" name="Google Shape;326;p19"/>
          <p:cNvSpPr/>
          <p:nvPr/>
        </p:nvSpPr>
        <p:spPr>
          <a:xfrm rot="5400000">
            <a:off x="9095941" y="1052775"/>
            <a:ext cx="218000" cy="218000"/>
          </a:xfrm>
          <a:prstGeom prst="ellipse">
            <a:avLst/>
          </a:pr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7" name="Google Shape;327;p19"/>
          <p:cNvSpPr/>
          <p:nvPr/>
        </p:nvSpPr>
        <p:spPr>
          <a:xfrm rot="5400000">
            <a:off x="6946459" y="1095959"/>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8" name="Google Shape;328;p19"/>
          <p:cNvSpPr/>
          <p:nvPr/>
        </p:nvSpPr>
        <p:spPr>
          <a:xfrm rot="-5400000">
            <a:off x="9667275" y="238429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9" name="Google Shape;329;p19"/>
          <p:cNvSpPr/>
          <p:nvPr/>
        </p:nvSpPr>
        <p:spPr>
          <a:xfrm rot="5400000">
            <a:off x="5842841" y="1628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134783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only 1">
  <p:cSld name="Title only 1">
    <p:spTree>
      <p:nvGrpSpPr>
        <p:cNvPr id="1" name="Shape 330"/>
        <p:cNvGrpSpPr/>
        <p:nvPr/>
      </p:nvGrpSpPr>
      <p:grpSpPr>
        <a:xfrm>
          <a:off x="0" y="0"/>
          <a:ext cx="0" cy="0"/>
          <a:chOff x="0" y="0"/>
          <a:chExt cx="0" cy="0"/>
        </a:xfrm>
      </p:grpSpPr>
      <p:sp>
        <p:nvSpPr>
          <p:cNvPr id="331" name="Google Shape;331;p20"/>
          <p:cNvSpPr txBox="1">
            <a:spLocks noGrp="1"/>
          </p:cNvSpPr>
          <p:nvPr>
            <p:ph type="title"/>
          </p:nvPr>
        </p:nvSpPr>
        <p:spPr>
          <a:xfrm>
            <a:off x="2838833" y="484367"/>
            <a:ext cx="65144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332" name="Google Shape;332;p20"/>
          <p:cNvSpPr/>
          <p:nvPr/>
        </p:nvSpPr>
        <p:spPr>
          <a:xfrm flipH="1">
            <a:off x="-188690" y="-157720"/>
            <a:ext cx="4272457" cy="2201519"/>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3" name="Google Shape;333;p20"/>
          <p:cNvSpPr/>
          <p:nvPr/>
        </p:nvSpPr>
        <p:spPr>
          <a:xfrm rot="10800000" flipH="1">
            <a:off x="-321730" y="-96892"/>
            <a:ext cx="3227363" cy="137895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4" name="Google Shape;334;p20"/>
          <p:cNvSpPr/>
          <p:nvPr/>
        </p:nvSpPr>
        <p:spPr>
          <a:xfrm rot="-10484947">
            <a:off x="-930553" y="-549076"/>
            <a:ext cx="2457908" cy="1159047"/>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5" name="Google Shape;335;p20"/>
          <p:cNvSpPr/>
          <p:nvPr/>
        </p:nvSpPr>
        <p:spPr>
          <a:xfrm rot="10800000" flipH="1">
            <a:off x="2345684" y="61099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6" name="Google Shape;336;p20"/>
          <p:cNvSpPr/>
          <p:nvPr/>
        </p:nvSpPr>
        <p:spPr>
          <a:xfrm rot="10800000" flipH="1">
            <a:off x="1159135" y="92954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7" name="Google Shape;337;p20"/>
          <p:cNvSpPr/>
          <p:nvPr/>
        </p:nvSpPr>
        <p:spPr>
          <a:xfrm rot="10800000" flipH="1">
            <a:off x="121535" y="1683112"/>
            <a:ext cx="131200" cy="1316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9420803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26"/>
        <p:cNvGrpSpPr/>
        <p:nvPr/>
      </p:nvGrpSpPr>
      <p:grpSpPr>
        <a:xfrm>
          <a:off x="0" y="0"/>
          <a:ext cx="0" cy="0"/>
          <a:chOff x="0" y="0"/>
          <a:chExt cx="0" cy="0"/>
        </a:xfrm>
      </p:grpSpPr>
      <p:sp>
        <p:nvSpPr>
          <p:cNvPr id="27" name="Google Shape;27;p3"/>
          <p:cNvSpPr txBox="1">
            <a:spLocks noGrp="1"/>
          </p:cNvSpPr>
          <p:nvPr>
            <p:ph type="title"/>
          </p:nvPr>
        </p:nvSpPr>
        <p:spPr>
          <a:xfrm>
            <a:off x="2549967" y="3015117"/>
            <a:ext cx="7092000" cy="1096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600"/>
              <a:buNone/>
              <a:defRPr sz="8000"/>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28" name="Google Shape;28;p3"/>
          <p:cNvSpPr txBox="1">
            <a:spLocks noGrp="1"/>
          </p:cNvSpPr>
          <p:nvPr>
            <p:ph type="title" idx="2" hasCustomPrompt="1"/>
          </p:nvPr>
        </p:nvSpPr>
        <p:spPr>
          <a:xfrm>
            <a:off x="4140800" y="1552900"/>
            <a:ext cx="3910400" cy="130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10666">
                <a:solidFill>
                  <a:schemeClr val="accent2"/>
                </a:solidFill>
              </a:defRPr>
            </a:lvl1pPr>
            <a:lvl2pPr lvl="1" rtl="0">
              <a:spcBef>
                <a:spcPts val="0"/>
              </a:spcBef>
              <a:spcAft>
                <a:spcPts val="0"/>
              </a:spcAft>
              <a:buSzPts val="6000"/>
              <a:buNone/>
              <a:defRPr sz="8000"/>
            </a:lvl2pPr>
            <a:lvl3pPr lvl="2" rtl="0">
              <a:spcBef>
                <a:spcPts val="0"/>
              </a:spcBef>
              <a:spcAft>
                <a:spcPts val="0"/>
              </a:spcAft>
              <a:buSzPts val="6000"/>
              <a:buNone/>
              <a:defRPr sz="8000"/>
            </a:lvl3pPr>
            <a:lvl4pPr lvl="3" rtl="0">
              <a:spcBef>
                <a:spcPts val="0"/>
              </a:spcBef>
              <a:spcAft>
                <a:spcPts val="0"/>
              </a:spcAft>
              <a:buSzPts val="6000"/>
              <a:buNone/>
              <a:defRPr sz="8000"/>
            </a:lvl4pPr>
            <a:lvl5pPr lvl="4" rtl="0">
              <a:spcBef>
                <a:spcPts val="0"/>
              </a:spcBef>
              <a:spcAft>
                <a:spcPts val="0"/>
              </a:spcAft>
              <a:buSzPts val="6000"/>
              <a:buNone/>
              <a:defRPr sz="8000"/>
            </a:lvl5pPr>
            <a:lvl6pPr lvl="5" rtl="0">
              <a:spcBef>
                <a:spcPts val="0"/>
              </a:spcBef>
              <a:spcAft>
                <a:spcPts val="0"/>
              </a:spcAft>
              <a:buSzPts val="6000"/>
              <a:buNone/>
              <a:defRPr sz="8000"/>
            </a:lvl6pPr>
            <a:lvl7pPr lvl="6" rtl="0">
              <a:spcBef>
                <a:spcPts val="0"/>
              </a:spcBef>
              <a:spcAft>
                <a:spcPts val="0"/>
              </a:spcAft>
              <a:buSzPts val="6000"/>
              <a:buNone/>
              <a:defRPr sz="8000"/>
            </a:lvl7pPr>
            <a:lvl8pPr lvl="7" rtl="0">
              <a:spcBef>
                <a:spcPts val="0"/>
              </a:spcBef>
              <a:spcAft>
                <a:spcPts val="0"/>
              </a:spcAft>
              <a:buSzPts val="6000"/>
              <a:buNone/>
              <a:defRPr sz="8000"/>
            </a:lvl8pPr>
            <a:lvl9pPr lvl="8" rtl="0">
              <a:spcBef>
                <a:spcPts val="0"/>
              </a:spcBef>
              <a:spcAft>
                <a:spcPts val="0"/>
              </a:spcAft>
              <a:buSzPts val="6000"/>
              <a:buNone/>
              <a:defRPr sz="8000"/>
            </a:lvl9pPr>
          </a:lstStyle>
          <a:p>
            <a:r>
              <a:t>xx%</a:t>
            </a:r>
          </a:p>
        </p:txBody>
      </p:sp>
      <p:sp>
        <p:nvSpPr>
          <p:cNvPr id="29" name="Google Shape;29;p3"/>
          <p:cNvSpPr txBox="1">
            <a:spLocks noGrp="1"/>
          </p:cNvSpPr>
          <p:nvPr>
            <p:ph type="subTitle" idx="1"/>
          </p:nvPr>
        </p:nvSpPr>
        <p:spPr>
          <a:xfrm>
            <a:off x="3753867" y="4266837"/>
            <a:ext cx="4684400" cy="724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800"/>
              <a:buNone/>
              <a:defRPr sz="2133"/>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30" name="Google Shape;30;p3"/>
          <p:cNvSpPr/>
          <p:nvPr/>
        </p:nvSpPr>
        <p:spPr>
          <a:xfrm rot="10800000">
            <a:off x="-346922" y="4380391"/>
            <a:ext cx="5411089" cy="2306376"/>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 name="Google Shape;31;p3"/>
          <p:cNvSpPr/>
          <p:nvPr/>
        </p:nvSpPr>
        <p:spPr>
          <a:xfrm rot="10800000">
            <a:off x="211309" y="5906643"/>
            <a:ext cx="5507025" cy="144689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 name="Google Shape;32;p3"/>
          <p:cNvSpPr/>
          <p:nvPr/>
        </p:nvSpPr>
        <p:spPr>
          <a:xfrm>
            <a:off x="4932967" y="6218233"/>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 name="Google Shape;33;p3"/>
          <p:cNvSpPr/>
          <p:nvPr/>
        </p:nvSpPr>
        <p:spPr>
          <a:xfrm>
            <a:off x="2414684" y="5843484"/>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34;p3"/>
          <p:cNvSpPr/>
          <p:nvPr/>
        </p:nvSpPr>
        <p:spPr>
          <a:xfrm>
            <a:off x="-442899" y="4937935"/>
            <a:ext cx="3832268" cy="2029088"/>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 name="Google Shape;35;p3"/>
          <p:cNvSpPr/>
          <p:nvPr/>
        </p:nvSpPr>
        <p:spPr>
          <a:xfrm>
            <a:off x="1642700" y="5356033"/>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 name="Google Shape;36;p3"/>
          <p:cNvSpPr/>
          <p:nvPr/>
        </p:nvSpPr>
        <p:spPr>
          <a:xfrm>
            <a:off x="145184" y="401005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37;p3"/>
          <p:cNvSpPr/>
          <p:nvPr/>
        </p:nvSpPr>
        <p:spPr>
          <a:xfrm>
            <a:off x="7153568" y="222151"/>
            <a:ext cx="5411089" cy="2306376"/>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 name="Google Shape;38;p3"/>
          <p:cNvSpPr/>
          <p:nvPr/>
        </p:nvSpPr>
        <p:spPr>
          <a:xfrm>
            <a:off x="6499401" y="-444616"/>
            <a:ext cx="5507025" cy="144689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9" name="Google Shape;39;p3"/>
          <p:cNvSpPr/>
          <p:nvPr/>
        </p:nvSpPr>
        <p:spPr>
          <a:xfrm rot="10800000">
            <a:off x="7153567" y="559084"/>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 name="Google Shape;40;p3"/>
          <p:cNvSpPr/>
          <p:nvPr/>
        </p:nvSpPr>
        <p:spPr>
          <a:xfrm rot="10800000">
            <a:off x="9585051" y="847433"/>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 name="Google Shape;41;p3"/>
          <p:cNvSpPr/>
          <p:nvPr/>
        </p:nvSpPr>
        <p:spPr>
          <a:xfrm rot="10800000">
            <a:off x="8828366" y="-58105"/>
            <a:ext cx="3832268" cy="2029088"/>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 name="Google Shape;42;p3"/>
          <p:cNvSpPr/>
          <p:nvPr/>
        </p:nvSpPr>
        <p:spPr>
          <a:xfrm rot="10800000">
            <a:off x="10443833" y="1421284"/>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 name="Google Shape;43;p3"/>
          <p:cNvSpPr/>
          <p:nvPr/>
        </p:nvSpPr>
        <p:spPr>
          <a:xfrm rot="10800000">
            <a:off x="11854551" y="2680867"/>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52702323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2">
  <p:cSld name="Title only 2">
    <p:spTree>
      <p:nvGrpSpPr>
        <p:cNvPr id="1" name="Shape 338"/>
        <p:cNvGrpSpPr/>
        <p:nvPr/>
      </p:nvGrpSpPr>
      <p:grpSpPr>
        <a:xfrm>
          <a:off x="0" y="0"/>
          <a:ext cx="0" cy="0"/>
          <a:chOff x="0" y="0"/>
          <a:chExt cx="0" cy="0"/>
        </a:xfrm>
      </p:grpSpPr>
      <p:sp>
        <p:nvSpPr>
          <p:cNvPr id="339" name="Google Shape;339;p21"/>
          <p:cNvSpPr txBox="1">
            <a:spLocks noGrp="1"/>
          </p:cNvSpPr>
          <p:nvPr>
            <p:ph type="title"/>
          </p:nvPr>
        </p:nvSpPr>
        <p:spPr>
          <a:xfrm>
            <a:off x="720000" y="484367"/>
            <a:ext cx="1075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340" name="Google Shape;340;p21"/>
          <p:cNvSpPr/>
          <p:nvPr/>
        </p:nvSpPr>
        <p:spPr>
          <a:xfrm rot="1518785">
            <a:off x="9272764" y="155822"/>
            <a:ext cx="2970832" cy="1225239"/>
          </a:xfrm>
          <a:custGeom>
            <a:avLst/>
            <a:gdLst/>
            <a:ahLst/>
            <a:cxnLst/>
            <a:rect l="l" t="t" r="r" b="b"/>
            <a:pathLst>
              <a:path w="246008" h="61867" extrusionOk="0">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1" name="Google Shape;341;p21"/>
          <p:cNvSpPr/>
          <p:nvPr/>
        </p:nvSpPr>
        <p:spPr>
          <a:xfrm rot="1519228">
            <a:off x="8013752" y="-781147"/>
            <a:ext cx="5043973" cy="1905099"/>
          </a:xfrm>
          <a:custGeom>
            <a:avLst/>
            <a:gdLst/>
            <a:ahLst/>
            <a:cxnLst/>
            <a:rect l="l" t="t" r="r" b="b"/>
            <a:pathLst>
              <a:path w="264364" h="61984" extrusionOk="0">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2" name="Google Shape;342;p21"/>
          <p:cNvSpPr/>
          <p:nvPr/>
        </p:nvSpPr>
        <p:spPr>
          <a:xfrm rot="1518617" flipH="1">
            <a:off x="8006417" y="-670819"/>
            <a:ext cx="5686328" cy="2458409"/>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3" name="Google Shape;343;p21"/>
          <p:cNvSpPr/>
          <p:nvPr/>
        </p:nvSpPr>
        <p:spPr>
          <a:xfrm rot="-5400000">
            <a:off x="8785508" y="220308"/>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4" name="Google Shape;344;p21"/>
          <p:cNvSpPr/>
          <p:nvPr/>
        </p:nvSpPr>
        <p:spPr>
          <a:xfrm rot="-5400000">
            <a:off x="10675225" y="4401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5" name="Google Shape;345;p21"/>
          <p:cNvSpPr/>
          <p:nvPr/>
        </p:nvSpPr>
        <p:spPr>
          <a:xfrm rot="5400000">
            <a:off x="9748075" y="51029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6" name="Google Shape;346;p21"/>
          <p:cNvSpPr/>
          <p:nvPr/>
        </p:nvSpPr>
        <p:spPr>
          <a:xfrm rot="-5400000">
            <a:off x="11463375" y="120007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7344671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3">
  <p:cSld name="Title only 3">
    <p:spTree>
      <p:nvGrpSpPr>
        <p:cNvPr id="1" name="Shape 347"/>
        <p:cNvGrpSpPr/>
        <p:nvPr/>
      </p:nvGrpSpPr>
      <p:grpSpPr>
        <a:xfrm>
          <a:off x="0" y="0"/>
          <a:ext cx="0" cy="0"/>
          <a:chOff x="0" y="0"/>
          <a:chExt cx="0" cy="0"/>
        </a:xfrm>
      </p:grpSpPr>
      <p:sp>
        <p:nvSpPr>
          <p:cNvPr id="348" name="Google Shape;348;p22"/>
          <p:cNvSpPr txBox="1">
            <a:spLocks noGrp="1"/>
          </p:cNvSpPr>
          <p:nvPr>
            <p:ph type="title"/>
          </p:nvPr>
        </p:nvSpPr>
        <p:spPr>
          <a:xfrm>
            <a:off x="720000" y="484367"/>
            <a:ext cx="1075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349" name="Google Shape;349;p22"/>
          <p:cNvSpPr/>
          <p:nvPr/>
        </p:nvSpPr>
        <p:spPr>
          <a:xfrm>
            <a:off x="79994" y="140"/>
            <a:ext cx="4265252" cy="1309001"/>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0" name="Google Shape;350;p22"/>
          <p:cNvSpPr/>
          <p:nvPr/>
        </p:nvSpPr>
        <p:spPr>
          <a:xfrm rot="10800000">
            <a:off x="15566" y="-213"/>
            <a:ext cx="3436647" cy="1488167"/>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1" name="Google Shape;351;p22"/>
          <p:cNvSpPr/>
          <p:nvPr/>
        </p:nvSpPr>
        <p:spPr>
          <a:xfrm rot="10800000" flipH="1">
            <a:off x="15409" y="371"/>
            <a:ext cx="2924969" cy="1487692"/>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2" name="Google Shape;352;p22"/>
          <p:cNvSpPr/>
          <p:nvPr/>
        </p:nvSpPr>
        <p:spPr>
          <a:xfrm rot="5400000" flipH="1">
            <a:off x="4345241" y="26637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3" name="Google Shape;353;p22"/>
          <p:cNvSpPr/>
          <p:nvPr/>
        </p:nvSpPr>
        <p:spPr>
          <a:xfrm rot="5400000" flipH="1">
            <a:off x="1696892" y="59289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4" name="Google Shape;354;p22"/>
          <p:cNvSpPr/>
          <p:nvPr/>
        </p:nvSpPr>
        <p:spPr>
          <a:xfrm rot="5400000" flipH="1">
            <a:off x="502008" y="18112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70880855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4">
  <p:cSld name="Title only 4">
    <p:spTree>
      <p:nvGrpSpPr>
        <p:cNvPr id="1" name="Shape 355"/>
        <p:cNvGrpSpPr/>
        <p:nvPr/>
      </p:nvGrpSpPr>
      <p:grpSpPr>
        <a:xfrm>
          <a:off x="0" y="0"/>
          <a:ext cx="0" cy="0"/>
          <a:chOff x="0" y="0"/>
          <a:chExt cx="0" cy="0"/>
        </a:xfrm>
      </p:grpSpPr>
      <p:sp>
        <p:nvSpPr>
          <p:cNvPr id="356" name="Google Shape;356;p23"/>
          <p:cNvSpPr txBox="1">
            <a:spLocks noGrp="1"/>
          </p:cNvSpPr>
          <p:nvPr>
            <p:ph type="title"/>
          </p:nvPr>
        </p:nvSpPr>
        <p:spPr>
          <a:xfrm>
            <a:off x="947367" y="2633167"/>
            <a:ext cx="2764800" cy="1591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57" name="Google Shape;357;p23"/>
          <p:cNvSpPr/>
          <p:nvPr/>
        </p:nvSpPr>
        <p:spPr>
          <a:xfrm rot="5400000">
            <a:off x="8138036" y="2782881"/>
            <a:ext cx="6836563" cy="1271367"/>
          </a:xfrm>
          <a:custGeom>
            <a:avLst/>
            <a:gdLst/>
            <a:ahLst/>
            <a:cxnLst/>
            <a:rect l="l" t="t" r="r" b="b"/>
            <a:pathLst>
              <a:path w="246008" h="61867" extrusionOk="0">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8" name="Google Shape;358;p23"/>
          <p:cNvSpPr/>
          <p:nvPr/>
        </p:nvSpPr>
        <p:spPr>
          <a:xfrm rot="5400000">
            <a:off x="8231893" y="2897778"/>
            <a:ext cx="6857603" cy="1062612"/>
          </a:xfrm>
          <a:custGeom>
            <a:avLst/>
            <a:gdLst/>
            <a:ahLst/>
            <a:cxnLst/>
            <a:rect l="l" t="t" r="r" b="b"/>
            <a:pathLst>
              <a:path w="264364" h="61984" extrusionOk="0">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9" name="Google Shape;359;p23"/>
          <p:cNvSpPr/>
          <p:nvPr/>
        </p:nvSpPr>
        <p:spPr>
          <a:xfrm rot="5400000" flipH="1">
            <a:off x="8191526" y="2857526"/>
            <a:ext cx="6857783" cy="1143165"/>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0" name="Google Shape;360;p23"/>
          <p:cNvSpPr/>
          <p:nvPr/>
        </p:nvSpPr>
        <p:spPr>
          <a:xfrm rot="10800000">
            <a:off x="10920625" y="3900659"/>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1" name="Google Shape;361;p23"/>
          <p:cNvSpPr/>
          <p:nvPr/>
        </p:nvSpPr>
        <p:spPr>
          <a:xfrm rot="10800000">
            <a:off x="11251441" y="2412141"/>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2" name="Google Shape;362;p23"/>
          <p:cNvSpPr/>
          <p:nvPr/>
        </p:nvSpPr>
        <p:spPr>
          <a:xfrm>
            <a:off x="10964025" y="6008759"/>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3" name="Google Shape;363;p23"/>
          <p:cNvSpPr/>
          <p:nvPr/>
        </p:nvSpPr>
        <p:spPr>
          <a:xfrm rot="10800000">
            <a:off x="10790759" y="476759"/>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54329483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5">
  <p:cSld name="Title only 5">
    <p:spTree>
      <p:nvGrpSpPr>
        <p:cNvPr id="1" name="Shape 364"/>
        <p:cNvGrpSpPr/>
        <p:nvPr/>
      </p:nvGrpSpPr>
      <p:grpSpPr>
        <a:xfrm>
          <a:off x="0" y="0"/>
          <a:ext cx="0" cy="0"/>
          <a:chOff x="0" y="0"/>
          <a:chExt cx="0" cy="0"/>
        </a:xfrm>
      </p:grpSpPr>
      <p:sp>
        <p:nvSpPr>
          <p:cNvPr id="365" name="Google Shape;365;p24"/>
          <p:cNvSpPr txBox="1">
            <a:spLocks noGrp="1"/>
          </p:cNvSpPr>
          <p:nvPr>
            <p:ph type="title"/>
          </p:nvPr>
        </p:nvSpPr>
        <p:spPr>
          <a:xfrm>
            <a:off x="720000" y="484367"/>
            <a:ext cx="1075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366" name="Google Shape;366;p24"/>
          <p:cNvSpPr/>
          <p:nvPr/>
        </p:nvSpPr>
        <p:spPr>
          <a:xfrm rot="-3280717" flipH="1">
            <a:off x="10375657" y="5056961"/>
            <a:ext cx="3257528" cy="125331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7" name="Google Shape;367;p24"/>
          <p:cNvSpPr/>
          <p:nvPr/>
        </p:nvSpPr>
        <p:spPr>
          <a:xfrm rot="-4712503">
            <a:off x="10171575" y="5272653"/>
            <a:ext cx="4205247" cy="1494777"/>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8" name="Google Shape;368;p24"/>
          <p:cNvSpPr/>
          <p:nvPr/>
        </p:nvSpPr>
        <p:spPr>
          <a:xfrm rot="-4136030" flipH="1">
            <a:off x="10022463" y="4823984"/>
            <a:ext cx="4807567" cy="1592907"/>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9" name="Google Shape;369;p24"/>
          <p:cNvSpPr/>
          <p:nvPr/>
        </p:nvSpPr>
        <p:spPr>
          <a:xfrm rot="1958429">
            <a:off x="11725685" y="3852507"/>
            <a:ext cx="218033" cy="218033"/>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0" name="Google Shape;370;p24"/>
          <p:cNvSpPr/>
          <p:nvPr/>
        </p:nvSpPr>
        <p:spPr>
          <a:xfrm rot="-8839666">
            <a:off x="11829127" y="5263161"/>
            <a:ext cx="131152" cy="131489"/>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1" name="Google Shape;371;p24"/>
          <p:cNvSpPr/>
          <p:nvPr/>
        </p:nvSpPr>
        <p:spPr>
          <a:xfrm rot="1958429">
            <a:off x="11254938" y="5983242"/>
            <a:ext cx="218033" cy="218033"/>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5744708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6">
  <p:cSld name="Title only 6">
    <p:spTree>
      <p:nvGrpSpPr>
        <p:cNvPr id="1" name="Shape 372"/>
        <p:cNvGrpSpPr/>
        <p:nvPr/>
      </p:nvGrpSpPr>
      <p:grpSpPr>
        <a:xfrm>
          <a:off x="0" y="0"/>
          <a:ext cx="0" cy="0"/>
          <a:chOff x="0" y="0"/>
          <a:chExt cx="0" cy="0"/>
        </a:xfrm>
      </p:grpSpPr>
      <p:sp>
        <p:nvSpPr>
          <p:cNvPr id="373" name="Google Shape;373;p25"/>
          <p:cNvSpPr txBox="1">
            <a:spLocks noGrp="1"/>
          </p:cNvSpPr>
          <p:nvPr>
            <p:ph type="title"/>
          </p:nvPr>
        </p:nvSpPr>
        <p:spPr>
          <a:xfrm>
            <a:off x="720000" y="484367"/>
            <a:ext cx="1075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374" name="Google Shape;374;p25"/>
          <p:cNvSpPr/>
          <p:nvPr/>
        </p:nvSpPr>
        <p:spPr>
          <a:xfrm rot="10800000">
            <a:off x="9734634" y="84732"/>
            <a:ext cx="3257661" cy="125332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5" name="Google Shape;375;p25"/>
          <p:cNvSpPr/>
          <p:nvPr/>
        </p:nvSpPr>
        <p:spPr>
          <a:xfrm rot="-9367883" flipH="1">
            <a:off x="9142295" y="-450839"/>
            <a:ext cx="4205268" cy="1494867"/>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6" name="Google Shape;376;p25"/>
          <p:cNvSpPr/>
          <p:nvPr/>
        </p:nvSpPr>
        <p:spPr>
          <a:xfrm rot="-9944222">
            <a:off x="9255515" y="-392971"/>
            <a:ext cx="4807155" cy="1593004"/>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7" name="Google Shape;377;p25"/>
          <p:cNvSpPr/>
          <p:nvPr/>
        </p:nvSpPr>
        <p:spPr>
          <a:xfrm rot="5400000">
            <a:off x="11768941" y="2044308"/>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8" name="Google Shape;378;p25"/>
          <p:cNvSpPr/>
          <p:nvPr/>
        </p:nvSpPr>
        <p:spPr>
          <a:xfrm rot="5400000">
            <a:off x="9133659" y="14919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9" name="Google Shape;379;p25"/>
          <p:cNvSpPr/>
          <p:nvPr/>
        </p:nvSpPr>
        <p:spPr>
          <a:xfrm rot="-5400000">
            <a:off x="10668441" y="95089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888328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only 7">
  <p:cSld name="Title only 7">
    <p:spTree>
      <p:nvGrpSpPr>
        <p:cNvPr id="1" name="Shape 380"/>
        <p:cNvGrpSpPr/>
        <p:nvPr/>
      </p:nvGrpSpPr>
      <p:grpSpPr>
        <a:xfrm>
          <a:off x="0" y="0"/>
          <a:ext cx="0" cy="0"/>
          <a:chOff x="0" y="0"/>
          <a:chExt cx="0" cy="0"/>
        </a:xfrm>
      </p:grpSpPr>
      <p:sp>
        <p:nvSpPr>
          <p:cNvPr id="381" name="Google Shape;381;p26"/>
          <p:cNvSpPr txBox="1">
            <a:spLocks noGrp="1"/>
          </p:cNvSpPr>
          <p:nvPr>
            <p:ph type="title"/>
          </p:nvPr>
        </p:nvSpPr>
        <p:spPr>
          <a:xfrm>
            <a:off x="720000" y="484367"/>
            <a:ext cx="1075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382" name="Google Shape;382;p26"/>
          <p:cNvSpPr/>
          <p:nvPr/>
        </p:nvSpPr>
        <p:spPr>
          <a:xfrm rot="10800000" flipH="1">
            <a:off x="-1842014" y="39802"/>
            <a:ext cx="4494043" cy="125332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3" name="Google Shape;383;p26"/>
          <p:cNvSpPr/>
          <p:nvPr/>
        </p:nvSpPr>
        <p:spPr>
          <a:xfrm rot="9732937">
            <a:off x="-2216921" y="-549130"/>
            <a:ext cx="5571133" cy="1601599"/>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4" name="Google Shape;384;p26"/>
          <p:cNvSpPr/>
          <p:nvPr/>
        </p:nvSpPr>
        <p:spPr>
          <a:xfrm rot="10173584" flipH="1">
            <a:off x="-3270497" y="-459417"/>
            <a:ext cx="6535775" cy="1636033"/>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5" name="Google Shape;385;p26"/>
          <p:cNvSpPr/>
          <p:nvPr/>
        </p:nvSpPr>
        <p:spPr>
          <a:xfrm rot="5400000" flipH="1">
            <a:off x="3638408" y="797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6" name="Google Shape;386;p26"/>
          <p:cNvSpPr/>
          <p:nvPr/>
        </p:nvSpPr>
        <p:spPr>
          <a:xfrm rot="5400000" flipH="1">
            <a:off x="1472192" y="800359"/>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7" name="Google Shape;387;p26"/>
          <p:cNvSpPr/>
          <p:nvPr/>
        </p:nvSpPr>
        <p:spPr>
          <a:xfrm rot="5400000" flipH="1">
            <a:off x="408475" y="133487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7646144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9">
  <p:cSld name="Title only 9">
    <p:spTree>
      <p:nvGrpSpPr>
        <p:cNvPr id="1" name="Shape 397"/>
        <p:cNvGrpSpPr/>
        <p:nvPr/>
      </p:nvGrpSpPr>
      <p:grpSpPr>
        <a:xfrm>
          <a:off x="0" y="0"/>
          <a:ext cx="0" cy="0"/>
          <a:chOff x="0" y="0"/>
          <a:chExt cx="0" cy="0"/>
        </a:xfrm>
      </p:grpSpPr>
      <p:sp>
        <p:nvSpPr>
          <p:cNvPr id="398" name="Google Shape;398;p28"/>
          <p:cNvSpPr txBox="1">
            <a:spLocks noGrp="1"/>
          </p:cNvSpPr>
          <p:nvPr>
            <p:ph type="title"/>
          </p:nvPr>
        </p:nvSpPr>
        <p:spPr>
          <a:xfrm>
            <a:off x="720000" y="484367"/>
            <a:ext cx="1075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399" name="Google Shape;399;p28"/>
          <p:cNvSpPr/>
          <p:nvPr/>
        </p:nvSpPr>
        <p:spPr>
          <a:xfrm flipH="1">
            <a:off x="8989714" y="5533693"/>
            <a:ext cx="3257661" cy="125332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0" name="Google Shape;400;p28"/>
          <p:cNvSpPr/>
          <p:nvPr/>
        </p:nvSpPr>
        <p:spPr>
          <a:xfrm rot="-1432117">
            <a:off x="8397374" y="5827715"/>
            <a:ext cx="4205268" cy="1494867"/>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1" name="Google Shape;401;p28"/>
          <p:cNvSpPr/>
          <p:nvPr/>
        </p:nvSpPr>
        <p:spPr>
          <a:xfrm rot="-855778" flipH="1">
            <a:off x="8510593" y="5671713"/>
            <a:ext cx="4807155" cy="1593004"/>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2" name="Google Shape;402;p28"/>
          <p:cNvSpPr/>
          <p:nvPr/>
        </p:nvSpPr>
        <p:spPr>
          <a:xfrm rot="3639566">
            <a:off x="11798333" y="5080297"/>
            <a:ext cx="217959" cy="217959"/>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3" name="Google Shape;403;p28"/>
          <p:cNvSpPr/>
          <p:nvPr/>
        </p:nvSpPr>
        <p:spPr>
          <a:xfrm rot="3637394">
            <a:off x="10145394" y="5873628"/>
            <a:ext cx="131281" cy="131629"/>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4" name="Google Shape;404;p28"/>
          <p:cNvSpPr/>
          <p:nvPr/>
        </p:nvSpPr>
        <p:spPr>
          <a:xfrm rot="-7162606">
            <a:off x="10919310" y="5358454"/>
            <a:ext cx="131281" cy="131629"/>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5" name="Google Shape;405;p28"/>
          <p:cNvSpPr/>
          <p:nvPr/>
        </p:nvSpPr>
        <p:spPr>
          <a:xfrm rot="3639566">
            <a:off x="8983739" y="5537434"/>
            <a:ext cx="217959" cy="217959"/>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97494894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only 10">
  <p:cSld name="Title only 10">
    <p:spTree>
      <p:nvGrpSpPr>
        <p:cNvPr id="1" name="Shape 406"/>
        <p:cNvGrpSpPr/>
        <p:nvPr/>
      </p:nvGrpSpPr>
      <p:grpSpPr>
        <a:xfrm>
          <a:off x="0" y="0"/>
          <a:ext cx="0" cy="0"/>
          <a:chOff x="0" y="0"/>
          <a:chExt cx="0" cy="0"/>
        </a:xfrm>
      </p:grpSpPr>
      <p:sp>
        <p:nvSpPr>
          <p:cNvPr id="407" name="Google Shape;407;p29"/>
          <p:cNvSpPr txBox="1">
            <a:spLocks noGrp="1"/>
          </p:cNvSpPr>
          <p:nvPr>
            <p:ph type="title"/>
          </p:nvPr>
        </p:nvSpPr>
        <p:spPr>
          <a:xfrm>
            <a:off x="720000" y="484367"/>
            <a:ext cx="1075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408" name="Google Shape;408;p29"/>
          <p:cNvSpPr/>
          <p:nvPr/>
        </p:nvSpPr>
        <p:spPr>
          <a:xfrm rot="10800000">
            <a:off x="-1438972" y="5426015"/>
            <a:ext cx="5783555" cy="1432184"/>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09" name="Google Shape;409;p29"/>
          <p:cNvSpPr/>
          <p:nvPr/>
        </p:nvSpPr>
        <p:spPr>
          <a:xfrm rot="10800000" flipH="1">
            <a:off x="-130650" y="5599994"/>
            <a:ext cx="3970692" cy="1258204"/>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0" name="Google Shape;410;p29"/>
          <p:cNvSpPr/>
          <p:nvPr/>
        </p:nvSpPr>
        <p:spPr>
          <a:xfrm rot="5400000">
            <a:off x="3397875" y="62334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1" name="Google Shape;411;p29"/>
          <p:cNvSpPr/>
          <p:nvPr/>
        </p:nvSpPr>
        <p:spPr>
          <a:xfrm rot="5400000">
            <a:off x="1594959" y="61000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2" name="Google Shape;412;p29"/>
          <p:cNvSpPr/>
          <p:nvPr/>
        </p:nvSpPr>
        <p:spPr>
          <a:xfrm rot="-5400000">
            <a:off x="2522108" y="6029859"/>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4954338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only 11">
  <p:cSld name="Title only 11">
    <p:spTree>
      <p:nvGrpSpPr>
        <p:cNvPr id="1" name="Shape 413"/>
        <p:cNvGrpSpPr/>
        <p:nvPr/>
      </p:nvGrpSpPr>
      <p:grpSpPr>
        <a:xfrm>
          <a:off x="0" y="0"/>
          <a:ext cx="0" cy="0"/>
          <a:chOff x="0" y="0"/>
          <a:chExt cx="0" cy="0"/>
        </a:xfrm>
      </p:grpSpPr>
      <p:sp>
        <p:nvSpPr>
          <p:cNvPr id="414" name="Google Shape;414;p30"/>
          <p:cNvSpPr txBox="1">
            <a:spLocks noGrp="1"/>
          </p:cNvSpPr>
          <p:nvPr>
            <p:ph type="title"/>
          </p:nvPr>
        </p:nvSpPr>
        <p:spPr>
          <a:xfrm>
            <a:off x="720000" y="484367"/>
            <a:ext cx="1075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415" name="Google Shape;415;p30"/>
          <p:cNvSpPr/>
          <p:nvPr/>
        </p:nvSpPr>
        <p:spPr>
          <a:xfrm rot="-5911893" flipH="1">
            <a:off x="-1161099" y="-1010200"/>
            <a:ext cx="2239713" cy="2718752"/>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6" name="Google Shape;416;p30"/>
          <p:cNvSpPr/>
          <p:nvPr/>
        </p:nvSpPr>
        <p:spPr>
          <a:xfrm rot="-515846" flipH="1">
            <a:off x="-3773027" y="-428186"/>
            <a:ext cx="6478336" cy="1312999"/>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7" name="Google Shape;417;p30"/>
          <p:cNvSpPr/>
          <p:nvPr/>
        </p:nvSpPr>
        <p:spPr>
          <a:xfrm flipH="1">
            <a:off x="-3803781" y="-416253"/>
            <a:ext cx="6541460" cy="1413437"/>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8" name="Google Shape;418;p30"/>
          <p:cNvSpPr/>
          <p:nvPr/>
        </p:nvSpPr>
        <p:spPr>
          <a:xfrm rot="10800000">
            <a:off x="10059569" y="84722"/>
            <a:ext cx="4494043" cy="125332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19" name="Google Shape;419;p30"/>
          <p:cNvSpPr/>
          <p:nvPr/>
        </p:nvSpPr>
        <p:spPr>
          <a:xfrm rot="-9732937" flipH="1">
            <a:off x="8789386" y="-504210"/>
            <a:ext cx="5571133" cy="1601599"/>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0" name="Google Shape;420;p30"/>
          <p:cNvSpPr/>
          <p:nvPr/>
        </p:nvSpPr>
        <p:spPr>
          <a:xfrm rot="-10173584">
            <a:off x="9446321" y="-414497"/>
            <a:ext cx="6535775" cy="1636033"/>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1" name="Google Shape;421;p30"/>
          <p:cNvSpPr/>
          <p:nvPr/>
        </p:nvSpPr>
        <p:spPr>
          <a:xfrm rot="5400000">
            <a:off x="11346541" y="13380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2" name="Google Shape;422;p30"/>
          <p:cNvSpPr/>
          <p:nvPr/>
        </p:nvSpPr>
        <p:spPr>
          <a:xfrm rot="5400000">
            <a:off x="9098459" y="16249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3" name="Google Shape;423;p30"/>
          <p:cNvSpPr/>
          <p:nvPr/>
        </p:nvSpPr>
        <p:spPr>
          <a:xfrm rot="-5400000">
            <a:off x="487841" y="800359"/>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4" name="Google Shape;424;p30"/>
          <p:cNvSpPr/>
          <p:nvPr/>
        </p:nvSpPr>
        <p:spPr>
          <a:xfrm rot="5400000">
            <a:off x="2287008" y="240192"/>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13606866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itle only 12">
  <p:cSld name="Title only 12">
    <p:spTree>
      <p:nvGrpSpPr>
        <p:cNvPr id="1" name="Shape 425"/>
        <p:cNvGrpSpPr/>
        <p:nvPr/>
      </p:nvGrpSpPr>
      <p:grpSpPr>
        <a:xfrm>
          <a:off x="0" y="0"/>
          <a:ext cx="0" cy="0"/>
          <a:chOff x="0" y="0"/>
          <a:chExt cx="0" cy="0"/>
        </a:xfrm>
      </p:grpSpPr>
      <p:sp>
        <p:nvSpPr>
          <p:cNvPr id="426" name="Google Shape;426;p31"/>
          <p:cNvSpPr txBox="1">
            <a:spLocks noGrp="1"/>
          </p:cNvSpPr>
          <p:nvPr>
            <p:ph type="title"/>
          </p:nvPr>
        </p:nvSpPr>
        <p:spPr>
          <a:xfrm>
            <a:off x="720000" y="484367"/>
            <a:ext cx="1075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427" name="Google Shape;427;p31"/>
          <p:cNvSpPr/>
          <p:nvPr/>
        </p:nvSpPr>
        <p:spPr>
          <a:xfrm rot="10800000" flipH="1">
            <a:off x="-819719" y="105881"/>
            <a:ext cx="3257661" cy="125332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8" name="Google Shape;428;p31"/>
          <p:cNvSpPr/>
          <p:nvPr/>
        </p:nvSpPr>
        <p:spPr>
          <a:xfrm rot="9367883">
            <a:off x="-1174986" y="-429688"/>
            <a:ext cx="4205268" cy="1494867"/>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29" name="Google Shape;429;p31"/>
          <p:cNvSpPr/>
          <p:nvPr/>
        </p:nvSpPr>
        <p:spPr>
          <a:xfrm rot="9944222" flipH="1">
            <a:off x="-1890094" y="-371822"/>
            <a:ext cx="4807155" cy="1593004"/>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0" name="Google Shape;430;p31"/>
          <p:cNvSpPr/>
          <p:nvPr/>
        </p:nvSpPr>
        <p:spPr>
          <a:xfrm rot="5772639">
            <a:off x="11465099" y="-747438"/>
            <a:ext cx="2228005" cy="2130383"/>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1" name="Google Shape;431;p31"/>
          <p:cNvSpPr/>
          <p:nvPr/>
        </p:nvSpPr>
        <p:spPr>
          <a:xfrm rot="706905">
            <a:off x="9360036" y="-447567"/>
            <a:ext cx="4743037" cy="1288909"/>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2" name="Google Shape;432;p31"/>
          <p:cNvSpPr/>
          <p:nvPr/>
        </p:nvSpPr>
        <p:spPr>
          <a:xfrm>
            <a:off x="9360094" y="-447677"/>
            <a:ext cx="4742205" cy="1413437"/>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3" name="Google Shape;433;p31"/>
          <p:cNvSpPr/>
          <p:nvPr/>
        </p:nvSpPr>
        <p:spPr>
          <a:xfrm rot="5400000">
            <a:off x="1450808" y="92237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4" name="Google Shape;434;p31"/>
          <p:cNvSpPr/>
          <p:nvPr/>
        </p:nvSpPr>
        <p:spPr>
          <a:xfrm rot="5400000">
            <a:off x="10306992" y="5844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5" name="Google Shape;435;p31"/>
          <p:cNvSpPr/>
          <p:nvPr/>
        </p:nvSpPr>
        <p:spPr>
          <a:xfrm rot="-5400000">
            <a:off x="534508" y="965559"/>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36" name="Google Shape;436;p31"/>
          <p:cNvSpPr/>
          <p:nvPr/>
        </p:nvSpPr>
        <p:spPr>
          <a:xfrm rot="5400000">
            <a:off x="9278408" y="26637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109231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4"/>
        <p:cNvGrpSpPr/>
        <p:nvPr/>
      </p:nvGrpSpPr>
      <p:grpSpPr>
        <a:xfrm>
          <a:off x="0" y="0"/>
          <a:ext cx="0" cy="0"/>
          <a:chOff x="0" y="0"/>
          <a:chExt cx="0" cy="0"/>
        </a:xfrm>
      </p:grpSpPr>
      <p:sp>
        <p:nvSpPr>
          <p:cNvPr id="45" name="Google Shape;45;p4"/>
          <p:cNvSpPr txBox="1">
            <a:spLocks noGrp="1"/>
          </p:cNvSpPr>
          <p:nvPr>
            <p:ph type="title"/>
          </p:nvPr>
        </p:nvSpPr>
        <p:spPr>
          <a:xfrm>
            <a:off x="720000" y="484367"/>
            <a:ext cx="1075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46" name="Google Shape;46;p4"/>
          <p:cNvSpPr txBox="1">
            <a:spLocks noGrp="1"/>
          </p:cNvSpPr>
          <p:nvPr>
            <p:ph type="body" idx="1"/>
          </p:nvPr>
        </p:nvSpPr>
        <p:spPr>
          <a:xfrm>
            <a:off x="958233" y="1371600"/>
            <a:ext cx="10275200" cy="4766400"/>
          </a:xfrm>
          <a:prstGeom prst="rect">
            <a:avLst/>
          </a:prstGeom>
        </p:spPr>
        <p:txBody>
          <a:bodyPr spcFirstLastPara="1" wrap="square" lIns="91425" tIns="91425" rIns="91425" bIns="91425" anchor="t" anchorCtr="0">
            <a:noAutofit/>
          </a:bodyPr>
          <a:lstStyle>
            <a:lvl1pPr marL="609585" lvl="0" indent="-406390">
              <a:lnSpc>
                <a:spcPct val="100000"/>
              </a:lnSpc>
              <a:spcBef>
                <a:spcPts val="0"/>
              </a:spcBef>
              <a:spcAft>
                <a:spcPts val="0"/>
              </a:spcAft>
              <a:buClr>
                <a:srgbClr val="434343"/>
              </a:buClr>
              <a:buSzPts val="1200"/>
              <a:buFont typeface="Anaheim"/>
              <a:buAutoNum type="arabicPeriod"/>
              <a:defRPr sz="1600"/>
            </a:lvl1pPr>
            <a:lvl2pPr marL="1219170" lvl="1" indent="-406390">
              <a:spcBef>
                <a:spcPts val="2133"/>
              </a:spcBef>
              <a:spcAft>
                <a:spcPts val="0"/>
              </a:spcAft>
              <a:buClr>
                <a:srgbClr val="434343"/>
              </a:buClr>
              <a:buSzPts val="1200"/>
              <a:buFont typeface="Roboto Condensed Light"/>
              <a:buAutoNum type="alphaLcPeriod"/>
              <a:defRPr/>
            </a:lvl2pPr>
            <a:lvl3pPr marL="1828754" lvl="2" indent="-406390">
              <a:spcBef>
                <a:spcPts val="2133"/>
              </a:spcBef>
              <a:spcAft>
                <a:spcPts val="0"/>
              </a:spcAft>
              <a:buClr>
                <a:srgbClr val="434343"/>
              </a:buClr>
              <a:buSzPts val="1200"/>
              <a:buFont typeface="Roboto Condensed Light"/>
              <a:buAutoNum type="romanLcPeriod"/>
              <a:defRPr/>
            </a:lvl3pPr>
            <a:lvl4pPr marL="2438339" lvl="3" indent="-406390">
              <a:spcBef>
                <a:spcPts val="2133"/>
              </a:spcBef>
              <a:spcAft>
                <a:spcPts val="0"/>
              </a:spcAft>
              <a:buClr>
                <a:srgbClr val="434343"/>
              </a:buClr>
              <a:buSzPts val="1200"/>
              <a:buFont typeface="Roboto Condensed Light"/>
              <a:buAutoNum type="arabicPeriod"/>
              <a:defRPr/>
            </a:lvl4pPr>
            <a:lvl5pPr marL="3047924" lvl="4" indent="-406390">
              <a:spcBef>
                <a:spcPts val="2133"/>
              </a:spcBef>
              <a:spcAft>
                <a:spcPts val="0"/>
              </a:spcAft>
              <a:buClr>
                <a:srgbClr val="434343"/>
              </a:buClr>
              <a:buSzPts val="1200"/>
              <a:buFont typeface="Roboto Condensed Light"/>
              <a:buAutoNum type="alphaLcPeriod"/>
              <a:defRPr/>
            </a:lvl5pPr>
            <a:lvl6pPr marL="3657509" lvl="5" indent="-406390">
              <a:spcBef>
                <a:spcPts val="2133"/>
              </a:spcBef>
              <a:spcAft>
                <a:spcPts val="0"/>
              </a:spcAft>
              <a:buClr>
                <a:srgbClr val="434343"/>
              </a:buClr>
              <a:buSzPts val="1200"/>
              <a:buFont typeface="Roboto Condensed Light"/>
              <a:buAutoNum type="romanLcPeriod"/>
              <a:defRPr/>
            </a:lvl6pPr>
            <a:lvl7pPr marL="4267093" lvl="6" indent="-406390">
              <a:spcBef>
                <a:spcPts val="2133"/>
              </a:spcBef>
              <a:spcAft>
                <a:spcPts val="0"/>
              </a:spcAft>
              <a:buClr>
                <a:srgbClr val="434343"/>
              </a:buClr>
              <a:buSzPts val="1200"/>
              <a:buFont typeface="Roboto Condensed Light"/>
              <a:buAutoNum type="arabicPeriod"/>
              <a:defRPr/>
            </a:lvl7pPr>
            <a:lvl8pPr marL="4876678" lvl="7" indent="-406390">
              <a:spcBef>
                <a:spcPts val="2133"/>
              </a:spcBef>
              <a:spcAft>
                <a:spcPts val="0"/>
              </a:spcAft>
              <a:buClr>
                <a:srgbClr val="434343"/>
              </a:buClr>
              <a:buSzPts val="1200"/>
              <a:buFont typeface="Roboto Condensed Light"/>
              <a:buAutoNum type="alphaLcPeriod"/>
              <a:defRPr/>
            </a:lvl8pPr>
            <a:lvl9pPr marL="5486263" lvl="8" indent="-406390">
              <a:spcBef>
                <a:spcPts val="2133"/>
              </a:spcBef>
              <a:spcAft>
                <a:spcPts val="2133"/>
              </a:spcAft>
              <a:buClr>
                <a:srgbClr val="434343"/>
              </a:buClr>
              <a:buSzPts val="1200"/>
              <a:buFont typeface="Roboto Condensed Light"/>
              <a:buAutoNum type="romanLcPeriod"/>
              <a:defRPr/>
            </a:lvl9pPr>
          </a:lstStyle>
          <a:p>
            <a:endParaRPr/>
          </a:p>
        </p:txBody>
      </p:sp>
      <p:grpSp>
        <p:nvGrpSpPr>
          <p:cNvPr id="47" name="Google Shape;47;p4"/>
          <p:cNvGrpSpPr/>
          <p:nvPr/>
        </p:nvGrpSpPr>
        <p:grpSpPr>
          <a:xfrm flipH="1">
            <a:off x="-172999" y="-155066"/>
            <a:ext cx="3578712" cy="2317551"/>
            <a:chOff x="6654501" y="-116300"/>
            <a:chExt cx="2684034" cy="1738163"/>
          </a:xfrm>
        </p:grpSpPr>
        <p:sp>
          <p:nvSpPr>
            <p:cNvPr id="48" name="Google Shape;48;p4"/>
            <p:cNvSpPr/>
            <p:nvPr/>
          </p:nvSpPr>
          <p:spPr>
            <a:xfrm>
              <a:off x="6654501" y="-116300"/>
              <a:ext cx="2684034" cy="1535681"/>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49" name="Google Shape;49;p4"/>
            <p:cNvSpPr/>
            <p:nvPr/>
          </p:nvSpPr>
          <p:spPr>
            <a:xfrm rot="5400000" flipH="1">
              <a:off x="8050932" y="-354518"/>
              <a:ext cx="808131" cy="1493289"/>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0" name="Google Shape;50;p4"/>
            <p:cNvSpPr/>
            <p:nvPr/>
          </p:nvSpPr>
          <p:spPr>
            <a:xfrm rot="10800000">
              <a:off x="7613850" y="-116300"/>
              <a:ext cx="1724676" cy="736904"/>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1" name="Google Shape;51;p4"/>
            <p:cNvSpPr/>
            <p:nvPr/>
          </p:nvSpPr>
          <p:spPr>
            <a:xfrm>
              <a:off x="7365463" y="1070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2" name="Google Shape;52;p4"/>
            <p:cNvSpPr/>
            <p:nvPr/>
          </p:nvSpPr>
          <p:spPr>
            <a:xfrm>
              <a:off x="8469625" y="77528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3" name="Google Shape;53;p4"/>
            <p:cNvSpPr/>
            <p:nvPr/>
          </p:nvSpPr>
          <p:spPr>
            <a:xfrm>
              <a:off x="8942775" y="1523163"/>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grpSp>
        <p:nvGrpSpPr>
          <p:cNvPr id="54" name="Google Shape;54;p4"/>
          <p:cNvGrpSpPr/>
          <p:nvPr/>
        </p:nvGrpSpPr>
        <p:grpSpPr>
          <a:xfrm>
            <a:off x="9075868" y="-155066"/>
            <a:ext cx="3578712" cy="2317551"/>
            <a:chOff x="6654501" y="-116300"/>
            <a:chExt cx="2684034" cy="1738163"/>
          </a:xfrm>
        </p:grpSpPr>
        <p:sp>
          <p:nvSpPr>
            <p:cNvPr id="55" name="Google Shape;55;p4"/>
            <p:cNvSpPr/>
            <p:nvPr/>
          </p:nvSpPr>
          <p:spPr>
            <a:xfrm>
              <a:off x="6654501" y="-116300"/>
              <a:ext cx="2684034" cy="1535681"/>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6" name="Google Shape;56;p4"/>
            <p:cNvSpPr/>
            <p:nvPr/>
          </p:nvSpPr>
          <p:spPr>
            <a:xfrm rot="5400000" flipH="1">
              <a:off x="8050932" y="-354518"/>
              <a:ext cx="808131" cy="1493289"/>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7" name="Google Shape;57;p4"/>
            <p:cNvSpPr/>
            <p:nvPr/>
          </p:nvSpPr>
          <p:spPr>
            <a:xfrm rot="10800000">
              <a:off x="7613850" y="-116300"/>
              <a:ext cx="1724676" cy="736904"/>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8" name="Google Shape;58;p4"/>
            <p:cNvSpPr/>
            <p:nvPr/>
          </p:nvSpPr>
          <p:spPr>
            <a:xfrm>
              <a:off x="7365463" y="107038"/>
              <a:ext cx="163500" cy="1635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59" name="Google Shape;59;p4"/>
            <p:cNvSpPr/>
            <p:nvPr/>
          </p:nvSpPr>
          <p:spPr>
            <a:xfrm>
              <a:off x="8469625" y="775288"/>
              <a:ext cx="98400" cy="987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60" name="Google Shape;60;p4"/>
            <p:cNvSpPr/>
            <p:nvPr/>
          </p:nvSpPr>
          <p:spPr>
            <a:xfrm>
              <a:off x="8942775" y="1523163"/>
              <a:ext cx="98400" cy="987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Tree>
    <p:extLst>
      <p:ext uri="{BB962C8B-B14F-4D97-AF65-F5344CB8AC3E}">
        <p14:creationId xmlns:p14="http://schemas.microsoft.com/office/powerpoint/2010/main" val="165991532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only 13">
  <p:cSld name="Title only 13">
    <p:spTree>
      <p:nvGrpSpPr>
        <p:cNvPr id="1" name="Shape 437"/>
        <p:cNvGrpSpPr/>
        <p:nvPr/>
      </p:nvGrpSpPr>
      <p:grpSpPr>
        <a:xfrm>
          <a:off x="0" y="0"/>
          <a:ext cx="0" cy="0"/>
          <a:chOff x="0" y="0"/>
          <a:chExt cx="0" cy="0"/>
        </a:xfrm>
      </p:grpSpPr>
      <p:sp>
        <p:nvSpPr>
          <p:cNvPr id="438" name="Google Shape;438;p32"/>
          <p:cNvSpPr txBox="1">
            <a:spLocks noGrp="1"/>
          </p:cNvSpPr>
          <p:nvPr>
            <p:ph type="title"/>
          </p:nvPr>
        </p:nvSpPr>
        <p:spPr>
          <a:xfrm>
            <a:off x="720000" y="484367"/>
            <a:ext cx="1075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439" name="Google Shape;439;p32"/>
          <p:cNvSpPr/>
          <p:nvPr/>
        </p:nvSpPr>
        <p:spPr>
          <a:xfrm rot="5772639">
            <a:off x="11465099" y="-747438"/>
            <a:ext cx="2228005" cy="2130383"/>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0" name="Google Shape;440;p32"/>
          <p:cNvSpPr/>
          <p:nvPr/>
        </p:nvSpPr>
        <p:spPr>
          <a:xfrm rot="706905">
            <a:off x="9360036" y="-447567"/>
            <a:ext cx="4743037" cy="1288909"/>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1" name="Google Shape;441;p32"/>
          <p:cNvSpPr/>
          <p:nvPr/>
        </p:nvSpPr>
        <p:spPr>
          <a:xfrm>
            <a:off x="9360094" y="-447677"/>
            <a:ext cx="4742205" cy="1413437"/>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2" name="Google Shape;442;p32"/>
          <p:cNvSpPr/>
          <p:nvPr/>
        </p:nvSpPr>
        <p:spPr>
          <a:xfrm rot="5400000">
            <a:off x="-924883" y="3681389"/>
            <a:ext cx="3257661" cy="758308"/>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3" name="Google Shape;443;p32"/>
          <p:cNvSpPr/>
          <p:nvPr/>
        </p:nvSpPr>
        <p:spPr>
          <a:xfrm rot="5399497" flipH="1">
            <a:off x="-2557529" y="2563472"/>
            <a:ext cx="6020449" cy="904459"/>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4" name="Google Shape;444;p32"/>
          <p:cNvSpPr/>
          <p:nvPr/>
        </p:nvSpPr>
        <p:spPr>
          <a:xfrm rot="5400440">
            <a:off x="-2958754" y="2946989"/>
            <a:ext cx="6882276" cy="963896"/>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5" name="Google Shape;445;p32"/>
          <p:cNvSpPr/>
          <p:nvPr/>
        </p:nvSpPr>
        <p:spPr>
          <a:xfrm flipH="1">
            <a:off x="8989714" y="5533693"/>
            <a:ext cx="3257661" cy="125332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6" name="Google Shape;446;p32"/>
          <p:cNvSpPr/>
          <p:nvPr/>
        </p:nvSpPr>
        <p:spPr>
          <a:xfrm rot="-1432117">
            <a:off x="8397374" y="5827715"/>
            <a:ext cx="4205268" cy="1494867"/>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7" name="Google Shape;447;p32"/>
          <p:cNvSpPr/>
          <p:nvPr/>
        </p:nvSpPr>
        <p:spPr>
          <a:xfrm rot="-855778" flipH="1">
            <a:off x="8510593" y="5671713"/>
            <a:ext cx="4807155" cy="1593004"/>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8" name="Google Shape;448;p32"/>
          <p:cNvSpPr/>
          <p:nvPr/>
        </p:nvSpPr>
        <p:spPr>
          <a:xfrm>
            <a:off x="1452959" y="484359"/>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49" name="Google Shape;449;p32"/>
          <p:cNvSpPr/>
          <p:nvPr/>
        </p:nvSpPr>
        <p:spPr>
          <a:xfrm>
            <a:off x="638359" y="4154941"/>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0" name="Google Shape;450;p32"/>
          <p:cNvSpPr/>
          <p:nvPr/>
        </p:nvSpPr>
        <p:spPr>
          <a:xfrm rot="10800000">
            <a:off x="833575" y="1880759"/>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1" name="Google Shape;451;p32"/>
          <p:cNvSpPr/>
          <p:nvPr/>
        </p:nvSpPr>
        <p:spPr>
          <a:xfrm>
            <a:off x="1083092" y="620162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2" name="Google Shape;452;p32"/>
          <p:cNvSpPr/>
          <p:nvPr/>
        </p:nvSpPr>
        <p:spPr>
          <a:xfrm rot="5400000">
            <a:off x="11702508" y="510407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3" name="Google Shape;453;p32"/>
          <p:cNvSpPr/>
          <p:nvPr/>
        </p:nvSpPr>
        <p:spPr>
          <a:xfrm rot="5400000">
            <a:off x="9278592" y="251941"/>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4" name="Google Shape;454;p32"/>
          <p:cNvSpPr/>
          <p:nvPr/>
        </p:nvSpPr>
        <p:spPr>
          <a:xfrm rot="-5400000">
            <a:off x="9703208" y="57836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5" name="Google Shape;455;p32"/>
          <p:cNvSpPr/>
          <p:nvPr/>
        </p:nvSpPr>
        <p:spPr>
          <a:xfrm rot="5400000">
            <a:off x="11351841" y="1142508"/>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40281579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only 14">
  <p:cSld name="Title only 14">
    <p:spTree>
      <p:nvGrpSpPr>
        <p:cNvPr id="1" name="Shape 456"/>
        <p:cNvGrpSpPr/>
        <p:nvPr/>
      </p:nvGrpSpPr>
      <p:grpSpPr>
        <a:xfrm>
          <a:off x="0" y="0"/>
          <a:ext cx="0" cy="0"/>
          <a:chOff x="0" y="0"/>
          <a:chExt cx="0" cy="0"/>
        </a:xfrm>
      </p:grpSpPr>
      <p:sp>
        <p:nvSpPr>
          <p:cNvPr id="457" name="Google Shape;457;p33"/>
          <p:cNvSpPr txBox="1">
            <a:spLocks noGrp="1"/>
          </p:cNvSpPr>
          <p:nvPr>
            <p:ph type="title"/>
          </p:nvPr>
        </p:nvSpPr>
        <p:spPr>
          <a:xfrm>
            <a:off x="720000" y="484367"/>
            <a:ext cx="1075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458" name="Google Shape;458;p33"/>
          <p:cNvSpPr/>
          <p:nvPr/>
        </p:nvSpPr>
        <p:spPr>
          <a:xfrm rot="10800000">
            <a:off x="6436449" y="5760037"/>
            <a:ext cx="5249311" cy="1538563"/>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59" name="Google Shape;459;p33"/>
          <p:cNvSpPr/>
          <p:nvPr/>
        </p:nvSpPr>
        <p:spPr>
          <a:xfrm rot="10800000" flipH="1">
            <a:off x="7479773" y="5194665"/>
            <a:ext cx="7646707" cy="2103936"/>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0" name="Google Shape;460;p33"/>
          <p:cNvSpPr/>
          <p:nvPr/>
        </p:nvSpPr>
        <p:spPr>
          <a:xfrm rot="10800000">
            <a:off x="8147213" y="5450572"/>
            <a:ext cx="5249473" cy="1848029"/>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1" name="Google Shape;461;p33"/>
          <p:cNvSpPr/>
          <p:nvPr/>
        </p:nvSpPr>
        <p:spPr>
          <a:xfrm rot="3210522">
            <a:off x="11770762" y="4801674"/>
            <a:ext cx="217925" cy="217925"/>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2" name="Google Shape;462;p33"/>
          <p:cNvSpPr/>
          <p:nvPr/>
        </p:nvSpPr>
        <p:spPr>
          <a:xfrm rot="3212945">
            <a:off x="9631661" y="6124808"/>
            <a:ext cx="131284" cy="131521"/>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3" name="Google Shape;463;p33"/>
          <p:cNvSpPr/>
          <p:nvPr/>
        </p:nvSpPr>
        <p:spPr>
          <a:xfrm rot="-7587055">
            <a:off x="10625409" y="5602257"/>
            <a:ext cx="131284" cy="131521"/>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4" name="Google Shape;464;p33"/>
          <p:cNvSpPr/>
          <p:nvPr/>
        </p:nvSpPr>
        <p:spPr>
          <a:xfrm rot="3210522">
            <a:off x="7471348" y="6137676"/>
            <a:ext cx="217925" cy="217925"/>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46152315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only 15">
  <p:cSld name="Title only 15">
    <p:spTree>
      <p:nvGrpSpPr>
        <p:cNvPr id="1" name="Shape 465"/>
        <p:cNvGrpSpPr/>
        <p:nvPr/>
      </p:nvGrpSpPr>
      <p:grpSpPr>
        <a:xfrm>
          <a:off x="0" y="0"/>
          <a:ext cx="0" cy="0"/>
          <a:chOff x="0" y="0"/>
          <a:chExt cx="0" cy="0"/>
        </a:xfrm>
      </p:grpSpPr>
      <p:sp>
        <p:nvSpPr>
          <p:cNvPr id="466" name="Google Shape;466;p34"/>
          <p:cNvSpPr txBox="1">
            <a:spLocks noGrp="1"/>
          </p:cNvSpPr>
          <p:nvPr>
            <p:ph type="title"/>
          </p:nvPr>
        </p:nvSpPr>
        <p:spPr>
          <a:xfrm>
            <a:off x="720000" y="484367"/>
            <a:ext cx="1075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467" name="Google Shape;467;p34"/>
          <p:cNvSpPr/>
          <p:nvPr/>
        </p:nvSpPr>
        <p:spPr>
          <a:xfrm>
            <a:off x="-233457" y="-15"/>
            <a:ext cx="5249311" cy="1384800"/>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8" name="Google Shape;468;p34"/>
          <p:cNvSpPr/>
          <p:nvPr/>
        </p:nvSpPr>
        <p:spPr>
          <a:xfrm flipH="1">
            <a:off x="-3674178" y="-14"/>
            <a:ext cx="7646707" cy="1893541"/>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69" name="Google Shape;469;p34"/>
          <p:cNvSpPr/>
          <p:nvPr/>
        </p:nvSpPr>
        <p:spPr>
          <a:xfrm>
            <a:off x="-1944386" y="-15"/>
            <a:ext cx="5249473" cy="1663573"/>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0" name="Google Shape;470;p34"/>
          <p:cNvSpPr/>
          <p:nvPr/>
        </p:nvSpPr>
        <p:spPr>
          <a:xfrm rot="5400000" flipH="1">
            <a:off x="5603808" y="1663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1" name="Google Shape;471;p34"/>
          <p:cNvSpPr/>
          <p:nvPr/>
        </p:nvSpPr>
        <p:spPr>
          <a:xfrm rot="5400000" flipH="1">
            <a:off x="1203292" y="1069259"/>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2" name="Google Shape;472;p34"/>
          <p:cNvSpPr/>
          <p:nvPr/>
        </p:nvSpPr>
        <p:spPr>
          <a:xfrm rot="-5400000" flipH="1">
            <a:off x="2130441" y="11394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3" name="Google Shape;473;p34"/>
          <p:cNvSpPr/>
          <p:nvPr/>
        </p:nvSpPr>
        <p:spPr>
          <a:xfrm rot="5400000" flipH="1">
            <a:off x="328341" y="1829208"/>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1175532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itle only 16">
  <p:cSld name="Title only 16">
    <p:spTree>
      <p:nvGrpSpPr>
        <p:cNvPr id="1" name="Shape 474"/>
        <p:cNvGrpSpPr/>
        <p:nvPr/>
      </p:nvGrpSpPr>
      <p:grpSpPr>
        <a:xfrm>
          <a:off x="0" y="0"/>
          <a:ext cx="0" cy="0"/>
          <a:chOff x="0" y="0"/>
          <a:chExt cx="0" cy="0"/>
        </a:xfrm>
      </p:grpSpPr>
      <p:sp>
        <p:nvSpPr>
          <p:cNvPr id="475" name="Google Shape;475;p35"/>
          <p:cNvSpPr txBox="1">
            <a:spLocks noGrp="1"/>
          </p:cNvSpPr>
          <p:nvPr>
            <p:ph type="title"/>
          </p:nvPr>
        </p:nvSpPr>
        <p:spPr>
          <a:xfrm>
            <a:off x="720000" y="484367"/>
            <a:ext cx="1075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476" name="Google Shape;476;p35"/>
          <p:cNvSpPr/>
          <p:nvPr/>
        </p:nvSpPr>
        <p:spPr>
          <a:xfrm flipH="1">
            <a:off x="8989714" y="5533693"/>
            <a:ext cx="3257661" cy="125332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7" name="Google Shape;477;p35"/>
          <p:cNvSpPr/>
          <p:nvPr/>
        </p:nvSpPr>
        <p:spPr>
          <a:xfrm rot="-1432117">
            <a:off x="8397374" y="5827715"/>
            <a:ext cx="4205268" cy="1494867"/>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8" name="Google Shape;478;p35"/>
          <p:cNvSpPr/>
          <p:nvPr/>
        </p:nvSpPr>
        <p:spPr>
          <a:xfrm rot="-855778" flipH="1">
            <a:off x="8510593" y="5671713"/>
            <a:ext cx="4807155" cy="1593004"/>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79" name="Google Shape;479;p35"/>
          <p:cNvSpPr/>
          <p:nvPr/>
        </p:nvSpPr>
        <p:spPr>
          <a:xfrm rot="3043967">
            <a:off x="11281481" y="4942919"/>
            <a:ext cx="218031" cy="218031"/>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0" name="Google Shape;480;p35"/>
          <p:cNvSpPr/>
          <p:nvPr/>
        </p:nvSpPr>
        <p:spPr>
          <a:xfrm rot="3041162">
            <a:off x="9783559" y="6017802"/>
            <a:ext cx="131320" cy="131629"/>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1" name="Google Shape;481;p35"/>
          <p:cNvSpPr/>
          <p:nvPr/>
        </p:nvSpPr>
        <p:spPr>
          <a:xfrm rot="-7758838">
            <a:off x="10456944" y="5376774"/>
            <a:ext cx="131320" cy="131629"/>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2" name="Google Shape;482;p35"/>
          <p:cNvSpPr/>
          <p:nvPr/>
        </p:nvSpPr>
        <p:spPr>
          <a:xfrm rot="3043967">
            <a:off x="8588061" y="5879081"/>
            <a:ext cx="218031" cy="218031"/>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67556517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itle only 17">
  <p:cSld name="Title only 17">
    <p:spTree>
      <p:nvGrpSpPr>
        <p:cNvPr id="1" name="Shape 483"/>
        <p:cNvGrpSpPr/>
        <p:nvPr/>
      </p:nvGrpSpPr>
      <p:grpSpPr>
        <a:xfrm>
          <a:off x="0" y="0"/>
          <a:ext cx="0" cy="0"/>
          <a:chOff x="0" y="0"/>
          <a:chExt cx="0" cy="0"/>
        </a:xfrm>
      </p:grpSpPr>
      <p:sp>
        <p:nvSpPr>
          <p:cNvPr id="484" name="Google Shape;484;p36"/>
          <p:cNvSpPr txBox="1">
            <a:spLocks noGrp="1"/>
          </p:cNvSpPr>
          <p:nvPr>
            <p:ph type="title"/>
          </p:nvPr>
        </p:nvSpPr>
        <p:spPr>
          <a:xfrm>
            <a:off x="720000" y="484367"/>
            <a:ext cx="1075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485" name="Google Shape;485;p36"/>
          <p:cNvSpPr/>
          <p:nvPr/>
        </p:nvSpPr>
        <p:spPr>
          <a:xfrm rot="10800000">
            <a:off x="-1438972" y="5426015"/>
            <a:ext cx="5783555" cy="1432184"/>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6" name="Google Shape;486;p36"/>
          <p:cNvSpPr/>
          <p:nvPr/>
        </p:nvSpPr>
        <p:spPr>
          <a:xfrm rot="10800000" flipH="1">
            <a:off x="-130650" y="5599994"/>
            <a:ext cx="3970692" cy="1258204"/>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7" name="Google Shape;487;p36"/>
          <p:cNvSpPr/>
          <p:nvPr/>
        </p:nvSpPr>
        <p:spPr>
          <a:xfrm rot="5400000">
            <a:off x="4522075" y="653007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8" name="Google Shape;488;p36"/>
          <p:cNvSpPr/>
          <p:nvPr/>
        </p:nvSpPr>
        <p:spPr>
          <a:xfrm rot="-5400000">
            <a:off x="2307041" y="578719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89" name="Google Shape;489;p36"/>
          <p:cNvSpPr/>
          <p:nvPr/>
        </p:nvSpPr>
        <p:spPr>
          <a:xfrm rot="5400000">
            <a:off x="837508" y="45975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16553253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Caption 1">
  <p:cSld name="Caption 1">
    <p:spTree>
      <p:nvGrpSpPr>
        <p:cNvPr id="1" name="Shape 490"/>
        <p:cNvGrpSpPr/>
        <p:nvPr/>
      </p:nvGrpSpPr>
      <p:grpSpPr>
        <a:xfrm>
          <a:off x="0" y="0"/>
          <a:ext cx="0" cy="0"/>
          <a:chOff x="0" y="0"/>
          <a:chExt cx="0" cy="0"/>
        </a:xfrm>
      </p:grpSpPr>
      <p:sp>
        <p:nvSpPr>
          <p:cNvPr id="491" name="Google Shape;491;p37"/>
          <p:cNvSpPr/>
          <p:nvPr/>
        </p:nvSpPr>
        <p:spPr>
          <a:xfrm rot="10800000">
            <a:off x="10100472" y="84844"/>
            <a:ext cx="3257661" cy="125332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2" name="Google Shape;492;p37"/>
          <p:cNvSpPr/>
          <p:nvPr/>
        </p:nvSpPr>
        <p:spPr>
          <a:xfrm rot="-9367883" flipH="1">
            <a:off x="9508133" y="-450726"/>
            <a:ext cx="4205268" cy="1494867"/>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3" name="Google Shape;493;p37"/>
          <p:cNvSpPr/>
          <p:nvPr/>
        </p:nvSpPr>
        <p:spPr>
          <a:xfrm rot="-9944222">
            <a:off x="9621352" y="-392859"/>
            <a:ext cx="4807155" cy="1593004"/>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4" name="Google Shape;494;p37"/>
          <p:cNvSpPr txBox="1">
            <a:spLocks noGrp="1"/>
          </p:cNvSpPr>
          <p:nvPr>
            <p:ph type="body" idx="1"/>
          </p:nvPr>
        </p:nvSpPr>
        <p:spPr>
          <a:xfrm>
            <a:off x="958233" y="4877533"/>
            <a:ext cx="4548800" cy="1205600"/>
          </a:xfrm>
          <a:prstGeom prst="rect">
            <a:avLst/>
          </a:prstGeom>
        </p:spPr>
        <p:txBody>
          <a:bodyPr spcFirstLastPara="1" wrap="square" lIns="91425" tIns="91425" rIns="91425" bIns="91425" anchor="ctr" anchorCtr="0">
            <a:noAutofit/>
          </a:bodyPr>
          <a:lstStyle>
            <a:lvl1pPr marL="609585" lvl="0" indent="-457189" rtl="0">
              <a:lnSpc>
                <a:spcPct val="100000"/>
              </a:lnSpc>
              <a:spcBef>
                <a:spcPts val="0"/>
              </a:spcBef>
              <a:spcAft>
                <a:spcPts val="0"/>
              </a:spcAft>
              <a:buSzPts val="1800"/>
              <a:buChar char="●"/>
              <a:defRPr sz="4000" b="1">
                <a:solidFill>
                  <a:schemeClr val="lt1"/>
                </a:solidFill>
                <a:latin typeface="Josefin Sans"/>
                <a:ea typeface="Josefin Sans"/>
                <a:cs typeface="Josefin Sans"/>
                <a:sym typeface="Josefin Sans"/>
              </a:defRPr>
            </a:lvl1pPr>
            <a:lvl2pPr marL="1219170" lvl="1" indent="-423323" rtl="0">
              <a:lnSpc>
                <a:spcPct val="100000"/>
              </a:lnSpc>
              <a:spcBef>
                <a:spcPts val="0"/>
              </a:spcBef>
              <a:spcAft>
                <a:spcPts val="0"/>
              </a:spcAft>
              <a:buSzPts val="1400"/>
              <a:buChar char="○"/>
              <a:defRPr sz="4000" b="1">
                <a:solidFill>
                  <a:schemeClr val="dk1"/>
                </a:solidFill>
                <a:latin typeface="Josefin Sans"/>
                <a:ea typeface="Josefin Sans"/>
                <a:cs typeface="Josefin Sans"/>
                <a:sym typeface="Josefin Sans"/>
              </a:defRPr>
            </a:lvl2pPr>
            <a:lvl3pPr marL="1828754" lvl="2" indent="-423323" rtl="0">
              <a:lnSpc>
                <a:spcPct val="100000"/>
              </a:lnSpc>
              <a:spcBef>
                <a:spcPts val="0"/>
              </a:spcBef>
              <a:spcAft>
                <a:spcPts val="0"/>
              </a:spcAft>
              <a:buSzPts val="1400"/>
              <a:buChar char="■"/>
              <a:defRPr sz="4000" b="1">
                <a:solidFill>
                  <a:schemeClr val="dk1"/>
                </a:solidFill>
                <a:latin typeface="Josefin Sans"/>
                <a:ea typeface="Josefin Sans"/>
                <a:cs typeface="Josefin Sans"/>
                <a:sym typeface="Josefin Sans"/>
              </a:defRPr>
            </a:lvl3pPr>
            <a:lvl4pPr marL="2438339" lvl="3" indent="-423323" rtl="0">
              <a:lnSpc>
                <a:spcPct val="100000"/>
              </a:lnSpc>
              <a:spcBef>
                <a:spcPts val="0"/>
              </a:spcBef>
              <a:spcAft>
                <a:spcPts val="0"/>
              </a:spcAft>
              <a:buSzPts val="1400"/>
              <a:buChar char="●"/>
              <a:defRPr sz="4000" b="1">
                <a:solidFill>
                  <a:schemeClr val="dk1"/>
                </a:solidFill>
                <a:latin typeface="Josefin Sans"/>
                <a:ea typeface="Josefin Sans"/>
                <a:cs typeface="Josefin Sans"/>
                <a:sym typeface="Josefin Sans"/>
              </a:defRPr>
            </a:lvl4pPr>
            <a:lvl5pPr marL="3047924" lvl="4" indent="-423323" rtl="0">
              <a:lnSpc>
                <a:spcPct val="100000"/>
              </a:lnSpc>
              <a:spcBef>
                <a:spcPts val="0"/>
              </a:spcBef>
              <a:spcAft>
                <a:spcPts val="0"/>
              </a:spcAft>
              <a:buSzPts val="1400"/>
              <a:buChar char="○"/>
              <a:defRPr sz="4000" b="1">
                <a:solidFill>
                  <a:schemeClr val="dk1"/>
                </a:solidFill>
                <a:latin typeface="Josefin Sans"/>
                <a:ea typeface="Josefin Sans"/>
                <a:cs typeface="Josefin Sans"/>
                <a:sym typeface="Josefin Sans"/>
              </a:defRPr>
            </a:lvl5pPr>
            <a:lvl6pPr marL="3657509" lvl="5" indent="-423323" rtl="0">
              <a:lnSpc>
                <a:spcPct val="100000"/>
              </a:lnSpc>
              <a:spcBef>
                <a:spcPts val="0"/>
              </a:spcBef>
              <a:spcAft>
                <a:spcPts val="0"/>
              </a:spcAft>
              <a:buSzPts val="1400"/>
              <a:buChar char="■"/>
              <a:defRPr sz="4000" b="1">
                <a:solidFill>
                  <a:schemeClr val="dk1"/>
                </a:solidFill>
                <a:latin typeface="Josefin Sans"/>
                <a:ea typeface="Josefin Sans"/>
                <a:cs typeface="Josefin Sans"/>
                <a:sym typeface="Josefin Sans"/>
              </a:defRPr>
            </a:lvl6pPr>
            <a:lvl7pPr marL="4267093" lvl="6" indent="-423323" rtl="0">
              <a:lnSpc>
                <a:spcPct val="100000"/>
              </a:lnSpc>
              <a:spcBef>
                <a:spcPts val="0"/>
              </a:spcBef>
              <a:spcAft>
                <a:spcPts val="0"/>
              </a:spcAft>
              <a:buSzPts val="1400"/>
              <a:buChar char="●"/>
              <a:defRPr sz="4000" b="1">
                <a:solidFill>
                  <a:schemeClr val="dk1"/>
                </a:solidFill>
                <a:latin typeface="Josefin Sans"/>
                <a:ea typeface="Josefin Sans"/>
                <a:cs typeface="Josefin Sans"/>
                <a:sym typeface="Josefin Sans"/>
              </a:defRPr>
            </a:lvl7pPr>
            <a:lvl8pPr marL="4876678" lvl="7" indent="-423323" rtl="0">
              <a:lnSpc>
                <a:spcPct val="100000"/>
              </a:lnSpc>
              <a:spcBef>
                <a:spcPts val="0"/>
              </a:spcBef>
              <a:spcAft>
                <a:spcPts val="0"/>
              </a:spcAft>
              <a:buSzPts val="1400"/>
              <a:buChar char="○"/>
              <a:defRPr sz="4000" b="1">
                <a:solidFill>
                  <a:schemeClr val="dk1"/>
                </a:solidFill>
                <a:latin typeface="Josefin Sans"/>
                <a:ea typeface="Josefin Sans"/>
                <a:cs typeface="Josefin Sans"/>
                <a:sym typeface="Josefin Sans"/>
              </a:defRPr>
            </a:lvl8pPr>
            <a:lvl9pPr marL="5486263" lvl="8" indent="-423323" rtl="0">
              <a:lnSpc>
                <a:spcPct val="100000"/>
              </a:lnSpc>
              <a:spcBef>
                <a:spcPts val="0"/>
              </a:spcBef>
              <a:spcAft>
                <a:spcPts val="0"/>
              </a:spcAft>
              <a:buSzPts val="1400"/>
              <a:buChar char="■"/>
              <a:defRPr sz="4000" b="1">
                <a:solidFill>
                  <a:schemeClr val="dk1"/>
                </a:solidFill>
                <a:latin typeface="Josefin Sans"/>
                <a:ea typeface="Josefin Sans"/>
                <a:cs typeface="Josefin Sans"/>
                <a:sym typeface="Josefin Sans"/>
              </a:defRPr>
            </a:lvl9pPr>
          </a:lstStyle>
          <a:p>
            <a:endParaRPr/>
          </a:p>
        </p:txBody>
      </p:sp>
      <p:sp>
        <p:nvSpPr>
          <p:cNvPr id="495" name="Google Shape;495;p37"/>
          <p:cNvSpPr/>
          <p:nvPr/>
        </p:nvSpPr>
        <p:spPr>
          <a:xfrm rot="5400000">
            <a:off x="11804875" y="1092392"/>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6" name="Google Shape;496;p37"/>
          <p:cNvSpPr/>
          <p:nvPr/>
        </p:nvSpPr>
        <p:spPr>
          <a:xfrm rot="5400000">
            <a:off x="10001959" y="95897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7" name="Google Shape;497;p37"/>
          <p:cNvSpPr/>
          <p:nvPr/>
        </p:nvSpPr>
        <p:spPr>
          <a:xfrm rot="-5400000">
            <a:off x="10929108" y="888808"/>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98" name="Google Shape;498;p37"/>
          <p:cNvSpPr/>
          <p:nvPr/>
        </p:nvSpPr>
        <p:spPr>
          <a:xfrm rot="5400000">
            <a:off x="9127008" y="11262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8188069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Main point 1">
  <p:cSld name="Main point 1">
    <p:spTree>
      <p:nvGrpSpPr>
        <p:cNvPr id="1" name="Shape 499"/>
        <p:cNvGrpSpPr/>
        <p:nvPr/>
      </p:nvGrpSpPr>
      <p:grpSpPr>
        <a:xfrm>
          <a:off x="0" y="0"/>
          <a:ext cx="0" cy="0"/>
          <a:chOff x="0" y="0"/>
          <a:chExt cx="0" cy="0"/>
        </a:xfrm>
      </p:grpSpPr>
      <p:sp>
        <p:nvSpPr>
          <p:cNvPr id="500" name="Google Shape;500;p38"/>
          <p:cNvSpPr/>
          <p:nvPr/>
        </p:nvSpPr>
        <p:spPr>
          <a:xfrm rot="10800000" flipH="1">
            <a:off x="-1218491" y="84732"/>
            <a:ext cx="3257661" cy="125332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1" name="Google Shape;501;p38"/>
          <p:cNvSpPr/>
          <p:nvPr/>
        </p:nvSpPr>
        <p:spPr>
          <a:xfrm rot="9367883">
            <a:off x="-1573757" y="-450839"/>
            <a:ext cx="4205268" cy="1494867"/>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2" name="Google Shape;502;p38"/>
          <p:cNvSpPr/>
          <p:nvPr/>
        </p:nvSpPr>
        <p:spPr>
          <a:xfrm rot="9944222" flipH="1">
            <a:off x="-2288866" y="-392971"/>
            <a:ext cx="4807155" cy="1593004"/>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3" name="Google Shape;503;p38"/>
          <p:cNvSpPr txBox="1">
            <a:spLocks noGrp="1"/>
          </p:cNvSpPr>
          <p:nvPr>
            <p:ph type="title"/>
          </p:nvPr>
        </p:nvSpPr>
        <p:spPr>
          <a:xfrm>
            <a:off x="958233" y="1434700"/>
            <a:ext cx="5043600" cy="3785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6500"/>
              <a:buNone/>
              <a:defRPr sz="8666"/>
            </a:lvl1pPr>
            <a:lvl2pPr lvl="1" algn="r" rtl="0">
              <a:spcBef>
                <a:spcPts val="0"/>
              </a:spcBef>
              <a:spcAft>
                <a:spcPts val="0"/>
              </a:spcAft>
              <a:buSzPts val="6500"/>
              <a:buNone/>
              <a:defRPr sz="8666"/>
            </a:lvl2pPr>
            <a:lvl3pPr lvl="2" algn="r" rtl="0">
              <a:spcBef>
                <a:spcPts val="0"/>
              </a:spcBef>
              <a:spcAft>
                <a:spcPts val="0"/>
              </a:spcAft>
              <a:buSzPts val="6500"/>
              <a:buNone/>
              <a:defRPr sz="8666"/>
            </a:lvl3pPr>
            <a:lvl4pPr lvl="3" algn="r" rtl="0">
              <a:spcBef>
                <a:spcPts val="0"/>
              </a:spcBef>
              <a:spcAft>
                <a:spcPts val="0"/>
              </a:spcAft>
              <a:buSzPts val="6500"/>
              <a:buNone/>
              <a:defRPr sz="8666"/>
            </a:lvl4pPr>
            <a:lvl5pPr lvl="4" algn="r" rtl="0">
              <a:spcBef>
                <a:spcPts val="0"/>
              </a:spcBef>
              <a:spcAft>
                <a:spcPts val="0"/>
              </a:spcAft>
              <a:buSzPts val="6500"/>
              <a:buNone/>
              <a:defRPr sz="8666"/>
            </a:lvl5pPr>
            <a:lvl6pPr lvl="5" algn="r" rtl="0">
              <a:spcBef>
                <a:spcPts val="0"/>
              </a:spcBef>
              <a:spcAft>
                <a:spcPts val="0"/>
              </a:spcAft>
              <a:buSzPts val="6500"/>
              <a:buNone/>
              <a:defRPr sz="8666"/>
            </a:lvl6pPr>
            <a:lvl7pPr lvl="6" algn="r" rtl="0">
              <a:spcBef>
                <a:spcPts val="0"/>
              </a:spcBef>
              <a:spcAft>
                <a:spcPts val="0"/>
              </a:spcAft>
              <a:buSzPts val="6500"/>
              <a:buNone/>
              <a:defRPr sz="8666"/>
            </a:lvl7pPr>
            <a:lvl8pPr lvl="7" algn="r" rtl="0">
              <a:spcBef>
                <a:spcPts val="0"/>
              </a:spcBef>
              <a:spcAft>
                <a:spcPts val="0"/>
              </a:spcAft>
              <a:buSzPts val="6500"/>
              <a:buNone/>
              <a:defRPr sz="8666"/>
            </a:lvl8pPr>
            <a:lvl9pPr lvl="8" algn="r" rtl="0">
              <a:spcBef>
                <a:spcPts val="0"/>
              </a:spcBef>
              <a:spcAft>
                <a:spcPts val="0"/>
              </a:spcAft>
              <a:buSzPts val="6500"/>
              <a:buNone/>
              <a:defRPr sz="8666"/>
            </a:lvl9pPr>
          </a:lstStyle>
          <a:p>
            <a:endParaRPr/>
          </a:p>
        </p:txBody>
      </p:sp>
      <p:sp>
        <p:nvSpPr>
          <p:cNvPr id="504" name="Google Shape;504;p38"/>
          <p:cNvSpPr/>
          <p:nvPr/>
        </p:nvSpPr>
        <p:spPr>
          <a:xfrm>
            <a:off x="-1388863" y="5518385"/>
            <a:ext cx="4494043" cy="125332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5" name="Google Shape;505;p38"/>
          <p:cNvSpPr/>
          <p:nvPr/>
        </p:nvSpPr>
        <p:spPr>
          <a:xfrm rot="1067063" flipH="1">
            <a:off x="-1763772" y="5759039"/>
            <a:ext cx="5571133" cy="1601599"/>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6" name="Google Shape;506;p38"/>
          <p:cNvSpPr/>
          <p:nvPr/>
        </p:nvSpPr>
        <p:spPr>
          <a:xfrm rot="626416">
            <a:off x="-2817346" y="5634892"/>
            <a:ext cx="6535775" cy="1636033"/>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7" name="Google Shape;507;p38"/>
          <p:cNvSpPr/>
          <p:nvPr/>
        </p:nvSpPr>
        <p:spPr>
          <a:xfrm rot="5400000">
            <a:off x="524741" y="5260359"/>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8" name="Google Shape;508;p38"/>
          <p:cNvSpPr/>
          <p:nvPr/>
        </p:nvSpPr>
        <p:spPr>
          <a:xfrm rot="5400000">
            <a:off x="1103659" y="581259"/>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09" name="Google Shape;509;p38"/>
          <p:cNvSpPr/>
          <p:nvPr/>
        </p:nvSpPr>
        <p:spPr>
          <a:xfrm rot="-5400000">
            <a:off x="1689275" y="58231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0" name="Google Shape;510;p38"/>
          <p:cNvSpPr/>
          <p:nvPr/>
        </p:nvSpPr>
        <p:spPr>
          <a:xfrm rot="5400000">
            <a:off x="147841" y="107417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382114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Big number 1">
  <p:cSld name="Big number 1">
    <p:spTree>
      <p:nvGrpSpPr>
        <p:cNvPr id="1" name="Shape 511"/>
        <p:cNvGrpSpPr/>
        <p:nvPr/>
      </p:nvGrpSpPr>
      <p:grpSpPr>
        <a:xfrm>
          <a:off x="0" y="0"/>
          <a:ext cx="0" cy="0"/>
          <a:chOff x="0" y="0"/>
          <a:chExt cx="0" cy="0"/>
        </a:xfrm>
      </p:grpSpPr>
      <p:sp>
        <p:nvSpPr>
          <p:cNvPr id="512" name="Google Shape;512;p39"/>
          <p:cNvSpPr txBox="1">
            <a:spLocks noGrp="1"/>
          </p:cNvSpPr>
          <p:nvPr>
            <p:ph type="subTitle" idx="1"/>
          </p:nvPr>
        </p:nvSpPr>
        <p:spPr>
          <a:xfrm>
            <a:off x="1683589" y="3887000"/>
            <a:ext cx="3836800" cy="926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800"/>
              <a:buNone/>
              <a:defRPr/>
            </a:lvl1pPr>
            <a:lvl2pPr lvl="1" algn="r" rtl="0">
              <a:spcBef>
                <a:spcPts val="2133"/>
              </a:spcBef>
              <a:spcAft>
                <a:spcPts val="0"/>
              </a:spcAft>
              <a:buSzPts val="1400"/>
              <a:buNone/>
              <a:defRPr/>
            </a:lvl2pPr>
            <a:lvl3pPr lvl="2" algn="r" rtl="0">
              <a:spcBef>
                <a:spcPts val="0"/>
              </a:spcBef>
              <a:spcAft>
                <a:spcPts val="0"/>
              </a:spcAft>
              <a:buSzPts val="1400"/>
              <a:buNone/>
              <a:defRPr/>
            </a:lvl3pPr>
            <a:lvl4pPr lvl="3" algn="r" rtl="0">
              <a:spcBef>
                <a:spcPts val="0"/>
              </a:spcBef>
              <a:spcAft>
                <a:spcPts val="0"/>
              </a:spcAft>
              <a:buSzPts val="1400"/>
              <a:buNone/>
              <a:defRPr/>
            </a:lvl4pPr>
            <a:lvl5pPr lvl="4" algn="r" rtl="0">
              <a:spcBef>
                <a:spcPts val="0"/>
              </a:spcBef>
              <a:spcAft>
                <a:spcPts val="0"/>
              </a:spcAft>
              <a:buSzPts val="1400"/>
              <a:buNone/>
              <a:defRPr/>
            </a:lvl5pPr>
            <a:lvl6pPr lvl="5" algn="r" rtl="0">
              <a:spcBef>
                <a:spcPts val="0"/>
              </a:spcBef>
              <a:spcAft>
                <a:spcPts val="0"/>
              </a:spcAft>
              <a:buSzPts val="1400"/>
              <a:buNone/>
              <a:defRPr/>
            </a:lvl6pPr>
            <a:lvl7pPr lvl="6" algn="r" rtl="0">
              <a:spcBef>
                <a:spcPts val="0"/>
              </a:spcBef>
              <a:spcAft>
                <a:spcPts val="0"/>
              </a:spcAft>
              <a:buSzPts val="1400"/>
              <a:buNone/>
              <a:defRPr/>
            </a:lvl7pPr>
            <a:lvl8pPr lvl="7" algn="r" rtl="0">
              <a:spcBef>
                <a:spcPts val="0"/>
              </a:spcBef>
              <a:spcAft>
                <a:spcPts val="0"/>
              </a:spcAft>
              <a:buSzPts val="1400"/>
              <a:buNone/>
              <a:defRPr/>
            </a:lvl8pPr>
            <a:lvl9pPr lvl="8" algn="r" rtl="0">
              <a:spcBef>
                <a:spcPts val="0"/>
              </a:spcBef>
              <a:spcAft>
                <a:spcPts val="0"/>
              </a:spcAft>
              <a:buSzPts val="1400"/>
              <a:buNone/>
              <a:defRPr/>
            </a:lvl9pPr>
          </a:lstStyle>
          <a:p>
            <a:endParaRPr/>
          </a:p>
        </p:txBody>
      </p:sp>
      <p:sp>
        <p:nvSpPr>
          <p:cNvPr id="513" name="Google Shape;513;p39"/>
          <p:cNvSpPr txBox="1">
            <a:spLocks noGrp="1"/>
          </p:cNvSpPr>
          <p:nvPr>
            <p:ph type="title" hasCustomPrompt="1"/>
          </p:nvPr>
        </p:nvSpPr>
        <p:spPr>
          <a:xfrm>
            <a:off x="1683533" y="2076267"/>
            <a:ext cx="3836800" cy="1688400"/>
          </a:xfrm>
          <a:prstGeom prst="rect">
            <a:avLst/>
          </a:prstGeom>
        </p:spPr>
        <p:txBody>
          <a:bodyPr spcFirstLastPara="1" wrap="square" lIns="91425" tIns="91425" rIns="91425" bIns="91425" anchor="t" anchorCtr="0">
            <a:noAutofit/>
          </a:bodyPr>
          <a:lstStyle>
            <a:lvl1pPr lvl="0" algn="r" rtl="0">
              <a:spcBef>
                <a:spcPts val="0"/>
              </a:spcBef>
              <a:spcAft>
                <a:spcPts val="0"/>
              </a:spcAft>
              <a:buSzPts val="8000"/>
              <a:buNone/>
              <a:defRPr sz="10666"/>
            </a:lvl1pPr>
            <a:lvl2pPr lvl="1" algn="r" rtl="0">
              <a:spcBef>
                <a:spcPts val="0"/>
              </a:spcBef>
              <a:spcAft>
                <a:spcPts val="0"/>
              </a:spcAft>
              <a:buSzPts val="8000"/>
              <a:buNone/>
              <a:defRPr sz="10666"/>
            </a:lvl2pPr>
            <a:lvl3pPr lvl="2" algn="r" rtl="0">
              <a:spcBef>
                <a:spcPts val="0"/>
              </a:spcBef>
              <a:spcAft>
                <a:spcPts val="0"/>
              </a:spcAft>
              <a:buSzPts val="8000"/>
              <a:buNone/>
              <a:defRPr sz="10666"/>
            </a:lvl3pPr>
            <a:lvl4pPr lvl="3" algn="r" rtl="0">
              <a:spcBef>
                <a:spcPts val="0"/>
              </a:spcBef>
              <a:spcAft>
                <a:spcPts val="0"/>
              </a:spcAft>
              <a:buSzPts val="8000"/>
              <a:buNone/>
              <a:defRPr sz="10666"/>
            </a:lvl4pPr>
            <a:lvl5pPr lvl="4" algn="r" rtl="0">
              <a:spcBef>
                <a:spcPts val="0"/>
              </a:spcBef>
              <a:spcAft>
                <a:spcPts val="0"/>
              </a:spcAft>
              <a:buSzPts val="8000"/>
              <a:buNone/>
              <a:defRPr sz="10666"/>
            </a:lvl5pPr>
            <a:lvl6pPr lvl="5" algn="r" rtl="0">
              <a:spcBef>
                <a:spcPts val="0"/>
              </a:spcBef>
              <a:spcAft>
                <a:spcPts val="0"/>
              </a:spcAft>
              <a:buSzPts val="8000"/>
              <a:buNone/>
              <a:defRPr sz="10666"/>
            </a:lvl6pPr>
            <a:lvl7pPr lvl="6" algn="r" rtl="0">
              <a:spcBef>
                <a:spcPts val="0"/>
              </a:spcBef>
              <a:spcAft>
                <a:spcPts val="0"/>
              </a:spcAft>
              <a:buSzPts val="8000"/>
              <a:buNone/>
              <a:defRPr sz="10666"/>
            </a:lvl7pPr>
            <a:lvl8pPr lvl="7" algn="r" rtl="0">
              <a:spcBef>
                <a:spcPts val="0"/>
              </a:spcBef>
              <a:spcAft>
                <a:spcPts val="0"/>
              </a:spcAft>
              <a:buSzPts val="8000"/>
              <a:buNone/>
              <a:defRPr sz="10666"/>
            </a:lvl8pPr>
            <a:lvl9pPr lvl="8" algn="r" rtl="0">
              <a:spcBef>
                <a:spcPts val="0"/>
              </a:spcBef>
              <a:spcAft>
                <a:spcPts val="0"/>
              </a:spcAft>
              <a:buSzPts val="8000"/>
              <a:buNone/>
              <a:defRPr sz="10666"/>
            </a:lvl9pPr>
          </a:lstStyle>
          <a:p>
            <a:r>
              <a:t>xx%</a:t>
            </a:r>
          </a:p>
        </p:txBody>
      </p:sp>
      <p:sp>
        <p:nvSpPr>
          <p:cNvPr id="514" name="Google Shape;514;p39"/>
          <p:cNvSpPr/>
          <p:nvPr/>
        </p:nvSpPr>
        <p:spPr>
          <a:xfrm rot="-9281215">
            <a:off x="-51501" y="5604975"/>
            <a:ext cx="2970832" cy="1225239"/>
          </a:xfrm>
          <a:custGeom>
            <a:avLst/>
            <a:gdLst/>
            <a:ahLst/>
            <a:cxnLst/>
            <a:rect l="l" t="t" r="r" b="b"/>
            <a:pathLst>
              <a:path w="246008" h="61867" extrusionOk="0">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5" name="Google Shape;515;p39"/>
          <p:cNvSpPr/>
          <p:nvPr/>
        </p:nvSpPr>
        <p:spPr>
          <a:xfrm rot="-9280772">
            <a:off x="-865631" y="5862083"/>
            <a:ext cx="5043973" cy="1905099"/>
          </a:xfrm>
          <a:custGeom>
            <a:avLst/>
            <a:gdLst/>
            <a:ahLst/>
            <a:cxnLst/>
            <a:rect l="l" t="t" r="r" b="b"/>
            <a:pathLst>
              <a:path w="264364" h="61984" extrusionOk="0">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6" name="Google Shape;516;p39"/>
          <p:cNvSpPr/>
          <p:nvPr/>
        </p:nvSpPr>
        <p:spPr>
          <a:xfrm rot="-9281383" flipH="1">
            <a:off x="-1500651" y="5198448"/>
            <a:ext cx="5686328" cy="2458409"/>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7" name="Google Shape;517;p39"/>
          <p:cNvSpPr/>
          <p:nvPr/>
        </p:nvSpPr>
        <p:spPr>
          <a:xfrm rot="10800000" flipH="1">
            <a:off x="-1166039" y="84844"/>
            <a:ext cx="3257661" cy="125332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8" name="Google Shape;518;p39"/>
          <p:cNvSpPr/>
          <p:nvPr/>
        </p:nvSpPr>
        <p:spPr>
          <a:xfrm rot="9367883">
            <a:off x="-1521305" y="-450726"/>
            <a:ext cx="4205268" cy="1494867"/>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9" name="Google Shape;519;p39"/>
          <p:cNvSpPr/>
          <p:nvPr/>
        </p:nvSpPr>
        <p:spPr>
          <a:xfrm rot="9944222" flipH="1">
            <a:off x="-2236412" y="-392859"/>
            <a:ext cx="4807155" cy="1593004"/>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0" name="Google Shape;520;p39"/>
          <p:cNvSpPr/>
          <p:nvPr/>
        </p:nvSpPr>
        <p:spPr>
          <a:xfrm rot="5400000">
            <a:off x="2152808" y="894208"/>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1" name="Google Shape;521;p39"/>
          <p:cNvSpPr/>
          <p:nvPr/>
        </p:nvSpPr>
        <p:spPr>
          <a:xfrm rot="5400000">
            <a:off x="1428459" y="5659359"/>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2" name="Google Shape;522;p39"/>
          <p:cNvSpPr/>
          <p:nvPr/>
        </p:nvSpPr>
        <p:spPr>
          <a:xfrm rot="-5400000">
            <a:off x="1277041" y="6906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23" name="Google Shape;523;p39"/>
          <p:cNvSpPr/>
          <p:nvPr/>
        </p:nvSpPr>
        <p:spPr>
          <a:xfrm rot="5400000">
            <a:off x="553508" y="4813008"/>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796460599"/>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two columns 1">
  <p:cSld name="Title and two columns 1">
    <p:spTree>
      <p:nvGrpSpPr>
        <p:cNvPr id="1" name="Shape 524"/>
        <p:cNvGrpSpPr/>
        <p:nvPr/>
      </p:nvGrpSpPr>
      <p:grpSpPr>
        <a:xfrm>
          <a:off x="0" y="0"/>
          <a:ext cx="0" cy="0"/>
          <a:chOff x="0" y="0"/>
          <a:chExt cx="0" cy="0"/>
        </a:xfrm>
      </p:grpSpPr>
      <p:sp>
        <p:nvSpPr>
          <p:cNvPr id="525" name="Google Shape;525;p40"/>
          <p:cNvSpPr txBox="1">
            <a:spLocks noGrp="1"/>
          </p:cNvSpPr>
          <p:nvPr>
            <p:ph type="title"/>
          </p:nvPr>
        </p:nvSpPr>
        <p:spPr>
          <a:xfrm>
            <a:off x="3795300" y="484367"/>
            <a:ext cx="46012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526" name="Google Shape;526;p40"/>
          <p:cNvSpPr txBox="1">
            <a:spLocks noGrp="1"/>
          </p:cNvSpPr>
          <p:nvPr>
            <p:ph type="subTitle" idx="1"/>
          </p:nvPr>
        </p:nvSpPr>
        <p:spPr>
          <a:xfrm>
            <a:off x="1051133" y="2193933"/>
            <a:ext cx="36060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endParaRPr/>
          </a:p>
        </p:txBody>
      </p:sp>
      <p:sp>
        <p:nvSpPr>
          <p:cNvPr id="527" name="Google Shape;527;p40"/>
          <p:cNvSpPr txBox="1">
            <a:spLocks noGrp="1"/>
          </p:cNvSpPr>
          <p:nvPr>
            <p:ph type="subTitle" idx="2"/>
          </p:nvPr>
        </p:nvSpPr>
        <p:spPr>
          <a:xfrm>
            <a:off x="717567" y="3007200"/>
            <a:ext cx="5112000" cy="264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Char char="●"/>
              <a:defRPr sz="1600"/>
            </a:lvl1pPr>
            <a:lvl2pPr lvl="1" algn="ctr" rtl="0">
              <a:spcBef>
                <a:spcPts val="1333"/>
              </a:spcBef>
              <a:spcAft>
                <a:spcPts val="0"/>
              </a:spcAft>
              <a:buSzPts val="1400"/>
              <a:buChar char="○"/>
              <a:defRPr/>
            </a:lvl2pPr>
            <a:lvl3pPr lvl="2" algn="ctr" rtl="0">
              <a:spcBef>
                <a:spcPts val="2133"/>
              </a:spcBef>
              <a:spcAft>
                <a:spcPts val="0"/>
              </a:spcAft>
              <a:buSzPts val="1400"/>
              <a:buChar char="■"/>
              <a:defRPr/>
            </a:lvl3pPr>
            <a:lvl4pPr lvl="3" algn="ctr" rtl="0">
              <a:spcBef>
                <a:spcPts val="2133"/>
              </a:spcBef>
              <a:spcAft>
                <a:spcPts val="0"/>
              </a:spcAft>
              <a:buSzPts val="1400"/>
              <a:buChar char="●"/>
              <a:defRPr/>
            </a:lvl4pPr>
            <a:lvl5pPr lvl="4" algn="ctr" rtl="0">
              <a:spcBef>
                <a:spcPts val="2133"/>
              </a:spcBef>
              <a:spcAft>
                <a:spcPts val="0"/>
              </a:spcAft>
              <a:buSzPts val="1400"/>
              <a:buChar char="○"/>
              <a:defRPr/>
            </a:lvl5pPr>
            <a:lvl6pPr lvl="5" algn="ctr" rtl="0">
              <a:spcBef>
                <a:spcPts val="2133"/>
              </a:spcBef>
              <a:spcAft>
                <a:spcPts val="0"/>
              </a:spcAft>
              <a:buSzPts val="1400"/>
              <a:buChar char="■"/>
              <a:defRPr/>
            </a:lvl6pPr>
            <a:lvl7pPr lvl="6" algn="ctr" rtl="0">
              <a:spcBef>
                <a:spcPts val="2133"/>
              </a:spcBef>
              <a:spcAft>
                <a:spcPts val="0"/>
              </a:spcAft>
              <a:buSzPts val="1400"/>
              <a:buChar char="●"/>
              <a:defRPr/>
            </a:lvl7pPr>
            <a:lvl8pPr lvl="7" algn="ctr" rtl="0">
              <a:spcBef>
                <a:spcPts val="2133"/>
              </a:spcBef>
              <a:spcAft>
                <a:spcPts val="0"/>
              </a:spcAft>
              <a:buSzPts val="1400"/>
              <a:buChar char="○"/>
              <a:defRPr/>
            </a:lvl8pPr>
            <a:lvl9pPr lvl="8" algn="ctr" rtl="0">
              <a:spcBef>
                <a:spcPts val="2133"/>
              </a:spcBef>
              <a:spcAft>
                <a:spcPts val="2133"/>
              </a:spcAft>
              <a:buSzPts val="1400"/>
              <a:buChar char="■"/>
              <a:defRPr/>
            </a:lvl9pPr>
          </a:lstStyle>
          <a:p>
            <a:endParaRPr/>
          </a:p>
        </p:txBody>
      </p:sp>
      <p:sp>
        <p:nvSpPr>
          <p:cNvPr id="528" name="Google Shape;528;p40"/>
          <p:cNvSpPr txBox="1">
            <a:spLocks noGrp="1"/>
          </p:cNvSpPr>
          <p:nvPr>
            <p:ph type="subTitle" idx="3"/>
          </p:nvPr>
        </p:nvSpPr>
        <p:spPr>
          <a:xfrm>
            <a:off x="6878633" y="2193933"/>
            <a:ext cx="36060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endParaRPr/>
          </a:p>
        </p:txBody>
      </p:sp>
      <p:sp>
        <p:nvSpPr>
          <p:cNvPr id="529" name="Google Shape;529;p40"/>
          <p:cNvSpPr txBox="1">
            <a:spLocks noGrp="1"/>
          </p:cNvSpPr>
          <p:nvPr>
            <p:ph type="subTitle" idx="4"/>
          </p:nvPr>
        </p:nvSpPr>
        <p:spPr>
          <a:xfrm>
            <a:off x="6362433" y="3007200"/>
            <a:ext cx="5112000" cy="264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Char char="●"/>
              <a:defRPr sz="1600"/>
            </a:lvl1pPr>
            <a:lvl2pPr lvl="1" algn="ctr" rtl="0">
              <a:spcBef>
                <a:spcPts val="1333"/>
              </a:spcBef>
              <a:spcAft>
                <a:spcPts val="0"/>
              </a:spcAft>
              <a:buSzPts val="1400"/>
              <a:buChar char="○"/>
              <a:defRPr/>
            </a:lvl2pPr>
            <a:lvl3pPr lvl="2" algn="ctr" rtl="0">
              <a:spcBef>
                <a:spcPts val="2133"/>
              </a:spcBef>
              <a:spcAft>
                <a:spcPts val="0"/>
              </a:spcAft>
              <a:buSzPts val="1400"/>
              <a:buChar char="■"/>
              <a:defRPr/>
            </a:lvl3pPr>
            <a:lvl4pPr lvl="3" algn="ctr" rtl="0">
              <a:spcBef>
                <a:spcPts val="2133"/>
              </a:spcBef>
              <a:spcAft>
                <a:spcPts val="0"/>
              </a:spcAft>
              <a:buSzPts val="1400"/>
              <a:buChar char="●"/>
              <a:defRPr/>
            </a:lvl4pPr>
            <a:lvl5pPr lvl="4" algn="ctr" rtl="0">
              <a:spcBef>
                <a:spcPts val="2133"/>
              </a:spcBef>
              <a:spcAft>
                <a:spcPts val="0"/>
              </a:spcAft>
              <a:buSzPts val="1400"/>
              <a:buChar char="○"/>
              <a:defRPr/>
            </a:lvl5pPr>
            <a:lvl6pPr lvl="5" algn="ctr" rtl="0">
              <a:spcBef>
                <a:spcPts val="2133"/>
              </a:spcBef>
              <a:spcAft>
                <a:spcPts val="0"/>
              </a:spcAft>
              <a:buSzPts val="1400"/>
              <a:buChar char="■"/>
              <a:defRPr/>
            </a:lvl6pPr>
            <a:lvl7pPr lvl="6" algn="ctr" rtl="0">
              <a:spcBef>
                <a:spcPts val="2133"/>
              </a:spcBef>
              <a:spcAft>
                <a:spcPts val="0"/>
              </a:spcAft>
              <a:buSzPts val="1400"/>
              <a:buChar char="●"/>
              <a:defRPr/>
            </a:lvl7pPr>
            <a:lvl8pPr lvl="7" algn="ctr" rtl="0">
              <a:spcBef>
                <a:spcPts val="2133"/>
              </a:spcBef>
              <a:spcAft>
                <a:spcPts val="0"/>
              </a:spcAft>
              <a:buSzPts val="1400"/>
              <a:buChar char="○"/>
              <a:defRPr/>
            </a:lvl8pPr>
            <a:lvl9pPr lvl="8" algn="ctr" rtl="0">
              <a:spcBef>
                <a:spcPts val="2133"/>
              </a:spcBef>
              <a:spcAft>
                <a:spcPts val="2133"/>
              </a:spcAft>
              <a:buSzPts val="1400"/>
              <a:buChar char="■"/>
              <a:defRPr/>
            </a:lvl9pPr>
          </a:lstStyle>
          <a:p>
            <a:endParaRPr/>
          </a:p>
        </p:txBody>
      </p:sp>
      <p:sp>
        <p:nvSpPr>
          <p:cNvPr id="530" name="Google Shape;530;p40"/>
          <p:cNvSpPr/>
          <p:nvPr/>
        </p:nvSpPr>
        <p:spPr>
          <a:xfrm rot="-10350985" flipH="1">
            <a:off x="8600207" y="-166361"/>
            <a:ext cx="4593245" cy="1556636"/>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1" name="Google Shape;531;p40"/>
          <p:cNvSpPr/>
          <p:nvPr/>
        </p:nvSpPr>
        <p:spPr>
          <a:xfrm flipH="1">
            <a:off x="11127768" y="1312832"/>
            <a:ext cx="218000" cy="2180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2" name="Google Shape;532;p40"/>
          <p:cNvSpPr/>
          <p:nvPr/>
        </p:nvSpPr>
        <p:spPr>
          <a:xfrm flipH="1">
            <a:off x="11970368" y="1767265"/>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3" name="Google Shape;533;p40"/>
          <p:cNvSpPr/>
          <p:nvPr/>
        </p:nvSpPr>
        <p:spPr>
          <a:xfrm flipH="1">
            <a:off x="8315535" y="25116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4" name="Google Shape;534;p40"/>
          <p:cNvSpPr/>
          <p:nvPr/>
        </p:nvSpPr>
        <p:spPr>
          <a:xfrm flipH="1">
            <a:off x="9427168" y="719065"/>
            <a:ext cx="131200" cy="1316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5" name="Google Shape;535;p40"/>
          <p:cNvSpPr/>
          <p:nvPr/>
        </p:nvSpPr>
        <p:spPr>
          <a:xfrm>
            <a:off x="9558359" y="-132486"/>
            <a:ext cx="3356813" cy="138876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6" name="Google Shape;536;p40"/>
          <p:cNvSpPr/>
          <p:nvPr/>
        </p:nvSpPr>
        <p:spPr>
          <a:xfrm rot="10800000" flipH="1">
            <a:off x="10237569" y="-280355"/>
            <a:ext cx="2742972" cy="1038632"/>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7" name="Google Shape;537;p40"/>
          <p:cNvSpPr/>
          <p:nvPr/>
        </p:nvSpPr>
        <p:spPr>
          <a:xfrm rot="10350985">
            <a:off x="-749722" y="-231210"/>
            <a:ext cx="4593245" cy="1556636"/>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8" name="Google Shape;538;p40"/>
          <p:cNvSpPr/>
          <p:nvPr/>
        </p:nvSpPr>
        <p:spPr>
          <a:xfrm>
            <a:off x="1097961" y="1247981"/>
            <a:ext cx="218000" cy="2180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39" name="Google Shape;539;p40"/>
          <p:cNvSpPr/>
          <p:nvPr/>
        </p:nvSpPr>
        <p:spPr>
          <a:xfrm>
            <a:off x="342161" y="1702415"/>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0" name="Google Shape;540;p40"/>
          <p:cNvSpPr/>
          <p:nvPr/>
        </p:nvSpPr>
        <p:spPr>
          <a:xfrm>
            <a:off x="3996995" y="18631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1" name="Google Shape;541;p40"/>
          <p:cNvSpPr/>
          <p:nvPr/>
        </p:nvSpPr>
        <p:spPr>
          <a:xfrm>
            <a:off x="2885361" y="654215"/>
            <a:ext cx="131200" cy="1316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2" name="Google Shape;542;p40"/>
          <p:cNvSpPr/>
          <p:nvPr/>
        </p:nvSpPr>
        <p:spPr>
          <a:xfrm flipH="1">
            <a:off x="-471443" y="-197335"/>
            <a:ext cx="3356813" cy="138876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43" name="Google Shape;543;p40"/>
          <p:cNvSpPr/>
          <p:nvPr/>
        </p:nvSpPr>
        <p:spPr>
          <a:xfrm rot="10800000">
            <a:off x="-536810" y="-345205"/>
            <a:ext cx="2742972" cy="1038632"/>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18247790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Title and two columns 4">
  <p:cSld name="Title and two columns 4">
    <p:spTree>
      <p:nvGrpSpPr>
        <p:cNvPr id="1" name="Shape 544"/>
        <p:cNvGrpSpPr/>
        <p:nvPr/>
      </p:nvGrpSpPr>
      <p:grpSpPr>
        <a:xfrm>
          <a:off x="0" y="0"/>
          <a:ext cx="0" cy="0"/>
          <a:chOff x="0" y="0"/>
          <a:chExt cx="0" cy="0"/>
        </a:xfrm>
      </p:grpSpPr>
      <p:sp>
        <p:nvSpPr>
          <p:cNvPr id="545" name="Google Shape;545;p41"/>
          <p:cNvSpPr txBox="1">
            <a:spLocks noGrp="1"/>
          </p:cNvSpPr>
          <p:nvPr>
            <p:ph type="subTitle" idx="1"/>
          </p:nvPr>
        </p:nvSpPr>
        <p:spPr>
          <a:xfrm>
            <a:off x="6211700" y="4589067"/>
            <a:ext cx="2783600" cy="1260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400"/>
              <a:buNone/>
              <a:defRPr sz="1867">
                <a:solidFill>
                  <a:schemeClr val="dk1"/>
                </a:solidFill>
              </a:defRPr>
            </a:lvl1pPr>
            <a:lvl2pPr lvl="1" algn="r" rtl="0">
              <a:lnSpc>
                <a:spcPct val="100000"/>
              </a:lnSpc>
              <a:spcBef>
                <a:spcPts val="0"/>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546" name="Google Shape;546;p41"/>
          <p:cNvSpPr txBox="1">
            <a:spLocks noGrp="1"/>
          </p:cNvSpPr>
          <p:nvPr>
            <p:ph type="subTitle" idx="2"/>
          </p:nvPr>
        </p:nvSpPr>
        <p:spPr>
          <a:xfrm>
            <a:off x="3197028" y="1867000"/>
            <a:ext cx="2783600" cy="126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solidFill>
                  <a:schemeClr val="dk1"/>
                </a:solidFill>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47" name="Google Shape;547;p41"/>
          <p:cNvSpPr txBox="1">
            <a:spLocks noGrp="1"/>
          </p:cNvSpPr>
          <p:nvPr>
            <p:ph type="title"/>
          </p:nvPr>
        </p:nvSpPr>
        <p:spPr>
          <a:xfrm>
            <a:off x="6211695" y="3741467"/>
            <a:ext cx="2783600" cy="847600"/>
          </a:xfrm>
          <a:prstGeom prst="rect">
            <a:avLst/>
          </a:prstGeom>
        </p:spPr>
        <p:txBody>
          <a:bodyPr spcFirstLastPara="1" wrap="square" lIns="91425" tIns="91425" rIns="91425" bIns="91425" anchor="b" anchorCtr="0">
            <a:noAutofit/>
          </a:bodyPr>
          <a:lstStyle>
            <a:lvl1pPr lvl="0" algn="r" rtl="0">
              <a:spcBef>
                <a:spcPts val="0"/>
              </a:spcBef>
              <a:spcAft>
                <a:spcPts val="0"/>
              </a:spcAft>
              <a:buSzPts val="2700"/>
              <a:buNone/>
              <a:defRPr sz="3600"/>
            </a:lvl1pPr>
            <a:lvl2pPr lvl="1" algn="r" rtl="0">
              <a:spcBef>
                <a:spcPts val="0"/>
              </a:spcBef>
              <a:spcAft>
                <a:spcPts val="0"/>
              </a:spcAft>
              <a:buSzPts val="2700"/>
              <a:buFont typeface="Fira Sans Condensed"/>
              <a:buNone/>
              <a:defRPr sz="3600" b="1">
                <a:latin typeface="Fira Sans Condensed"/>
                <a:ea typeface="Fira Sans Condensed"/>
                <a:cs typeface="Fira Sans Condensed"/>
                <a:sym typeface="Fira Sans Condensed"/>
              </a:defRPr>
            </a:lvl2pPr>
            <a:lvl3pPr lvl="2" algn="r" rtl="0">
              <a:spcBef>
                <a:spcPts val="0"/>
              </a:spcBef>
              <a:spcAft>
                <a:spcPts val="0"/>
              </a:spcAft>
              <a:buSzPts val="2700"/>
              <a:buFont typeface="Fira Sans Condensed"/>
              <a:buNone/>
              <a:defRPr sz="3600" b="1">
                <a:latin typeface="Fira Sans Condensed"/>
                <a:ea typeface="Fira Sans Condensed"/>
                <a:cs typeface="Fira Sans Condensed"/>
                <a:sym typeface="Fira Sans Condensed"/>
              </a:defRPr>
            </a:lvl3pPr>
            <a:lvl4pPr lvl="3" algn="r" rtl="0">
              <a:spcBef>
                <a:spcPts val="0"/>
              </a:spcBef>
              <a:spcAft>
                <a:spcPts val="0"/>
              </a:spcAft>
              <a:buSzPts val="2700"/>
              <a:buFont typeface="Fira Sans Condensed"/>
              <a:buNone/>
              <a:defRPr sz="3600" b="1">
                <a:latin typeface="Fira Sans Condensed"/>
                <a:ea typeface="Fira Sans Condensed"/>
                <a:cs typeface="Fira Sans Condensed"/>
                <a:sym typeface="Fira Sans Condensed"/>
              </a:defRPr>
            </a:lvl4pPr>
            <a:lvl5pPr lvl="4" algn="r" rtl="0">
              <a:spcBef>
                <a:spcPts val="0"/>
              </a:spcBef>
              <a:spcAft>
                <a:spcPts val="0"/>
              </a:spcAft>
              <a:buSzPts val="2700"/>
              <a:buFont typeface="Fira Sans Condensed"/>
              <a:buNone/>
              <a:defRPr sz="3600" b="1">
                <a:latin typeface="Fira Sans Condensed"/>
                <a:ea typeface="Fira Sans Condensed"/>
                <a:cs typeface="Fira Sans Condensed"/>
                <a:sym typeface="Fira Sans Condensed"/>
              </a:defRPr>
            </a:lvl5pPr>
            <a:lvl6pPr lvl="5" algn="r" rtl="0">
              <a:spcBef>
                <a:spcPts val="0"/>
              </a:spcBef>
              <a:spcAft>
                <a:spcPts val="0"/>
              </a:spcAft>
              <a:buSzPts val="2700"/>
              <a:buFont typeface="Fira Sans Condensed"/>
              <a:buNone/>
              <a:defRPr sz="3600" b="1">
                <a:latin typeface="Fira Sans Condensed"/>
                <a:ea typeface="Fira Sans Condensed"/>
                <a:cs typeface="Fira Sans Condensed"/>
                <a:sym typeface="Fira Sans Condensed"/>
              </a:defRPr>
            </a:lvl6pPr>
            <a:lvl7pPr lvl="6" algn="r" rtl="0">
              <a:spcBef>
                <a:spcPts val="0"/>
              </a:spcBef>
              <a:spcAft>
                <a:spcPts val="0"/>
              </a:spcAft>
              <a:buSzPts val="2700"/>
              <a:buFont typeface="Fira Sans Condensed"/>
              <a:buNone/>
              <a:defRPr sz="3600" b="1">
                <a:latin typeface="Fira Sans Condensed"/>
                <a:ea typeface="Fira Sans Condensed"/>
                <a:cs typeface="Fira Sans Condensed"/>
                <a:sym typeface="Fira Sans Condensed"/>
              </a:defRPr>
            </a:lvl7pPr>
            <a:lvl8pPr lvl="7" algn="r" rtl="0">
              <a:spcBef>
                <a:spcPts val="0"/>
              </a:spcBef>
              <a:spcAft>
                <a:spcPts val="0"/>
              </a:spcAft>
              <a:buSzPts val="2700"/>
              <a:buFont typeface="Fira Sans Condensed"/>
              <a:buNone/>
              <a:defRPr sz="3600" b="1">
                <a:latin typeface="Fira Sans Condensed"/>
                <a:ea typeface="Fira Sans Condensed"/>
                <a:cs typeface="Fira Sans Condensed"/>
                <a:sym typeface="Fira Sans Condensed"/>
              </a:defRPr>
            </a:lvl8pPr>
            <a:lvl9pPr lvl="8" algn="r" rtl="0">
              <a:spcBef>
                <a:spcPts val="0"/>
              </a:spcBef>
              <a:spcAft>
                <a:spcPts val="0"/>
              </a:spcAft>
              <a:buSzPts val="2700"/>
              <a:buFont typeface="Fira Sans Condensed"/>
              <a:buNone/>
              <a:defRPr sz="3600" b="1">
                <a:latin typeface="Fira Sans Condensed"/>
                <a:ea typeface="Fira Sans Condensed"/>
                <a:cs typeface="Fira Sans Condensed"/>
                <a:sym typeface="Fira Sans Condensed"/>
              </a:defRPr>
            </a:lvl9pPr>
          </a:lstStyle>
          <a:p>
            <a:endParaRPr/>
          </a:p>
        </p:txBody>
      </p:sp>
      <p:sp>
        <p:nvSpPr>
          <p:cNvPr id="548" name="Google Shape;548;p41"/>
          <p:cNvSpPr txBox="1">
            <a:spLocks noGrp="1"/>
          </p:cNvSpPr>
          <p:nvPr>
            <p:ph type="title" idx="3"/>
          </p:nvPr>
        </p:nvSpPr>
        <p:spPr>
          <a:xfrm>
            <a:off x="3197028" y="1019400"/>
            <a:ext cx="2783600" cy="847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2700"/>
              <a:buNone/>
              <a:defRPr sz="3600"/>
            </a:lvl1pPr>
            <a:lvl2pPr lvl="1" rtl="0">
              <a:spcBef>
                <a:spcPts val="0"/>
              </a:spcBef>
              <a:spcAft>
                <a:spcPts val="0"/>
              </a:spcAft>
              <a:buSzPts val="2700"/>
              <a:buFont typeface="Fira Sans Condensed"/>
              <a:buNone/>
              <a:defRPr sz="3600" b="1">
                <a:latin typeface="Fira Sans Condensed"/>
                <a:ea typeface="Fira Sans Condensed"/>
                <a:cs typeface="Fira Sans Condensed"/>
                <a:sym typeface="Fira Sans Condensed"/>
              </a:defRPr>
            </a:lvl2pPr>
            <a:lvl3pPr lvl="2" rtl="0">
              <a:spcBef>
                <a:spcPts val="0"/>
              </a:spcBef>
              <a:spcAft>
                <a:spcPts val="0"/>
              </a:spcAft>
              <a:buSzPts val="2700"/>
              <a:buFont typeface="Fira Sans Condensed"/>
              <a:buNone/>
              <a:defRPr sz="3600" b="1">
                <a:latin typeface="Fira Sans Condensed"/>
                <a:ea typeface="Fira Sans Condensed"/>
                <a:cs typeface="Fira Sans Condensed"/>
                <a:sym typeface="Fira Sans Condensed"/>
              </a:defRPr>
            </a:lvl3pPr>
            <a:lvl4pPr lvl="3" rtl="0">
              <a:spcBef>
                <a:spcPts val="0"/>
              </a:spcBef>
              <a:spcAft>
                <a:spcPts val="0"/>
              </a:spcAft>
              <a:buSzPts val="2700"/>
              <a:buFont typeface="Fira Sans Condensed"/>
              <a:buNone/>
              <a:defRPr sz="3600" b="1">
                <a:latin typeface="Fira Sans Condensed"/>
                <a:ea typeface="Fira Sans Condensed"/>
                <a:cs typeface="Fira Sans Condensed"/>
                <a:sym typeface="Fira Sans Condensed"/>
              </a:defRPr>
            </a:lvl4pPr>
            <a:lvl5pPr lvl="4" rtl="0">
              <a:spcBef>
                <a:spcPts val="0"/>
              </a:spcBef>
              <a:spcAft>
                <a:spcPts val="0"/>
              </a:spcAft>
              <a:buSzPts val="2700"/>
              <a:buFont typeface="Fira Sans Condensed"/>
              <a:buNone/>
              <a:defRPr sz="3600" b="1">
                <a:latin typeface="Fira Sans Condensed"/>
                <a:ea typeface="Fira Sans Condensed"/>
                <a:cs typeface="Fira Sans Condensed"/>
                <a:sym typeface="Fira Sans Condensed"/>
              </a:defRPr>
            </a:lvl5pPr>
            <a:lvl6pPr lvl="5" rtl="0">
              <a:spcBef>
                <a:spcPts val="0"/>
              </a:spcBef>
              <a:spcAft>
                <a:spcPts val="0"/>
              </a:spcAft>
              <a:buSzPts val="2700"/>
              <a:buFont typeface="Fira Sans Condensed"/>
              <a:buNone/>
              <a:defRPr sz="3600" b="1">
                <a:latin typeface="Fira Sans Condensed"/>
                <a:ea typeface="Fira Sans Condensed"/>
                <a:cs typeface="Fira Sans Condensed"/>
                <a:sym typeface="Fira Sans Condensed"/>
              </a:defRPr>
            </a:lvl6pPr>
            <a:lvl7pPr lvl="6" rtl="0">
              <a:spcBef>
                <a:spcPts val="0"/>
              </a:spcBef>
              <a:spcAft>
                <a:spcPts val="0"/>
              </a:spcAft>
              <a:buSzPts val="2700"/>
              <a:buFont typeface="Fira Sans Condensed"/>
              <a:buNone/>
              <a:defRPr sz="3600" b="1">
                <a:latin typeface="Fira Sans Condensed"/>
                <a:ea typeface="Fira Sans Condensed"/>
                <a:cs typeface="Fira Sans Condensed"/>
                <a:sym typeface="Fira Sans Condensed"/>
              </a:defRPr>
            </a:lvl7pPr>
            <a:lvl8pPr lvl="7" rtl="0">
              <a:spcBef>
                <a:spcPts val="0"/>
              </a:spcBef>
              <a:spcAft>
                <a:spcPts val="0"/>
              </a:spcAft>
              <a:buSzPts val="2700"/>
              <a:buFont typeface="Fira Sans Condensed"/>
              <a:buNone/>
              <a:defRPr sz="3600" b="1">
                <a:latin typeface="Fira Sans Condensed"/>
                <a:ea typeface="Fira Sans Condensed"/>
                <a:cs typeface="Fira Sans Condensed"/>
                <a:sym typeface="Fira Sans Condensed"/>
              </a:defRPr>
            </a:lvl8pPr>
            <a:lvl9pPr lvl="8" rtl="0">
              <a:spcBef>
                <a:spcPts val="0"/>
              </a:spcBef>
              <a:spcAft>
                <a:spcPts val="0"/>
              </a:spcAft>
              <a:buSzPts val="2700"/>
              <a:buFont typeface="Fira Sans Condensed"/>
              <a:buNone/>
              <a:defRPr sz="3600" b="1">
                <a:latin typeface="Fira Sans Condensed"/>
                <a:ea typeface="Fira Sans Condensed"/>
                <a:cs typeface="Fira Sans Condensed"/>
                <a:sym typeface="Fira Sans Condensed"/>
              </a:defRPr>
            </a:lvl9pPr>
          </a:lstStyle>
          <a:p>
            <a:endParaRPr/>
          </a:p>
        </p:txBody>
      </p:sp>
      <p:sp>
        <p:nvSpPr>
          <p:cNvPr id="549" name="Google Shape;549;p41"/>
          <p:cNvSpPr/>
          <p:nvPr/>
        </p:nvSpPr>
        <p:spPr>
          <a:xfrm>
            <a:off x="647034" y="5145934"/>
            <a:ext cx="4448705" cy="1711413"/>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0" name="Google Shape;550;p41"/>
          <p:cNvSpPr/>
          <p:nvPr/>
        </p:nvSpPr>
        <p:spPr>
          <a:xfrm rot="1432232" flipH="1">
            <a:off x="-627718" y="5554141"/>
            <a:ext cx="5742337" cy="2041441"/>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1" name="Google Shape;551;p41"/>
          <p:cNvSpPr/>
          <p:nvPr/>
        </p:nvSpPr>
        <p:spPr>
          <a:xfrm rot="5772258">
            <a:off x="9601248" y="-870727"/>
            <a:ext cx="2698005" cy="2580197"/>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2" name="Google Shape;552;p41"/>
          <p:cNvSpPr/>
          <p:nvPr/>
        </p:nvSpPr>
        <p:spPr>
          <a:xfrm rot="707044">
            <a:off x="7052073" y="-507200"/>
            <a:ext cx="5743183" cy="1560773"/>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3" name="Google Shape;553;p41"/>
          <p:cNvSpPr/>
          <p:nvPr/>
        </p:nvSpPr>
        <p:spPr>
          <a:xfrm>
            <a:off x="7052134" y="-507403"/>
            <a:ext cx="5742281" cy="1711537"/>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4" name="Google Shape;554;p41"/>
          <p:cNvSpPr/>
          <p:nvPr/>
        </p:nvSpPr>
        <p:spPr>
          <a:xfrm rot="855605">
            <a:off x="-814626" y="5334251"/>
            <a:ext cx="6564633" cy="2175344"/>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5" name="Google Shape;555;p41"/>
          <p:cNvSpPr/>
          <p:nvPr/>
        </p:nvSpPr>
        <p:spPr>
          <a:xfrm rot="5400000">
            <a:off x="3324892" y="5459359"/>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6" name="Google Shape;556;p41"/>
          <p:cNvSpPr/>
          <p:nvPr/>
        </p:nvSpPr>
        <p:spPr>
          <a:xfrm rot="5400000">
            <a:off x="1521975" y="5325941"/>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7" name="Google Shape;557;p41"/>
          <p:cNvSpPr/>
          <p:nvPr/>
        </p:nvSpPr>
        <p:spPr>
          <a:xfrm rot="-5400000">
            <a:off x="2449125" y="525577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8" name="Google Shape;558;p41"/>
          <p:cNvSpPr/>
          <p:nvPr/>
        </p:nvSpPr>
        <p:spPr>
          <a:xfrm rot="5400000">
            <a:off x="647025" y="4479592"/>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59" name="Google Shape;559;p41"/>
          <p:cNvSpPr/>
          <p:nvPr/>
        </p:nvSpPr>
        <p:spPr>
          <a:xfrm rot="5400000">
            <a:off x="9559208" y="1286408"/>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0" name="Google Shape;560;p41"/>
          <p:cNvSpPr/>
          <p:nvPr/>
        </p:nvSpPr>
        <p:spPr>
          <a:xfrm rot="5400000">
            <a:off x="7756292" y="115299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1" name="Google Shape;561;p41"/>
          <p:cNvSpPr/>
          <p:nvPr/>
        </p:nvSpPr>
        <p:spPr>
          <a:xfrm rot="-5400000">
            <a:off x="8683441" y="10828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2" name="Google Shape;562;p41"/>
          <p:cNvSpPr/>
          <p:nvPr/>
        </p:nvSpPr>
        <p:spPr>
          <a:xfrm rot="5400000">
            <a:off x="6881341" y="3066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86935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61"/>
        <p:cNvGrpSpPr/>
        <p:nvPr/>
      </p:nvGrpSpPr>
      <p:grpSpPr>
        <a:xfrm>
          <a:off x="0" y="0"/>
          <a:ext cx="0" cy="0"/>
          <a:chOff x="0" y="0"/>
          <a:chExt cx="0" cy="0"/>
        </a:xfrm>
      </p:grpSpPr>
      <p:sp>
        <p:nvSpPr>
          <p:cNvPr id="62" name="Google Shape;62;p5"/>
          <p:cNvSpPr txBox="1">
            <a:spLocks noGrp="1"/>
          </p:cNvSpPr>
          <p:nvPr>
            <p:ph type="subTitle" idx="1"/>
          </p:nvPr>
        </p:nvSpPr>
        <p:spPr>
          <a:xfrm>
            <a:off x="6759267" y="3454117"/>
            <a:ext cx="38464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endParaRPr/>
          </a:p>
        </p:txBody>
      </p:sp>
      <p:sp>
        <p:nvSpPr>
          <p:cNvPr id="63" name="Google Shape;63;p5"/>
          <p:cNvSpPr txBox="1">
            <a:spLocks noGrp="1"/>
          </p:cNvSpPr>
          <p:nvPr>
            <p:ph type="subTitle" idx="2"/>
          </p:nvPr>
        </p:nvSpPr>
        <p:spPr>
          <a:xfrm>
            <a:off x="6759200" y="4046667"/>
            <a:ext cx="3846400" cy="104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867"/>
            </a:lvl1pPr>
            <a:lvl2pPr lvl="1" algn="ctr" rtl="0">
              <a:spcBef>
                <a:spcPts val="0"/>
              </a:spcBef>
              <a:spcAft>
                <a:spcPts val="0"/>
              </a:spcAft>
              <a:buClr>
                <a:schemeClr val="dk1"/>
              </a:buClr>
              <a:buSzPts val="1400"/>
              <a:buNone/>
              <a:defRPr>
                <a:solidFill>
                  <a:schemeClr val="dk1"/>
                </a:solidFill>
              </a:defRPr>
            </a:lvl2pPr>
            <a:lvl3pPr lvl="2" algn="ctr" rtl="0">
              <a:spcBef>
                <a:spcPts val="2133"/>
              </a:spcBef>
              <a:spcAft>
                <a:spcPts val="0"/>
              </a:spcAft>
              <a:buClr>
                <a:schemeClr val="dk1"/>
              </a:buClr>
              <a:buSzPts val="1400"/>
              <a:buNone/>
              <a:defRPr>
                <a:solidFill>
                  <a:schemeClr val="dk1"/>
                </a:solidFill>
              </a:defRPr>
            </a:lvl3pPr>
            <a:lvl4pPr lvl="3" algn="ctr" rtl="0">
              <a:spcBef>
                <a:spcPts val="2133"/>
              </a:spcBef>
              <a:spcAft>
                <a:spcPts val="0"/>
              </a:spcAft>
              <a:buClr>
                <a:schemeClr val="dk1"/>
              </a:buClr>
              <a:buSzPts val="1400"/>
              <a:buNone/>
              <a:defRPr>
                <a:solidFill>
                  <a:schemeClr val="dk1"/>
                </a:solidFill>
              </a:defRPr>
            </a:lvl4pPr>
            <a:lvl5pPr lvl="4" algn="ctr" rtl="0">
              <a:spcBef>
                <a:spcPts val="2133"/>
              </a:spcBef>
              <a:spcAft>
                <a:spcPts val="0"/>
              </a:spcAft>
              <a:buClr>
                <a:schemeClr val="dk1"/>
              </a:buClr>
              <a:buSzPts val="1400"/>
              <a:buNone/>
              <a:defRPr>
                <a:solidFill>
                  <a:schemeClr val="dk1"/>
                </a:solidFill>
              </a:defRPr>
            </a:lvl5pPr>
            <a:lvl6pPr lvl="5" algn="ctr" rtl="0">
              <a:spcBef>
                <a:spcPts val="2133"/>
              </a:spcBef>
              <a:spcAft>
                <a:spcPts val="0"/>
              </a:spcAft>
              <a:buClr>
                <a:schemeClr val="dk1"/>
              </a:buClr>
              <a:buSzPts val="1400"/>
              <a:buNone/>
              <a:defRPr>
                <a:solidFill>
                  <a:schemeClr val="dk1"/>
                </a:solidFill>
              </a:defRPr>
            </a:lvl6pPr>
            <a:lvl7pPr lvl="6" algn="ctr" rtl="0">
              <a:spcBef>
                <a:spcPts val="2133"/>
              </a:spcBef>
              <a:spcAft>
                <a:spcPts val="0"/>
              </a:spcAft>
              <a:buClr>
                <a:schemeClr val="dk1"/>
              </a:buClr>
              <a:buSzPts val="1400"/>
              <a:buNone/>
              <a:defRPr>
                <a:solidFill>
                  <a:schemeClr val="dk1"/>
                </a:solidFill>
              </a:defRPr>
            </a:lvl7pPr>
            <a:lvl8pPr lvl="7" algn="ctr" rtl="0">
              <a:spcBef>
                <a:spcPts val="2133"/>
              </a:spcBef>
              <a:spcAft>
                <a:spcPts val="0"/>
              </a:spcAft>
              <a:buClr>
                <a:schemeClr val="dk1"/>
              </a:buClr>
              <a:buSzPts val="1400"/>
              <a:buNone/>
              <a:defRPr>
                <a:solidFill>
                  <a:schemeClr val="dk1"/>
                </a:solidFill>
              </a:defRPr>
            </a:lvl8pPr>
            <a:lvl9pPr lvl="8" algn="ctr" rtl="0">
              <a:spcBef>
                <a:spcPts val="2133"/>
              </a:spcBef>
              <a:spcAft>
                <a:spcPts val="2133"/>
              </a:spcAft>
              <a:buClr>
                <a:schemeClr val="dk1"/>
              </a:buClr>
              <a:buSzPts val="1400"/>
              <a:buNone/>
              <a:defRPr>
                <a:solidFill>
                  <a:schemeClr val="dk1"/>
                </a:solidFill>
              </a:defRPr>
            </a:lvl9pPr>
          </a:lstStyle>
          <a:p>
            <a:endParaRPr/>
          </a:p>
        </p:txBody>
      </p:sp>
      <p:sp>
        <p:nvSpPr>
          <p:cNvPr id="64" name="Google Shape;64;p5"/>
          <p:cNvSpPr txBox="1">
            <a:spLocks noGrp="1"/>
          </p:cNvSpPr>
          <p:nvPr>
            <p:ph type="subTitle" idx="3"/>
          </p:nvPr>
        </p:nvSpPr>
        <p:spPr>
          <a:xfrm>
            <a:off x="1586384" y="3454117"/>
            <a:ext cx="38464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endParaRPr/>
          </a:p>
        </p:txBody>
      </p:sp>
      <p:sp>
        <p:nvSpPr>
          <p:cNvPr id="65" name="Google Shape;65;p5"/>
          <p:cNvSpPr txBox="1">
            <a:spLocks noGrp="1"/>
          </p:cNvSpPr>
          <p:nvPr>
            <p:ph type="subTitle" idx="4"/>
          </p:nvPr>
        </p:nvSpPr>
        <p:spPr>
          <a:xfrm>
            <a:off x="1586400" y="4046667"/>
            <a:ext cx="3846400" cy="104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867"/>
            </a:lvl1pPr>
            <a:lvl2pPr lvl="1" algn="ctr" rtl="0">
              <a:spcBef>
                <a:spcPts val="0"/>
              </a:spcBef>
              <a:spcAft>
                <a:spcPts val="0"/>
              </a:spcAft>
              <a:buClr>
                <a:schemeClr val="dk1"/>
              </a:buClr>
              <a:buSzPts val="1400"/>
              <a:buNone/>
              <a:defRPr>
                <a:solidFill>
                  <a:schemeClr val="dk1"/>
                </a:solidFill>
              </a:defRPr>
            </a:lvl2pPr>
            <a:lvl3pPr lvl="2" algn="ctr" rtl="0">
              <a:spcBef>
                <a:spcPts val="2133"/>
              </a:spcBef>
              <a:spcAft>
                <a:spcPts val="0"/>
              </a:spcAft>
              <a:buClr>
                <a:schemeClr val="dk1"/>
              </a:buClr>
              <a:buSzPts val="1400"/>
              <a:buNone/>
              <a:defRPr>
                <a:solidFill>
                  <a:schemeClr val="dk1"/>
                </a:solidFill>
              </a:defRPr>
            </a:lvl3pPr>
            <a:lvl4pPr lvl="3" algn="ctr" rtl="0">
              <a:spcBef>
                <a:spcPts val="2133"/>
              </a:spcBef>
              <a:spcAft>
                <a:spcPts val="0"/>
              </a:spcAft>
              <a:buClr>
                <a:schemeClr val="dk1"/>
              </a:buClr>
              <a:buSzPts val="1400"/>
              <a:buNone/>
              <a:defRPr>
                <a:solidFill>
                  <a:schemeClr val="dk1"/>
                </a:solidFill>
              </a:defRPr>
            </a:lvl4pPr>
            <a:lvl5pPr lvl="4" algn="ctr" rtl="0">
              <a:spcBef>
                <a:spcPts val="2133"/>
              </a:spcBef>
              <a:spcAft>
                <a:spcPts val="0"/>
              </a:spcAft>
              <a:buClr>
                <a:schemeClr val="dk1"/>
              </a:buClr>
              <a:buSzPts val="1400"/>
              <a:buNone/>
              <a:defRPr>
                <a:solidFill>
                  <a:schemeClr val="dk1"/>
                </a:solidFill>
              </a:defRPr>
            </a:lvl5pPr>
            <a:lvl6pPr lvl="5" algn="ctr" rtl="0">
              <a:spcBef>
                <a:spcPts val="2133"/>
              </a:spcBef>
              <a:spcAft>
                <a:spcPts val="0"/>
              </a:spcAft>
              <a:buClr>
                <a:schemeClr val="dk1"/>
              </a:buClr>
              <a:buSzPts val="1400"/>
              <a:buNone/>
              <a:defRPr>
                <a:solidFill>
                  <a:schemeClr val="dk1"/>
                </a:solidFill>
              </a:defRPr>
            </a:lvl6pPr>
            <a:lvl7pPr lvl="6" algn="ctr" rtl="0">
              <a:spcBef>
                <a:spcPts val="2133"/>
              </a:spcBef>
              <a:spcAft>
                <a:spcPts val="0"/>
              </a:spcAft>
              <a:buClr>
                <a:schemeClr val="dk1"/>
              </a:buClr>
              <a:buSzPts val="1400"/>
              <a:buNone/>
              <a:defRPr>
                <a:solidFill>
                  <a:schemeClr val="dk1"/>
                </a:solidFill>
              </a:defRPr>
            </a:lvl7pPr>
            <a:lvl8pPr lvl="7" algn="ctr" rtl="0">
              <a:spcBef>
                <a:spcPts val="2133"/>
              </a:spcBef>
              <a:spcAft>
                <a:spcPts val="0"/>
              </a:spcAft>
              <a:buClr>
                <a:schemeClr val="dk1"/>
              </a:buClr>
              <a:buSzPts val="1400"/>
              <a:buNone/>
              <a:defRPr>
                <a:solidFill>
                  <a:schemeClr val="dk1"/>
                </a:solidFill>
              </a:defRPr>
            </a:lvl8pPr>
            <a:lvl9pPr lvl="8" algn="ctr" rtl="0">
              <a:spcBef>
                <a:spcPts val="2133"/>
              </a:spcBef>
              <a:spcAft>
                <a:spcPts val="2133"/>
              </a:spcAft>
              <a:buClr>
                <a:schemeClr val="dk1"/>
              </a:buClr>
              <a:buSzPts val="1400"/>
              <a:buNone/>
              <a:defRPr>
                <a:solidFill>
                  <a:schemeClr val="dk1"/>
                </a:solidFill>
              </a:defRPr>
            </a:lvl9pPr>
          </a:lstStyle>
          <a:p>
            <a:endParaRPr/>
          </a:p>
        </p:txBody>
      </p:sp>
      <p:sp>
        <p:nvSpPr>
          <p:cNvPr id="66" name="Google Shape;66;p5"/>
          <p:cNvSpPr/>
          <p:nvPr/>
        </p:nvSpPr>
        <p:spPr>
          <a:xfrm rot="10376871">
            <a:off x="-661228" y="-271407"/>
            <a:ext cx="5524917" cy="1882259"/>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 name="Google Shape;67;p5"/>
          <p:cNvSpPr/>
          <p:nvPr/>
        </p:nvSpPr>
        <p:spPr>
          <a:xfrm>
            <a:off x="5083535" y="465299"/>
            <a:ext cx="218000" cy="2180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8" name="Google Shape;68;p5"/>
          <p:cNvSpPr/>
          <p:nvPr/>
        </p:nvSpPr>
        <p:spPr>
          <a:xfrm>
            <a:off x="790968" y="1118199"/>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 name="Google Shape;69;p5"/>
          <p:cNvSpPr/>
          <p:nvPr/>
        </p:nvSpPr>
        <p:spPr>
          <a:xfrm>
            <a:off x="5891701" y="84456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 name="Google Shape;70;p5"/>
          <p:cNvSpPr/>
          <p:nvPr/>
        </p:nvSpPr>
        <p:spPr>
          <a:xfrm>
            <a:off x="3975801" y="333699"/>
            <a:ext cx="131200" cy="1316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 name="Google Shape;71;p5"/>
          <p:cNvSpPr/>
          <p:nvPr/>
        </p:nvSpPr>
        <p:spPr>
          <a:xfrm flipH="1">
            <a:off x="-268036" y="-219469"/>
            <a:ext cx="4009803" cy="165883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 name="Google Shape;72;p5"/>
          <p:cNvSpPr/>
          <p:nvPr/>
        </p:nvSpPr>
        <p:spPr>
          <a:xfrm rot="10800000">
            <a:off x="-346148" y="-396104"/>
            <a:ext cx="3276581" cy="1240671"/>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 name="Google Shape;73;p5"/>
          <p:cNvSpPr/>
          <p:nvPr/>
        </p:nvSpPr>
        <p:spPr>
          <a:xfrm rot="-448972">
            <a:off x="7224298" y="5208301"/>
            <a:ext cx="5486652" cy="1859411"/>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 name="Google Shape;74;p5"/>
          <p:cNvSpPr/>
          <p:nvPr/>
        </p:nvSpPr>
        <p:spPr>
          <a:xfrm rot="10800000">
            <a:off x="6280948" y="6299264"/>
            <a:ext cx="218000" cy="2180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 name="Google Shape;75;p5"/>
          <p:cNvSpPr/>
          <p:nvPr/>
        </p:nvSpPr>
        <p:spPr>
          <a:xfrm rot="10800000">
            <a:off x="11188448" y="5557964"/>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 name="Google Shape;76;p5"/>
          <p:cNvSpPr/>
          <p:nvPr/>
        </p:nvSpPr>
        <p:spPr>
          <a:xfrm rot="10800000">
            <a:off x="7187681" y="5557964"/>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 name="Google Shape;77;p5"/>
          <p:cNvSpPr/>
          <p:nvPr/>
        </p:nvSpPr>
        <p:spPr>
          <a:xfrm rot="10800000">
            <a:off x="8003615" y="6342464"/>
            <a:ext cx="131200" cy="1316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 name="Google Shape;78;p5"/>
          <p:cNvSpPr/>
          <p:nvPr/>
        </p:nvSpPr>
        <p:spPr>
          <a:xfrm rot="10800000" flipH="1">
            <a:off x="8368849" y="5368402"/>
            <a:ext cx="4009803" cy="165883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 name="Google Shape;79;p5"/>
          <p:cNvSpPr/>
          <p:nvPr/>
        </p:nvSpPr>
        <p:spPr>
          <a:xfrm>
            <a:off x="9180183" y="5963197"/>
            <a:ext cx="3276581" cy="1240671"/>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759789168"/>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Section header 2">
  <p:cSld name="Section header 2">
    <p:spTree>
      <p:nvGrpSpPr>
        <p:cNvPr id="1" name="Shape 563"/>
        <p:cNvGrpSpPr/>
        <p:nvPr/>
      </p:nvGrpSpPr>
      <p:grpSpPr>
        <a:xfrm>
          <a:off x="0" y="0"/>
          <a:ext cx="0" cy="0"/>
          <a:chOff x="0" y="0"/>
          <a:chExt cx="0" cy="0"/>
        </a:xfrm>
      </p:grpSpPr>
      <p:sp>
        <p:nvSpPr>
          <p:cNvPr id="564" name="Google Shape;564;p42"/>
          <p:cNvSpPr txBox="1">
            <a:spLocks noGrp="1"/>
          </p:cNvSpPr>
          <p:nvPr>
            <p:ph type="title"/>
          </p:nvPr>
        </p:nvSpPr>
        <p:spPr>
          <a:xfrm>
            <a:off x="2439800" y="2076267"/>
            <a:ext cx="7312400" cy="15840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8000"/>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565" name="Google Shape;565;p42"/>
          <p:cNvSpPr txBox="1">
            <a:spLocks noGrp="1"/>
          </p:cNvSpPr>
          <p:nvPr>
            <p:ph type="subTitle" idx="1"/>
          </p:nvPr>
        </p:nvSpPr>
        <p:spPr>
          <a:xfrm>
            <a:off x="2440200" y="3777767"/>
            <a:ext cx="7312000" cy="1350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133">
                <a:solidFill>
                  <a:schemeClr val="dk1"/>
                </a:solidFill>
              </a:defRPr>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566" name="Google Shape;566;p42"/>
          <p:cNvSpPr/>
          <p:nvPr/>
        </p:nvSpPr>
        <p:spPr>
          <a:xfrm rot="-5400000">
            <a:off x="-1373147" y="1087041"/>
            <a:ext cx="5411089" cy="2306376"/>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7" name="Google Shape;567;p42"/>
          <p:cNvSpPr/>
          <p:nvPr/>
        </p:nvSpPr>
        <p:spPr>
          <a:xfrm rot="-5400000">
            <a:off x="-2517625" y="2122984"/>
            <a:ext cx="5507025" cy="144689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8" name="Google Shape;568;p42"/>
          <p:cNvSpPr/>
          <p:nvPr/>
        </p:nvSpPr>
        <p:spPr>
          <a:xfrm rot="5400000">
            <a:off x="516341" y="481437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9" name="Google Shape;569;p42"/>
          <p:cNvSpPr/>
          <p:nvPr/>
        </p:nvSpPr>
        <p:spPr>
          <a:xfrm rot="5400000">
            <a:off x="804492" y="2296292"/>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0" name="Google Shape;570;p42"/>
          <p:cNvSpPr/>
          <p:nvPr/>
        </p:nvSpPr>
        <p:spPr>
          <a:xfrm rot="5400000">
            <a:off x="-1002637" y="340299"/>
            <a:ext cx="3832268" cy="2029088"/>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1" name="Google Shape;571;p42"/>
          <p:cNvSpPr/>
          <p:nvPr/>
        </p:nvSpPr>
        <p:spPr>
          <a:xfrm rot="5400000">
            <a:off x="1378541" y="1524108"/>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2" name="Google Shape;572;p42"/>
          <p:cNvSpPr/>
          <p:nvPr/>
        </p:nvSpPr>
        <p:spPr>
          <a:xfrm rot="5400000">
            <a:off x="2637925" y="26792"/>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3" name="Google Shape;573;p42"/>
          <p:cNvSpPr/>
          <p:nvPr/>
        </p:nvSpPr>
        <p:spPr>
          <a:xfrm rot="5400000">
            <a:off x="8154060" y="3408181"/>
            <a:ext cx="5411089" cy="2306376"/>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4" name="Google Shape;574;p42"/>
          <p:cNvSpPr/>
          <p:nvPr/>
        </p:nvSpPr>
        <p:spPr>
          <a:xfrm rot="5400000">
            <a:off x="9202601" y="3231725"/>
            <a:ext cx="5507025" cy="144689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5" name="Google Shape;575;p42"/>
          <p:cNvSpPr/>
          <p:nvPr/>
        </p:nvSpPr>
        <p:spPr>
          <a:xfrm rot="-5400000">
            <a:off x="11544459" y="18556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6" name="Google Shape;576;p42"/>
          <p:cNvSpPr/>
          <p:nvPr/>
        </p:nvSpPr>
        <p:spPr>
          <a:xfrm rot="-5400000">
            <a:off x="11169508" y="4287308"/>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7" name="Google Shape;577;p42"/>
          <p:cNvSpPr/>
          <p:nvPr/>
        </p:nvSpPr>
        <p:spPr>
          <a:xfrm rot="-5400000">
            <a:off x="9362370" y="4432213"/>
            <a:ext cx="3832268" cy="2029088"/>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8" name="Google Shape;578;p42"/>
          <p:cNvSpPr/>
          <p:nvPr/>
        </p:nvSpPr>
        <p:spPr>
          <a:xfrm rot="-5400000">
            <a:off x="10682259" y="514589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9" name="Google Shape;579;p42"/>
          <p:cNvSpPr/>
          <p:nvPr/>
        </p:nvSpPr>
        <p:spPr>
          <a:xfrm rot="-5400000">
            <a:off x="9336075" y="6556808"/>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51715789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580"/>
        <p:cNvGrpSpPr/>
        <p:nvPr/>
      </p:nvGrpSpPr>
      <p:grpSpPr>
        <a:xfrm>
          <a:off x="0" y="0"/>
          <a:ext cx="0" cy="0"/>
          <a:chOff x="0" y="0"/>
          <a:chExt cx="0" cy="0"/>
        </a:xfrm>
      </p:grpSpPr>
      <p:sp>
        <p:nvSpPr>
          <p:cNvPr id="581" name="Google Shape;581;p43"/>
          <p:cNvSpPr txBox="1">
            <a:spLocks noGrp="1"/>
          </p:cNvSpPr>
          <p:nvPr>
            <p:ph type="title"/>
          </p:nvPr>
        </p:nvSpPr>
        <p:spPr>
          <a:xfrm>
            <a:off x="4194367" y="484367"/>
            <a:ext cx="38032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582" name="Google Shape;582;p43"/>
          <p:cNvSpPr txBox="1">
            <a:spLocks noGrp="1"/>
          </p:cNvSpPr>
          <p:nvPr>
            <p:ph type="subTitle" idx="1"/>
          </p:nvPr>
        </p:nvSpPr>
        <p:spPr>
          <a:xfrm>
            <a:off x="4438588" y="2539300"/>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endParaRPr/>
          </a:p>
        </p:txBody>
      </p:sp>
      <p:sp>
        <p:nvSpPr>
          <p:cNvPr id="583" name="Google Shape;583;p43"/>
          <p:cNvSpPr txBox="1">
            <a:spLocks noGrp="1"/>
          </p:cNvSpPr>
          <p:nvPr>
            <p:ph type="subTitle" idx="2"/>
          </p:nvPr>
        </p:nvSpPr>
        <p:spPr>
          <a:xfrm>
            <a:off x="4814588" y="2964800"/>
            <a:ext cx="2562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584" name="Google Shape;584;p43"/>
          <p:cNvSpPr txBox="1">
            <a:spLocks noGrp="1"/>
          </p:cNvSpPr>
          <p:nvPr>
            <p:ph type="subTitle" idx="3"/>
          </p:nvPr>
        </p:nvSpPr>
        <p:spPr>
          <a:xfrm>
            <a:off x="879551" y="2539300"/>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endParaRPr/>
          </a:p>
        </p:txBody>
      </p:sp>
      <p:sp>
        <p:nvSpPr>
          <p:cNvPr id="585" name="Google Shape;585;p43"/>
          <p:cNvSpPr txBox="1">
            <a:spLocks noGrp="1"/>
          </p:cNvSpPr>
          <p:nvPr>
            <p:ph type="subTitle" idx="4"/>
          </p:nvPr>
        </p:nvSpPr>
        <p:spPr>
          <a:xfrm>
            <a:off x="1255551" y="2964800"/>
            <a:ext cx="2562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586" name="Google Shape;586;p43"/>
          <p:cNvSpPr txBox="1">
            <a:spLocks noGrp="1"/>
          </p:cNvSpPr>
          <p:nvPr>
            <p:ph type="subTitle" idx="5"/>
          </p:nvPr>
        </p:nvSpPr>
        <p:spPr>
          <a:xfrm>
            <a:off x="4438588" y="5086000"/>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endParaRPr/>
          </a:p>
        </p:txBody>
      </p:sp>
      <p:sp>
        <p:nvSpPr>
          <p:cNvPr id="587" name="Google Shape;587;p43"/>
          <p:cNvSpPr txBox="1">
            <a:spLocks noGrp="1"/>
          </p:cNvSpPr>
          <p:nvPr>
            <p:ph type="subTitle" idx="6"/>
          </p:nvPr>
        </p:nvSpPr>
        <p:spPr>
          <a:xfrm>
            <a:off x="4814588" y="5511504"/>
            <a:ext cx="2562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588" name="Google Shape;588;p43"/>
          <p:cNvSpPr txBox="1">
            <a:spLocks noGrp="1"/>
          </p:cNvSpPr>
          <p:nvPr>
            <p:ph type="subTitle" idx="7"/>
          </p:nvPr>
        </p:nvSpPr>
        <p:spPr>
          <a:xfrm>
            <a:off x="879551" y="5086000"/>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endParaRPr/>
          </a:p>
        </p:txBody>
      </p:sp>
      <p:sp>
        <p:nvSpPr>
          <p:cNvPr id="589" name="Google Shape;589;p43"/>
          <p:cNvSpPr txBox="1">
            <a:spLocks noGrp="1"/>
          </p:cNvSpPr>
          <p:nvPr>
            <p:ph type="subTitle" idx="8"/>
          </p:nvPr>
        </p:nvSpPr>
        <p:spPr>
          <a:xfrm>
            <a:off x="1255551" y="5511504"/>
            <a:ext cx="2562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590" name="Google Shape;590;p43"/>
          <p:cNvSpPr txBox="1">
            <a:spLocks noGrp="1"/>
          </p:cNvSpPr>
          <p:nvPr>
            <p:ph type="subTitle" idx="9"/>
          </p:nvPr>
        </p:nvSpPr>
        <p:spPr>
          <a:xfrm>
            <a:off x="7997621" y="2539300"/>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endParaRPr/>
          </a:p>
        </p:txBody>
      </p:sp>
      <p:sp>
        <p:nvSpPr>
          <p:cNvPr id="591" name="Google Shape;591;p43"/>
          <p:cNvSpPr txBox="1">
            <a:spLocks noGrp="1"/>
          </p:cNvSpPr>
          <p:nvPr>
            <p:ph type="subTitle" idx="13"/>
          </p:nvPr>
        </p:nvSpPr>
        <p:spPr>
          <a:xfrm>
            <a:off x="8373621" y="2964800"/>
            <a:ext cx="2562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592" name="Google Shape;592;p43"/>
          <p:cNvSpPr txBox="1">
            <a:spLocks noGrp="1"/>
          </p:cNvSpPr>
          <p:nvPr>
            <p:ph type="subTitle" idx="14"/>
          </p:nvPr>
        </p:nvSpPr>
        <p:spPr>
          <a:xfrm>
            <a:off x="7997621" y="5086000"/>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endParaRPr/>
          </a:p>
        </p:txBody>
      </p:sp>
      <p:sp>
        <p:nvSpPr>
          <p:cNvPr id="593" name="Google Shape;593;p43"/>
          <p:cNvSpPr txBox="1">
            <a:spLocks noGrp="1"/>
          </p:cNvSpPr>
          <p:nvPr>
            <p:ph type="subTitle" idx="15"/>
          </p:nvPr>
        </p:nvSpPr>
        <p:spPr>
          <a:xfrm>
            <a:off x="8373621" y="5511504"/>
            <a:ext cx="2562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594" name="Google Shape;594;p43"/>
          <p:cNvSpPr/>
          <p:nvPr/>
        </p:nvSpPr>
        <p:spPr>
          <a:xfrm>
            <a:off x="7449733" y="-279399"/>
            <a:ext cx="9186761" cy="1173337"/>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5" name="Google Shape;595;p43"/>
          <p:cNvSpPr/>
          <p:nvPr/>
        </p:nvSpPr>
        <p:spPr>
          <a:xfrm rot="10800000" flipH="1">
            <a:off x="9208433" y="-700201"/>
            <a:ext cx="3172419" cy="129613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6" name="Google Shape;596;p43"/>
          <p:cNvSpPr/>
          <p:nvPr/>
        </p:nvSpPr>
        <p:spPr>
          <a:xfrm rot="-3279262">
            <a:off x="10535453" y="-1297344"/>
            <a:ext cx="1873092" cy="2791747"/>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7" name="Google Shape;597;p43"/>
          <p:cNvSpPr/>
          <p:nvPr/>
        </p:nvSpPr>
        <p:spPr>
          <a:xfrm rot="10800000">
            <a:off x="8542655" y="151457"/>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8" name="Google Shape;598;p43"/>
          <p:cNvSpPr/>
          <p:nvPr/>
        </p:nvSpPr>
        <p:spPr>
          <a:xfrm rot="10800000">
            <a:off x="10872555" y="466491"/>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9" name="Google Shape;599;p43"/>
          <p:cNvSpPr/>
          <p:nvPr/>
        </p:nvSpPr>
        <p:spPr>
          <a:xfrm rot="10800000">
            <a:off x="10241421" y="985424"/>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0" name="Google Shape;600;p43"/>
          <p:cNvSpPr/>
          <p:nvPr/>
        </p:nvSpPr>
        <p:spPr>
          <a:xfrm flipH="1">
            <a:off x="-4445234" y="-280999"/>
            <a:ext cx="9186761" cy="1173337"/>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1" name="Google Shape;601;p43"/>
          <p:cNvSpPr/>
          <p:nvPr/>
        </p:nvSpPr>
        <p:spPr>
          <a:xfrm rot="10800000">
            <a:off x="-189594" y="-701801"/>
            <a:ext cx="3172419" cy="129613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2" name="Google Shape;602;p43"/>
          <p:cNvSpPr/>
          <p:nvPr/>
        </p:nvSpPr>
        <p:spPr>
          <a:xfrm rot="3279262" flipH="1">
            <a:off x="-217286" y="-1298944"/>
            <a:ext cx="1873092" cy="2791747"/>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3" name="Google Shape;603;p43"/>
          <p:cNvSpPr/>
          <p:nvPr/>
        </p:nvSpPr>
        <p:spPr>
          <a:xfrm rot="10800000" flipH="1">
            <a:off x="3430604" y="149857"/>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4" name="Google Shape;604;p43"/>
          <p:cNvSpPr/>
          <p:nvPr/>
        </p:nvSpPr>
        <p:spPr>
          <a:xfrm rot="10800000" flipH="1">
            <a:off x="1187504" y="464891"/>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5" name="Google Shape;605;p43"/>
          <p:cNvSpPr/>
          <p:nvPr/>
        </p:nvSpPr>
        <p:spPr>
          <a:xfrm rot="10800000" flipH="1">
            <a:off x="268404" y="1403657"/>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6" name="Google Shape;606;p43"/>
          <p:cNvSpPr/>
          <p:nvPr/>
        </p:nvSpPr>
        <p:spPr>
          <a:xfrm rot="10800000" flipH="1">
            <a:off x="1818637" y="983824"/>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7" name="Google Shape;607;p43"/>
          <p:cNvSpPr/>
          <p:nvPr/>
        </p:nvSpPr>
        <p:spPr>
          <a:xfrm rot="10800000">
            <a:off x="11791655" y="1405257"/>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04255995"/>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and six columns 1">
  <p:cSld name="Title and six columns 1">
    <p:spTree>
      <p:nvGrpSpPr>
        <p:cNvPr id="1" name="Shape 608"/>
        <p:cNvGrpSpPr/>
        <p:nvPr/>
      </p:nvGrpSpPr>
      <p:grpSpPr>
        <a:xfrm>
          <a:off x="0" y="0"/>
          <a:ext cx="0" cy="0"/>
          <a:chOff x="0" y="0"/>
          <a:chExt cx="0" cy="0"/>
        </a:xfrm>
      </p:grpSpPr>
      <p:sp>
        <p:nvSpPr>
          <p:cNvPr id="609" name="Google Shape;609;p44"/>
          <p:cNvSpPr/>
          <p:nvPr/>
        </p:nvSpPr>
        <p:spPr>
          <a:xfrm rot="-5400000" flipH="1">
            <a:off x="9859551" y="3681389"/>
            <a:ext cx="3257661" cy="758308"/>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0" name="Google Shape;610;p44"/>
          <p:cNvSpPr/>
          <p:nvPr/>
        </p:nvSpPr>
        <p:spPr>
          <a:xfrm rot="-5399497">
            <a:off x="8729410" y="2563472"/>
            <a:ext cx="6020449" cy="904459"/>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1" name="Google Shape;611;p44"/>
          <p:cNvSpPr/>
          <p:nvPr/>
        </p:nvSpPr>
        <p:spPr>
          <a:xfrm rot="-5400440" flipH="1">
            <a:off x="8268809" y="2946989"/>
            <a:ext cx="6882276" cy="963896"/>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2" name="Google Shape;612;p44"/>
          <p:cNvSpPr txBox="1">
            <a:spLocks noGrp="1"/>
          </p:cNvSpPr>
          <p:nvPr>
            <p:ph type="subTitle" idx="1"/>
          </p:nvPr>
        </p:nvSpPr>
        <p:spPr>
          <a:xfrm>
            <a:off x="4438588" y="2539300"/>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endParaRPr/>
          </a:p>
        </p:txBody>
      </p:sp>
      <p:sp>
        <p:nvSpPr>
          <p:cNvPr id="613" name="Google Shape;613;p44"/>
          <p:cNvSpPr txBox="1">
            <a:spLocks noGrp="1"/>
          </p:cNvSpPr>
          <p:nvPr>
            <p:ph type="subTitle" idx="2"/>
          </p:nvPr>
        </p:nvSpPr>
        <p:spPr>
          <a:xfrm>
            <a:off x="4814588" y="3066400"/>
            <a:ext cx="2562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614" name="Google Shape;614;p44"/>
          <p:cNvSpPr txBox="1">
            <a:spLocks noGrp="1"/>
          </p:cNvSpPr>
          <p:nvPr>
            <p:ph type="subTitle" idx="3"/>
          </p:nvPr>
        </p:nvSpPr>
        <p:spPr>
          <a:xfrm>
            <a:off x="1082751" y="2539300"/>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endParaRPr/>
          </a:p>
        </p:txBody>
      </p:sp>
      <p:sp>
        <p:nvSpPr>
          <p:cNvPr id="615" name="Google Shape;615;p44"/>
          <p:cNvSpPr txBox="1">
            <a:spLocks noGrp="1"/>
          </p:cNvSpPr>
          <p:nvPr>
            <p:ph type="subTitle" idx="4"/>
          </p:nvPr>
        </p:nvSpPr>
        <p:spPr>
          <a:xfrm>
            <a:off x="1458751" y="3066400"/>
            <a:ext cx="2562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616" name="Google Shape;616;p44"/>
          <p:cNvSpPr txBox="1">
            <a:spLocks noGrp="1"/>
          </p:cNvSpPr>
          <p:nvPr>
            <p:ph type="subTitle" idx="5"/>
          </p:nvPr>
        </p:nvSpPr>
        <p:spPr>
          <a:xfrm>
            <a:off x="4438588" y="4679600"/>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endParaRPr/>
          </a:p>
        </p:txBody>
      </p:sp>
      <p:sp>
        <p:nvSpPr>
          <p:cNvPr id="617" name="Google Shape;617;p44"/>
          <p:cNvSpPr txBox="1">
            <a:spLocks noGrp="1"/>
          </p:cNvSpPr>
          <p:nvPr>
            <p:ph type="subTitle" idx="6"/>
          </p:nvPr>
        </p:nvSpPr>
        <p:spPr>
          <a:xfrm>
            <a:off x="4814588" y="5206704"/>
            <a:ext cx="2562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618" name="Google Shape;618;p44"/>
          <p:cNvSpPr txBox="1">
            <a:spLocks noGrp="1"/>
          </p:cNvSpPr>
          <p:nvPr>
            <p:ph type="subTitle" idx="7"/>
          </p:nvPr>
        </p:nvSpPr>
        <p:spPr>
          <a:xfrm>
            <a:off x="1082751" y="4679600"/>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endParaRPr/>
          </a:p>
        </p:txBody>
      </p:sp>
      <p:sp>
        <p:nvSpPr>
          <p:cNvPr id="619" name="Google Shape;619;p44"/>
          <p:cNvSpPr txBox="1">
            <a:spLocks noGrp="1"/>
          </p:cNvSpPr>
          <p:nvPr>
            <p:ph type="subTitle" idx="8"/>
          </p:nvPr>
        </p:nvSpPr>
        <p:spPr>
          <a:xfrm>
            <a:off x="1458751" y="5206704"/>
            <a:ext cx="2562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620" name="Google Shape;620;p44"/>
          <p:cNvSpPr txBox="1">
            <a:spLocks noGrp="1"/>
          </p:cNvSpPr>
          <p:nvPr>
            <p:ph type="subTitle" idx="9"/>
          </p:nvPr>
        </p:nvSpPr>
        <p:spPr>
          <a:xfrm>
            <a:off x="7794421" y="2539300"/>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endParaRPr/>
          </a:p>
        </p:txBody>
      </p:sp>
      <p:sp>
        <p:nvSpPr>
          <p:cNvPr id="621" name="Google Shape;621;p44"/>
          <p:cNvSpPr txBox="1">
            <a:spLocks noGrp="1"/>
          </p:cNvSpPr>
          <p:nvPr>
            <p:ph type="subTitle" idx="13"/>
          </p:nvPr>
        </p:nvSpPr>
        <p:spPr>
          <a:xfrm>
            <a:off x="8170421" y="3066400"/>
            <a:ext cx="2562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622" name="Google Shape;622;p44"/>
          <p:cNvSpPr txBox="1">
            <a:spLocks noGrp="1"/>
          </p:cNvSpPr>
          <p:nvPr>
            <p:ph type="subTitle" idx="14"/>
          </p:nvPr>
        </p:nvSpPr>
        <p:spPr>
          <a:xfrm>
            <a:off x="7794421" y="4679600"/>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endParaRPr/>
          </a:p>
        </p:txBody>
      </p:sp>
      <p:sp>
        <p:nvSpPr>
          <p:cNvPr id="623" name="Google Shape;623;p44"/>
          <p:cNvSpPr txBox="1">
            <a:spLocks noGrp="1"/>
          </p:cNvSpPr>
          <p:nvPr>
            <p:ph type="subTitle" idx="15"/>
          </p:nvPr>
        </p:nvSpPr>
        <p:spPr>
          <a:xfrm>
            <a:off x="8170421" y="5206704"/>
            <a:ext cx="2562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624" name="Google Shape;624;p44"/>
          <p:cNvSpPr txBox="1">
            <a:spLocks noGrp="1"/>
          </p:cNvSpPr>
          <p:nvPr>
            <p:ph type="title"/>
          </p:nvPr>
        </p:nvSpPr>
        <p:spPr>
          <a:xfrm>
            <a:off x="720000" y="484367"/>
            <a:ext cx="1075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a:endParaRPr/>
          </a:p>
        </p:txBody>
      </p:sp>
      <p:sp>
        <p:nvSpPr>
          <p:cNvPr id="625" name="Google Shape;625;p44"/>
          <p:cNvSpPr/>
          <p:nvPr/>
        </p:nvSpPr>
        <p:spPr>
          <a:xfrm>
            <a:off x="11135625" y="22512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6" name="Google Shape;626;p44"/>
          <p:cNvSpPr/>
          <p:nvPr/>
        </p:nvSpPr>
        <p:spPr>
          <a:xfrm>
            <a:off x="11152641" y="6411008"/>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7" name="Google Shape;627;p44"/>
          <p:cNvSpPr/>
          <p:nvPr/>
        </p:nvSpPr>
        <p:spPr>
          <a:xfrm rot="10800000">
            <a:off x="11353641" y="1987459"/>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8" name="Google Shape;628;p44"/>
          <p:cNvSpPr/>
          <p:nvPr/>
        </p:nvSpPr>
        <p:spPr>
          <a:xfrm>
            <a:off x="10587925" y="399632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9" name="Google Shape;629;p44"/>
          <p:cNvSpPr/>
          <p:nvPr/>
        </p:nvSpPr>
        <p:spPr>
          <a:xfrm rot="5400000">
            <a:off x="-2053099" y="1426572"/>
            <a:ext cx="4448705" cy="807963"/>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0" name="Google Shape;630;p44"/>
          <p:cNvSpPr/>
          <p:nvPr/>
        </p:nvSpPr>
        <p:spPr>
          <a:xfrm rot="6392579" flipH="1">
            <a:off x="-2782127" y="452280"/>
            <a:ext cx="5477900" cy="1500704"/>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1" name="Google Shape;631;p44"/>
          <p:cNvSpPr/>
          <p:nvPr/>
        </p:nvSpPr>
        <p:spPr>
          <a:xfrm rot="5980549">
            <a:off x="-3167587" y="670442"/>
            <a:ext cx="6454173" cy="1512841"/>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2" name="Google Shape;632;p44"/>
          <p:cNvSpPr/>
          <p:nvPr/>
        </p:nvSpPr>
        <p:spPr>
          <a:xfrm rot="10800000">
            <a:off x="153851" y="2797304"/>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3" name="Google Shape;633;p44"/>
          <p:cNvSpPr/>
          <p:nvPr/>
        </p:nvSpPr>
        <p:spPr>
          <a:xfrm rot="10800000">
            <a:off x="481700" y="56275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4" name="Google Shape;634;p44"/>
          <p:cNvSpPr/>
          <p:nvPr/>
        </p:nvSpPr>
        <p:spPr>
          <a:xfrm>
            <a:off x="444033" y="1921337"/>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5" name="Google Shape;635;p44"/>
          <p:cNvSpPr/>
          <p:nvPr/>
        </p:nvSpPr>
        <p:spPr>
          <a:xfrm rot="10800000">
            <a:off x="2124817" y="-440829"/>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97690507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itle and five columns 1">
  <p:cSld name="Title and five columns 1">
    <p:spTree>
      <p:nvGrpSpPr>
        <p:cNvPr id="1" name="Shape 636"/>
        <p:cNvGrpSpPr/>
        <p:nvPr/>
      </p:nvGrpSpPr>
      <p:grpSpPr>
        <a:xfrm>
          <a:off x="0" y="0"/>
          <a:ext cx="0" cy="0"/>
          <a:chOff x="0" y="0"/>
          <a:chExt cx="0" cy="0"/>
        </a:xfrm>
      </p:grpSpPr>
      <p:sp>
        <p:nvSpPr>
          <p:cNvPr id="637" name="Google Shape;637;p45"/>
          <p:cNvSpPr txBox="1">
            <a:spLocks noGrp="1"/>
          </p:cNvSpPr>
          <p:nvPr>
            <p:ph type="title"/>
          </p:nvPr>
        </p:nvSpPr>
        <p:spPr>
          <a:xfrm>
            <a:off x="1465251" y="1675900"/>
            <a:ext cx="2696400" cy="50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700"/>
              <a:buNone/>
              <a:defRPr sz="3600"/>
            </a:lvl1pPr>
            <a:lvl2pPr lvl="1" algn="ctr" rtl="0">
              <a:spcBef>
                <a:spcPts val="0"/>
              </a:spcBef>
              <a:spcAft>
                <a:spcPts val="0"/>
              </a:spcAft>
              <a:buSzPts val="2700"/>
              <a:buNone/>
              <a:defRPr sz="3600"/>
            </a:lvl2pPr>
            <a:lvl3pPr lvl="2" algn="ctr" rtl="0">
              <a:spcBef>
                <a:spcPts val="0"/>
              </a:spcBef>
              <a:spcAft>
                <a:spcPts val="0"/>
              </a:spcAft>
              <a:buSzPts val="2700"/>
              <a:buNone/>
              <a:defRPr sz="3600"/>
            </a:lvl3pPr>
            <a:lvl4pPr lvl="3" algn="ctr" rtl="0">
              <a:spcBef>
                <a:spcPts val="0"/>
              </a:spcBef>
              <a:spcAft>
                <a:spcPts val="0"/>
              </a:spcAft>
              <a:buSzPts val="2700"/>
              <a:buNone/>
              <a:defRPr sz="3600"/>
            </a:lvl4pPr>
            <a:lvl5pPr lvl="4" algn="ctr" rtl="0">
              <a:spcBef>
                <a:spcPts val="0"/>
              </a:spcBef>
              <a:spcAft>
                <a:spcPts val="0"/>
              </a:spcAft>
              <a:buSzPts val="2700"/>
              <a:buNone/>
              <a:defRPr sz="3600"/>
            </a:lvl5pPr>
            <a:lvl6pPr lvl="5" algn="ctr" rtl="0">
              <a:spcBef>
                <a:spcPts val="0"/>
              </a:spcBef>
              <a:spcAft>
                <a:spcPts val="0"/>
              </a:spcAft>
              <a:buSzPts val="2700"/>
              <a:buNone/>
              <a:defRPr sz="3600"/>
            </a:lvl6pPr>
            <a:lvl7pPr lvl="6" algn="ctr" rtl="0">
              <a:spcBef>
                <a:spcPts val="0"/>
              </a:spcBef>
              <a:spcAft>
                <a:spcPts val="0"/>
              </a:spcAft>
              <a:buSzPts val="2700"/>
              <a:buNone/>
              <a:defRPr sz="3600"/>
            </a:lvl7pPr>
            <a:lvl8pPr lvl="7" algn="ctr" rtl="0">
              <a:spcBef>
                <a:spcPts val="0"/>
              </a:spcBef>
              <a:spcAft>
                <a:spcPts val="0"/>
              </a:spcAft>
              <a:buSzPts val="2700"/>
              <a:buNone/>
              <a:defRPr sz="3600"/>
            </a:lvl8pPr>
            <a:lvl9pPr lvl="8" algn="ctr" rtl="0">
              <a:spcBef>
                <a:spcPts val="0"/>
              </a:spcBef>
              <a:spcAft>
                <a:spcPts val="0"/>
              </a:spcAft>
              <a:buSzPts val="2700"/>
              <a:buNone/>
              <a:defRPr sz="3600"/>
            </a:lvl9pPr>
          </a:lstStyle>
          <a:p>
            <a:endParaRPr/>
          </a:p>
        </p:txBody>
      </p:sp>
      <p:sp>
        <p:nvSpPr>
          <p:cNvPr id="638" name="Google Shape;638;p45"/>
          <p:cNvSpPr txBox="1">
            <a:spLocks noGrp="1"/>
          </p:cNvSpPr>
          <p:nvPr>
            <p:ph type="subTitle" idx="1"/>
          </p:nvPr>
        </p:nvSpPr>
        <p:spPr>
          <a:xfrm>
            <a:off x="1465251" y="2098797"/>
            <a:ext cx="2696400" cy="8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639" name="Google Shape;639;p45"/>
          <p:cNvSpPr txBox="1">
            <a:spLocks noGrp="1"/>
          </p:cNvSpPr>
          <p:nvPr>
            <p:ph type="title" idx="2"/>
          </p:nvPr>
        </p:nvSpPr>
        <p:spPr>
          <a:xfrm>
            <a:off x="8001951" y="1675900"/>
            <a:ext cx="2696400" cy="50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700"/>
              <a:buNone/>
              <a:defRPr sz="3600"/>
            </a:lvl1pPr>
            <a:lvl2pPr lvl="1" algn="ctr" rtl="0">
              <a:spcBef>
                <a:spcPts val="0"/>
              </a:spcBef>
              <a:spcAft>
                <a:spcPts val="0"/>
              </a:spcAft>
              <a:buSzPts val="2700"/>
              <a:buNone/>
              <a:defRPr sz="3600"/>
            </a:lvl2pPr>
            <a:lvl3pPr lvl="2" algn="ctr" rtl="0">
              <a:spcBef>
                <a:spcPts val="0"/>
              </a:spcBef>
              <a:spcAft>
                <a:spcPts val="0"/>
              </a:spcAft>
              <a:buSzPts val="2700"/>
              <a:buNone/>
              <a:defRPr sz="3600"/>
            </a:lvl3pPr>
            <a:lvl4pPr lvl="3" algn="ctr" rtl="0">
              <a:spcBef>
                <a:spcPts val="0"/>
              </a:spcBef>
              <a:spcAft>
                <a:spcPts val="0"/>
              </a:spcAft>
              <a:buSzPts val="2700"/>
              <a:buNone/>
              <a:defRPr sz="3600"/>
            </a:lvl4pPr>
            <a:lvl5pPr lvl="4" algn="ctr" rtl="0">
              <a:spcBef>
                <a:spcPts val="0"/>
              </a:spcBef>
              <a:spcAft>
                <a:spcPts val="0"/>
              </a:spcAft>
              <a:buSzPts val="2700"/>
              <a:buNone/>
              <a:defRPr sz="3600"/>
            </a:lvl5pPr>
            <a:lvl6pPr lvl="5" algn="ctr" rtl="0">
              <a:spcBef>
                <a:spcPts val="0"/>
              </a:spcBef>
              <a:spcAft>
                <a:spcPts val="0"/>
              </a:spcAft>
              <a:buSzPts val="2700"/>
              <a:buNone/>
              <a:defRPr sz="3600"/>
            </a:lvl6pPr>
            <a:lvl7pPr lvl="6" algn="ctr" rtl="0">
              <a:spcBef>
                <a:spcPts val="0"/>
              </a:spcBef>
              <a:spcAft>
                <a:spcPts val="0"/>
              </a:spcAft>
              <a:buSzPts val="2700"/>
              <a:buNone/>
              <a:defRPr sz="3600"/>
            </a:lvl7pPr>
            <a:lvl8pPr lvl="7" algn="ctr" rtl="0">
              <a:spcBef>
                <a:spcPts val="0"/>
              </a:spcBef>
              <a:spcAft>
                <a:spcPts val="0"/>
              </a:spcAft>
              <a:buSzPts val="2700"/>
              <a:buNone/>
              <a:defRPr sz="3600"/>
            </a:lvl8pPr>
            <a:lvl9pPr lvl="8" algn="ctr" rtl="0">
              <a:spcBef>
                <a:spcPts val="0"/>
              </a:spcBef>
              <a:spcAft>
                <a:spcPts val="0"/>
              </a:spcAft>
              <a:buSzPts val="2700"/>
              <a:buNone/>
              <a:defRPr sz="3600"/>
            </a:lvl9pPr>
          </a:lstStyle>
          <a:p>
            <a:endParaRPr/>
          </a:p>
        </p:txBody>
      </p:sp>
      <p:sp>
        <p:nvSpPr>
          <p:cNvPr id="640" name="Google Shape;640;p45"/>
          <p:cNvSpPr txBox="1">
            <a:spLocks noGrp="1"/>
          </p:cNvSpPr>
          <p:nvPr>
            <p:ph type="subTitle" idx="3"/>
          </p:nvPr>
        </p:nvSpPr>
        <p:spPr>
          <a:xfrm>
            <a:off x="8001951" y="2098797"/>
            <a:ext cx="2696400" cy="8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641" name="Google Shape;641;p45"/>
          <p:cNvSpPr txBox="1">
            <a:spLocks noGrp="1"/>
          </p:cNvSpPr>
          <p:nvPr>
            <p:ph type="title" idx="4"/>
          </p:nvPr>
        </p:nvSpPr>
        <p:spPr>
          <a:xfrm>
            <a:off x="1493651" y="4537600"/>
            <a:ext cx="2696400" cy="50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700"/>
              <a:buNone/>
              <a:defRPr sz="3600"/>
            </a:lvl1pPr>
            <a:lvl2pPr lvl="1" algn="ctr" rtl="0">
              <a:spcBef>
                <a:spcPts val="0"/>
              </a:spcBef>
              <a:spcAft>
                <a:spcPts val="0"/>
              </a:spcAft>
              <a:buSzPts val="2700"/>
              <a:buNone/>
              <a:defRPr sz="3600"/>
            </a:lvl2pPr>
            <a:lvl3pPr lvl="2" algn="ctr" rtl="0">
              <a:spcBef>
                <a:spcPts val="0"/>
              </a:spcBef>
              <a:spcAft>
                <a:spcPts val="0"/>
              </a:spcAft>
              <a:buSzPts val="2700"/>
              <a:buNone/>
              <a:defRPr sz="3600"/>
            </a:lvl3pPr>
            <a:lvl4pPr lvl="3" algn="ctr" rtl="0">
              <a:spcBef>
                <a:spcPts val="0"/>
              </a:spcBef>
              <a:spcAft>
                <a:spcPts val="0"/>
              </a:spcAft>
              <a:buSzPts val="2700"/>
              <a:buNone/>
              <a:defRPr sz="3600"/>
            </a:lvl4pPr>
            <a:lvl5pPr lvl="4" algn="ctr" rtl="0">
              <a:spcBef>
                <a:spcPts val="0"/>
              </a:spcBef>
              <a:spcAft>
                <a:spcPts val="0"/>
              </a:spcAft>
              <a:buSzPts val="2700"/>
              <a:buNone/>
              <a:defRPr sz="3600"/>
            </a:lvl5pPr>
            <a:lvl6pPr lvl="5" algn="ctr" rtl="0">
              <a:spcBef>
                <a:spcPts val="0"/>
              </a:spcBef>
              <a:spcAft>
                <a:spcPts val="0"/>
              </a:spcAft>
              <a:buSzPts val="2700"/>
              <a:buNone/>
              <a:defRPr sz="3600"/>
            </a:lvl6pPr>
            <a:lvl7pPr lvl="6" algn="ctr" rtl="0">
              <a:spcBef>
                <a:spcPts val="0"/>
              </a:spcBef>
              <a:spcAft>
                <a:spcPts val="0"/>
              </a:spcAft>
              <a:buSzPts val="2700"/>
              <a:buNone/>
              <a:defRPr sz="3600"/>
            </a:lvl7pPr>
            <a:lvl8pPr lvl="7" algn="ctr" rtl="0">
              <a:spcBef>
                <a:spcPts val="0"/>
              </a:spcBef>
              <a:spcAft>
                <a:spcPts val="0"/>
              </a:spcAft>
              <a:buSzPts val="2700"/>
              <a:buNone/>
              <a:defRPr sz="3600"/>
            </a:lvl8pPr>
            <a:lvl9pPr lvl="8" algn="ctr" rtl="0">
              <a:spcBef>
                <a:spcPts val="0"/>
              </a:spcBef>
              <a:spcAft>
                <a:spcPts val="0"/>
              </a:spcAft>
              <a:buSzPts val="2700"/>
              <a:buNone/>
              <a:defRPr sz="3600"/>
            </a:lvl9pPr>
          </a:lstStyle>
          <a:p>
            <a:endParaRPr/>
          </a:p>
        </p:txBody>
      </p:sp>
      <p:sp>
        <p:nvSpPr>
          <p:cNvPr id="642" name="Google Shape;642;p45"/>
          <p:cNvSpPr txBox="1">
            <a:spLocks noGrp="1"/>
          </p:cNvSpPr>
          <p:nvPr>
            <p:ph type="subTitle" idx="5"/>
          </p:nvPr>
        </p:nvSpPr>
        <p:spPr>
          <a:xfrm>
            <a:off x="1493651" y="4960497"/>
            <a:ext cx="2696400" cy="8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643" name="Google Shape;643;p45"/>
          <p:cNvSpPr txBox="1">
            <a:spLocks noGrp="1"/>
          </p:cNvSpPr>
          <p:nvPr>
            <p:ph type="title" idx="6"/>
          </p:nvPr>
        </p:nvSpPr>
        <p:spPr>
          <a:xfrm>
            <a:off x="8030351" y="4537600"/>
            <a:ext cx="2696400" cy="50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700"/>
              <a:buNone/>
              <a:defRPr sz="3600"/>
            </a:lvl1pPr>
            <a:lvl2pPr lvl="1" algn="ctr" rtl="0">
              <a:spcBef>
                <a:spcPts val="0"/>
              </a:spcBef>
              <a:spcAft>
                <a:spcPts val="0"/>
              </a:spcAft>
              <a:buSzPts val="2700"/>
              <a:buNone/>
              <a:defRPr sz="3600"/>
            </a:lvl2pPr>
            <a:lvl3pPr lvl="2" algn="ctr" rtl="0">
              <a:spcBef>
                <a:spcPts val="0"/>
              </a:spcBef>
              <a:spcAft>
                <a:spcPts val="0"/>
              </a:spcAft>
              <a:buSzPts val="2700"/>
              <a:buNone/>
              <a:defRPr sz="3600"/>
            </a:lvl3pPr>
            <a:lvl4pPr lvl="3" algn="ctr" rtl="0">
              <a:spcBef>
                <a:spcPts val="0"/>
              </a:spcBef>
              <a:spcAft>
                <a:spcPts val="0"/>
              </a:spcAft>
              <a:buSzPts val="2700"/>
              <a:buNone/>
              <a:defRPr sz="3600"/>
            </a:lvl4pPr>
            <a:lvl5pPr lvl="4" algn="ctr" rtl="0">
              <a:spcBef>
                <a:spcPts val="0"/>
              </a:spcBef>
              <a:spcAft>
                <a:spcPts val="0"/>
              </a:spcAft>
              <a:buSzPts val="2700"/>
              <a:buNone/>
              <a:defRPr sz="3600"/>
            </a:lvl5pPr>
            <a:lvl6pPr lvl="5" algn="ctr" rtl="0">
              <a:spcBef>
                <a:spcPts val="0"/>
              </a:spcBef>
              <a:spcAft>
                <a:spcPts val="0"/>
              </a:spcAft>
              <a:buSzPts val="2700"/>
              <a:buNone/>
              <a:defRPr sz="3600"/>
            </a:lvl6pPr>
            <a:lvl7pPr lvl="6" algn="ctr" rtl="0">
              <a:spcBef>
                <a:spcPts val="0"/>
              </a:spcBef>
              <a:spcAft>
                <a:spcPts val="0"/>
              </a:spcAft>
              <a:buSzPts val="2700"/>
              <a:buNone/>
              <a:defRPr sz="3600"/>
            </a:lvl7pPr>
            <a:lvl8pPr lvl="7" algn="ctr" rtl="0">
              <a:spcBef>
                <a:spcPts val="0"/>
              </a:spcBef>
              <a:spcAft>
                <a:spcPts val="0"/>
              </a:spcAft>
              <a:buSzPts val="2700"/>
              <a:buNone/>
              <a:defRPr sz="3600"/>
            </a:lvl8pPr>
            <a:lvl9pPr lvl="8" algn="ctr" rtl="0">
              <a:spcBef>
                <a:spcPts val="0"/>
              </a:spcBef>
              <a:spcAft>
                <a:spcPts val="0"/>
              </a:spcAft>
              <a:buSzPts val="2700"/>
              <a:buNone/>
              <a:defRPr sz="3600"/>
            </a:lvl9pPr>
          </a:lstStyle>
          <a:p>
            <a:endParaRPr/>
          </a:p>
        </p:txBody>
      </p:sp>
      <p:sp>
        <p:nvSpPr>
          <p:cNvPr id="644" name="Google Shape;644;p45"/>
          <p:cNvSpPr txBox="1">
            <a:spLocks noGrp="1"/>
          </p:cNvSpPr>
          <p:nvPr>
            <p:ph type="subTitle" idx="7"/>
          </p:nvPr>
        </p:nvSpPr>
        <p:spPr>
          <a:xfrm>
            <a:off x="8030351" y="4960497"/>
            <a:ext cx="2696400" cy="8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645" name="Google Shape;645;p45"/>
          <p:cNvSpPr txBox="1">
            <a:spLocks noGrp="1"/>
          </p:cNvSpPr>
          <p:nvPr>
            <p:ph type="title" idx="8"/>
          </p:nvPr>
        </p:nvSpPr>
        <p:spPr>
          <a:xfrm>
            <a:off x="4733600" y="3106751"/>
            <a:ext cx="2696400" cy="50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700"/>
              <a:buNone/>
              <a:defRPr sz="3600"/>
            </a:lvl1pPr>
            <a:lvl2pPr lvl="1" algn="ctr" rtl="0">
              <a:spcBef>
                <a:spcPts val="0"/>
              </a:spcBef>
              <a:spcAft>
                <a:spcPts val="0"/>
              </a:spcAft>
              <a:buSzPts val="2700"/>
              <a:buNone/>
              <a:defRPr sz="3600"/>
            </a:lvl2pPr>
            <a:lvl3pPr lvl="2" algn="ctr" rtl="0">
              <a:spcBef>
                <a:spcPts val="0"/>
              </a:spcBef>
              <a:spcAft>
                <a:spcPts val="0"/>
              </a:spcAft>
              <a:buSzPts val="2700"/>
              <a:buNone/>
              <a:defRPr sz="3600"/>
            </a:lvl3pPr>
            <a:lvl4pPr lvl="3" algn="ctr" rtl="0">
              <a:spcBef>
                <a:spcPts val="0"/>
              </a:spcBef>
              <a:spcAft>
                <a:spcPts val="0"/>
              </a:spcAft>
              <a:buSzPts val="2700"/>
              <a:buNone/>
              <a:defRPr sz="3600"/>
            </a:lvl4pPr>
            <a:lvl5pPr lvl="4" algn="ctr" rtl="0">
              <a:spcBef>
                <a:spcPts val="0"/>
              </a:spcBef>
              <a:spcAft>
                <a:spcPts val="0"/>
              </a:spcAft>
              <a:buSzPts val="2700"/>
              <a:buNone/>
              <a:defRPr sz="3600"/>
            </a:lvl5pPr>
            <a:lvl6pPr lvl="5" algn="ctr" rtl="0">
              <a:spcBef>
                <a:spcPts val="0"/>
              </a:spcBef>
              <a:spcAft>
                <a:spcPts val="0"/>
              </a:spcAft>
              <a:buSzPts val="2700"/>
              <a:buNone/>
              <a:defRPr sz="3600"/>
            </a:lvl6pPr>
            <a:lvl7pPr lvl="6" algn="ctr" rtl="0">
              <a:spcBef>
                <a:spcPts val="0"/>
              </a:spcBef>
              <a:spcAft>
                <a:spcPts val="0"/>
              </a:spcAft>
              <a:buSzPts val="2700"/>
              <a:buNone/>
              <a:defRPr sz="3600"/>
            </a:lvl7pPr>
            <a:lvl8pPr lvl="7" algn="ctr" rtl="0">
              <a:spcBef>
                <a:spcPts val="0"/>
              </a:spcBef>
              <a:spcAft>
                <a:spcPts val="0"/>
              </a:spcAft>
              <a:buSzPts val="2700"/>
              <a:buNone/>
              <a:defRPr sz="3600"/>
            </a:lvl8pPr>
            <a:lvl9pPr lvl="8" algn="ctr" rtl="0">
              <a:spcBef>
                <a:spcPts val="0"/>
              </a:spcBef>
              <a:spcAft>
                <a:spcPts val="0"/>
              </a:spcAft>
              <a:buSzPts val="2700"/>
              <a:buNone/>
              <a:defRPr sz="3600"/>
            </a:lvl9pPr>
          </a:lstStyle>
          <a:p>
            <a:endParaRPr/>
          </a:p>
        </p:txBody>
      </p:sp>
      <p:sp>
        <p:nvSpPr>
          <p:cNvPr id="646" name="Google Shape;646;p45"/>
          <p:cNvSpPr txBox="1">
            <a:spLocks noGrp="1"/>
          </p:cNvSpPr>
          <p:nvPr>
            <p:ph type="subTitle" idx="9"/>
          </p:nvPr>
        </p:nvSpPr>
        <p:spPr>
          <a:xfrm>
            <a:off x="4733600" y="3529647"/>
            <a:ext cx="2696400" cy="8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647" name="Google Shape;647;p45"/>
          <p:cNvSpPr/>
          <p:nvPr/>
        </p:nvSpPr>
        <p:spPr>
          <a:xfrm rot="-1518785" flipH="1">
            <a:off x="144295" y="-18181"/>
            <a:ext cx="2970832" cy="1225239"/>
          </a:xfrm>
          <a:custGeom>
            <a:avLst/>
            <a:gdLst/>
            <a:ahLst/>
            <a:cxnLst/>
            <a:rect l="l" t="t" r="r" b="b"/>
            <a:pathLst>
              <a:path w="246008" h="61867" extrusionOk="0">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8" name="Google Shape;648;p45"/>
          <p:cNvSpPr/>
          <p:nvPr/>
        </p:nvSpPr>
        <p:spPr>
          <a:xfrm rot="-1519228" flipH="1">
            <a:off x="-669836" y="-955150"/>
            <a:ext cx="5043973" cy="1905099"/>
          </a:xfrm>
          <a:custGeom>
            <a:avLst/>
            <a:gdLst/>
            <a:ahLst/>
            <a:cxnLst/>
            <a:rect l="l" t="t" r="r" b="b"/>
            <a:pathLst>
              <a:path w="264364" h="61984" extrusionOk="0">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49" name="Google Shape;649;p45"/>
          <p:cNvSpPr/>
          <p:nvPr/>
        </p:nvSpPr>
        <p:spPr>
          <a:xfrm rot="-1518617">
            <a:off x="-1304856" y="-844822"/>
            <a:ext cx="5686328" cy="2458409"/>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0" name="Google Shape;650;p45"/>
          <p:cNvSpPr/>
          <p:nvPr/>
        </p:nvSpPr>
        <p:spPr>
          <a:xfrm>
            <a:off x="-970244" y="5473868"/>
            <a:ext cx="3257661" cy="125332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1" name="Google Shape;651;p45"/>
          <p:cNvSpPr/>
          <p:nvPr/>
        </p:nvSpPr>
        <p:spPr>
          <a:xfrm rot="1432117" flipH="1">
            <a:off x="-1325510" y="5767891"/>
            <a:ext cx="4205268" cy="1494867"/>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2" name="Google Shape;652;p45"/>
          <p:cNvSpPr/>
          <p:nvPr/>
        </p:nvSpPr>
        <p:spPr>
          <a:xfrm rot="855778">
            <a:off x="-2040618" y="5611889"/>
            <a:ext cx="4807155" cy="1593004"/>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3" name="Google Shape;653;p45"/>
          <p:cNvSpPr txBox="1">
            <a:spLocks noGrp="1"/>
          </p:cNvSpPr>
          <p:nvPr>
            <p:ph type="title" idx="13"/>
          </p:nvPr>
        </p:nvSpPr>
        <p:spPr>
          <a:xfrm>
            <a:off x="720000" y="484367"/>
            <a:ext cx="1075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atin typeface="Open Sans"/>
                <a:ea typeface="Open Sans"/>
                <a:cs typeface="Open Sans"/>
                <a:sym typeface="Open Sans"/>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a:endParaRPr/>
          </a:p>
        </p:txBody>
      </p:sp>
      <p:sp>
        <p:nvSpPr>
          <p:cNvPr id="654" name="Google Shape;654;p45"/>
          <p:cNvSpPr/>
          <p:nvPr/>
        </p:nvSpPr>
        <p:spPr>
          <a:xfrm rot="5400000">
            <a:off x="3558459" y="20337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5" name="Google Shape;655;p45"/>
          <p:cNvSpPr/>
          <p:nvPr/>
        </p:nvSpPr>
        <p:spPr>
          <a:xfrm rot="5400000">
            <a:off x="1342108" y="59562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6" name="Google Shape;656;p45"/>
          <p:cNvSpPr/>
          <p:nvPr/>
        </p:nvSpPr>
        <p:spPr>
          <a:xfrm rot="-5400000">
            <a:off x="2682692" y="-208"/>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57" name="Google Shape;657;p45"/>
          <p:cNvSpPr/>
          <p:nvPr/>
        </p:nvSpPr>
        <p:spPr>
          <a:xfrm rot="5400000">
            <a:off x="467159" y="510987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25799289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Title and five columns">
  <p:cSld name="Title and five columns">
    <p:spTree>
      <p:nvGrpSpPr>
        <p:cNvPr id="1" name="Shape 658"/>
        <p:cNvGrpSpPr/>
        <p:nvPr/>
      </p:nvGrpSpPr>
      <p:grpSpPr>
        <a:xfrm>
          <a:off x="0" y="0"/>
          <a:ext cx="0" cy="0"/>
          <a:chOff x="0" y="0"/>
          <a:chExt cx="0" cy="0"/>
        </a:xfrm>
      </p:grpSpPr>
      <p:sp>
        <p:nvSpPr>
          <p:cNvPr id="659" name="Google Shape;659;p46"/>
          <p:cNvSpPr txBox="1">
            <a:spLocks noGrp="1"/>
          </p:cNvSpPr>
          <p:nvPr>
            <p:ph type="title"/>
          </p:nvPr>
        </p:nvSpPr>
        <p:spPr>
          <a:xfrm>
            <a:off x="720000" y="484367"/>
            <a:ext cx="1075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660" name="Google Shape;660;p46"/>
          <p:cNvSpPr txBox="1">
            <a:spLocks noGrp="1"/>
          </p:cNvSpPr>
          <p:nvPr>
            <p:ph type="title" idx="2"/>
          </p:nvPr>
        </p:nvSpPr>
        <p:spPr>
          <a:xfrm>
            <a:off x="1321167" y="2040600"/>
            <a:ext cx="2712800" cy="6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600"/>
            </a:lvl1pPr>
            <a:lvl2pPr lvl="1" algn="ctr" rtl="0">
              <a:spcBef>
                <a:spcPts val="0"/>
              </a:spcBef>
              <a:spcAft>
                <a:spcPts val="0"/>
              </a:spcAft>
              <a:buSzPts val="2700"/>
              <a:buNone/>
              <a:defRPr sz="3600"/>
            </a:lvl2pPr>
            <a:lvl3pPr lvl="2" algn="ctr" rtl="0">
              <a:spcBef>
                <a:spcPts val="0"/>
              </a:spcBef>
              <a:spcAft>
                <a:spcPts val="0"/>
              </a:spcAft>
              <a:buSzPts val="2700"/>
              <a:buNone/>
              <a:defRPr sz="3600"/>
            </a:lvl3pPr>
            <a:lvl4pPr lvl="3" algn="ctr" rtl="0">
              <a:spcBef>
                <a:spcPts val="0"/>
              </a:spcBef>
              <a:spcAft>
                <a:spcPts val="0"/>
              </a:spcAft>
              <a:buSzPts val="2700"/>
              <a:buNone/>
              <a:defRPr sz="3600"/>
            </a:lvl4pPr>
            <a:lvl5pPr lvl="4" algn="ctr" rtl="0">
              <a:spcBef>
                <a:spcPts val="0"/>
              </a:spcBef>
              <a:spcAft>
                <a:spcPts val="0"/>
              </a:spcAft>
              <a:buSzPts val="2700"/>
              <a:buNone/>
              <a:defRPr sz="3600"/>
            </a:lvl5pPr>
            <a:lvl6pPr lvl="5" algn="ctr" rtl="0">
              <a:spcBef>
                <a:spcPts val="0"/>
              </a:spcBef>
              <a:spcAft>
                <a:spcPts val="0"/>
              </a:spcAft>
              <a:buSzPts val="2700"/>
              <a:buNone/>
              <a:defRPr sz="3600"/>
            </a:lvl6pPr>
            <a:lvl7pPr lvl="6" algn="ctr" rtl="0">
              <a:spcBef>
                <a:spcPts val="0"/>
              </a:spcBef>
              <a:spcAft>
                <a:spcPts val="0"/>
              </a:spcAft>
              <a:buSzPts val="2700"/>
              <a:buNone/>
              <a:defRPr sz="3600"/>
            </a:lvl7pPr>
            <a:lvl8pPr lvl="7" algn="ctr" rtl="0">
              <a:spcBef>
                <a:spcPts val="0"/>
              </a:spcBef>
              <a:spcAft>
                <a:spcPts val="0"/>
              </a:spcAft>
              <a:buSzPts val="2700"/>
              <a:buNone/>
              <a:defRPr sz="3600"/>
            </a:lvl8pPr>
            <a:lvl9pPr lvl="8" algn="ctr" rtl="0">
              <a:spcBef>
                <a:spcPts val="0"/>
              </a:spcBef>
              <a:spcAft>
                <a:spcPts val="0"/>
              </a:spcAft>
              <a:buSzPts val="2700"/>
              <a:buNone/>
              <a:defRPr sz="3600"/>
            </a:lvl9pPr>
          </a:lstStyle>
          <a:p>
            <a:endParaRPr/>
          </a:p>
        </p:txBody>
      </p:sp>
      <p:sp>
        <p:nvSpPr>
          <p:cNvPr id="661" name="Google Shape;661;p46"/>
          <p:cNvSpPr txBox="1">
            <a:spLocks noGrp="1"/>
          </p:cNvSpPr>
          <p:nvPr>
            <p:ph type="subTitle" idx="1"/>
          </p:nvPr>
        </p:nvSpPr>
        <p:spPr>
          <a:xfrm>
            <a:off x="1321167" y="2645400"/>
            <a:ext cx="2712800" cy="84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2" name="Google Shape;662;p46"/>
          <p:cNvSpPr txBox="1">
            <a:spLocks noGrp="1"/>
          </p:cNvSpPr>
          <p:nvPr>
            <p:ph type="title" idx="3"/>
          </p:nvPr>
        </p:nvSpPr>
        <p:spPr>
          <a:xfrm>
            <a:off x="3030367" y="3951800"/>
            <a:ext cx="2712800" cy="6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600"/>
            </a:lvl1pPr>
            <a:lvl2pPr lvl="1" algn="ctr" rtl="0">
              <a:spcBef>
                <a:spcPts val="0"/>
              </a:spcBef>
              <a:spcAft>
                <a:spcPts val="0"/>
              </a:spcAft>
              <a:buSzPts val="2700"/>
              <a:buNone/>
              <a:defRPr sz="3600"/>
            </a:lvl2pPr>
            <a:lvl3pPr lvl="2" algn="ctr" rtl="0">
              <a:spcBef>
                <a:spcPts val="0"/>
              </a:spcBef>
              <a:spcAft>
                <a:spcPts val="0"/>
              </a:spcAft>
              <a:buSzPts val="2700"/>
              <a:buNone/>
              <a:defRPr sz="3600"/>
            </a:lvl3pPr>
            <a:lvl4pPr lvl="3" algn="ctr" rtl="0">
              <a:spcBef>
                <a:spcPts val="0"/>
              </a:spcBef>
              <a:spcAft>
                <a:spcPts val="0"/>
              </a:spcAft>
              <a:buSzPts val="2700"/>
              <a:buNone/>
              <a:defRPr sz="3600"/>
            </a:lvl4pPr>
            <a:lvl5pPr lvl="4" algn="ctr" rtl="0">
              <a:spcBef>
                <a:spcPts val="0"/>
              </a:spcBef>
              <a:spcAft>
                <a:spcPts val="0"/>
              </a:spcAft>
              <a:buSzPts val="2700"/>
              <a:buNone/>
              <a:defRPr sz="3600"/>
            </a:lvl5pPr>
            <a:lvl6pPr lvl="5" algn="ctr" rtl="0">
              <a:spcBef>
                <a:spcPts val="0"/>
              </a:spcBef>
              <a:spcAft>
                <a:spcPts val="0"/>
              </a:spcAft>
              <a:buSzPts val="2700"/>
              <a:buNone/>
              <a:defRPr sz="3600"/>
            </a:lvl6pPr>
            <a:lvl7pPr lvl="6" algn="ctr" rtl="0">
              <a:spcBef>
                <a:spcPts val="0"/>
              </a:spcBef>
              <a:spcAft>
                <a:spcPts val="0"/>
              </a:spcAft>
              <a:buSzPts val="2700"/>
              <a:buNone/>
              <a:defRPr sz="3600"/>
            </a:lvl7pPr>
            <a:lvl8pPr lvl="7" algn="ctr" rtl="0">
              <a:spcBef>
                <a:spcPts val="0"/>
              </a:spcBef>
              <a:spcAft>
                <a:spcPts val="0"/>
              </a:spcAft>
              <a:buSzPts val="2700"/>
              <a:buNone/>
              <a:defRPr sz="3600"/>
            </a:lvl8pPr>
            <a:lvl9pPr lvl="8" algn="ctr" rtl="0">
              <a:spcBef>
                <a:spcPts val="0"/>
              </a:spcBef>
              <a:spcAft>
                <a:spcPts val="0"/>
              </a:spcAft>
              <a:buSzPts val="2700"/>
              <a:buNone/>
              <a:defRPr sz="3600"/>
            </a:lvl9pPr>
          </a:lstStyle>
          <a:p>
            <a:endParaRPr/>
          </a:p>
        </p:txBody>
      </p:sp>
      <p:sp>
        <p:nvSpPr>
          <p:cNvPr id="663" name="Google Shape;663;p46"/>
          <p:cNvSpPr txBox="1">
            <a:spLocks noGrp="1"/>
          </p:cNvSpPr>
          <p:nvPr>
            <p:ph type="subTitle" idx="4"/>
          </p:nvPr>
        </p:nvSpPr>
        <p:spPr>
          <a:xfrm>
            <a:off x="3030367" y="4556600"/>
            <a:ext cx="2712800" cy="84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4" name="Google Shape;664;p46"/>
          <p:cNvSpPr txBox="1">
            <a:spLocks noGrp="1"/>
          </p:cNvSpPr>
          <p:nvPr>
            <p:ph type="title" idx="5"/>
          </p:nvPr>
        </p:nvSpPr>
        <p:spPr>
          <a:xfrm>
            <a:off x="8158033" y="2040600"/>
            <a:ext cx="2712800" cy="6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600"/>
            </a:lvl1pPr>
            <a:lvl2pPr lvl="1" algn="ctr" rtl="0">
              <a:spcBef>
                <a:spcPts val="0"/>
              </a:spcBef>
              <a:spcAft>
                <a:spcPts val="0"/>
              </a:spcAft>
              <a:buSzPts val="2700"/>
              <a:buNone/>
              <a:defRPr sz="3600"/>
            </a:lvl2pPr>
            <a:lvl3pPr lvl="2" algn="ctr" rtl="0">
              <a:spcBef>
                <a:spcPts val="0"/>
              </a:spcBef>
              <a:spcAft>
                <a:spcPts val="0"/>
              </a:spcAft>
              <a:buSzPts val="2700"/>
              <a:buNone/>
              <a:defRPr sz="3600"/>
            </a:lvl3pPr>
            <a:lvl4pPr lvl="3" algn="ctr" rtl="0">
              <a:spcBef>
                <a:spcPts val="0"/>
              </a:spcBef>
              <a:spcAft>
                <a:spcPts val="0"/>
              </a:spcAft>
              <a:buSzPts val="2700"/>
              <a:buNone/>
              <a:defRPr sz="3600"/>
            </a:lvl4pPr>
            <a:lvl5pPr lvl="4" algn="ctr" rtl="0">
              <a:spcBef>
                <a:spcPts val="0"/>
              </a:spcBef>
              <a:spcAft>
                <a:spcPts val="0"/>
              </a:spcAft>
              <a:buSzPts val="2700"/>
              <a:buNone/>
              <a:defRPr sz="3600"/>
            </a:lvl5pPr>
            <a:lvl6pPr lvl="5" algn="ctr" rtl="0">
              <a:spcBef>
                <a:spcPts val="0"/>
              </a:spcBef>
              <a:spcAft>
                <a:spcPts val="0"/>
              </a:spcAft>
              <a:buSzPts val="2700"/>
              <a:buNone/>
              <a:defRPr sz="3600"/>
            </a:lvl6pPr>
            <a:lvl7pPr lvl="6" algn="ctr" rtl="0">
              <a:spcBef>
                <a:spcPts val="0"/>
              </a:spcBef>
              <a:spcAft>
                <a:spcPts val="0"/>
              </a:spcAft>
              <a:buSzPts val="2700"/>
              <a:buNone/>
              <a:defRPr sz="3600"/>
            </a:lvl7pPr>
            <a:lvl8pPr lvl="7" algn="ctr" rtl="0">
              <a:spcBef>
                <a:spcPts val="0"/>
              </a:spcBef>
              <a:spcAft>
                <a:spcPts val="0"/>
              </a:spcAft>
              <a:buSzPts val="2700"/>
              <a:buNone/>
              <a:defRPr sz="3600"/>
            </a:lvl8pPr>
            <a:lvl9pPr lvl="8" algn="ctr" rtl="0">
              <a:spcBef>
                <a:spcPts val="0"/>
              </a:spcBef>
              <a:spcAft>
                <a:spcPts val="0"/>
              </a:spcAft>
              <a:buSzPts val="2700"/>
              <a:buNone/>
              <a:defRPr sz="3600"/>
            </a:lvl9pPr>
          </a:lstStyle>
          <a:p>
            <a:endParaRPr/>
          </a:p>
        </p:txBody>
      </p:sp>
      <p:sp>
        <p:nvSpPr>
          <p:cNvPr id="665" name="Google Shape;665;p46"/>
          <p:cNvSpPr txBox="1">
            <a:spLocks noGrp="1"/>
          </p:cNvSpPr>
          <p:nvPr>
            <p:ph type="subTitle" idx="6"/>
          </p:nvPr>
        </p:nvSpPr>
        <p:spPr>
          <a:xfrm>
            <a:off x="8158033" y="2645400"/>
            <a:ext cx="2712800" cy="84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6" name="Google Shape;666;p46"/>
          <p:cNvSpPr txBox="1">
            <a:spLocks noGrp="1"/>
          </p:cNvSpPr>
          <p:nvPr>
            <p:ph type="title" idx="7"/>
          </p:nvPr>
        </p:nvSpPr>
        <p:spPr>
          <a:xfrm>
            <a:off x="6448800" y="3951800"/>
            <a:ext cx="2712800" cy="6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600"/>
            </a:lvl1pPr>
            <a:lvl2pPr lvl="1" algn="ctr" rtl="0">
              <a:spcBef>
                <a:spcPts val="0"/>
              </a:spcBef>
              <a:spcAft>
                <a:spcPts val="0"/>
              </a:spcAft>
              <a:buSzPts val="2700"/>
              <a:buNone/>
              <a:defRPr sz="3600"/>
            </a:lvl2pPr>
            <a:lvl3pPr lvl="2" algn="ctr" rtl="0">
              <a:spcBef>
                <a:spcPts val="0"/>
              </a:spcBef>
              <a:spcAft>
                <a:spcPts val="0"/>
              </a:spcAft>
              <a:buSzPts val="2700"/>
              <a:buNone/>
              <a:defRPr sz="3600"/>
            </a:lvl3pPr>
            <a:lvl4pPr lvl="3" algn="ctr" rtl="0">
              <a:spcBef>
                <a:spcPts val="0"/>
              </a:spcBef>
              <a:spcAft>
                <a:spcPts val="0"/>
              </a:spcAft>
              <a:buSzPts val="2700"/>
              <a:buNone/>
              <a:defRPr sz="3600"/>
            </a:lvl4pPr>
            <a:lvl5pPr lvl="4" algn="ctr" rtl="0">
              <a:spcBef>
                <a:spcPts val="0"/>
              </a:spcBef>
              <a:spcAft>
                <a:spcPts val="0"/>
              </a:spcAft>
              <a:buSzPts val="2700"/>
              <a:buNone/>
              <a:defRPr sz="3600"/>
            </a:lvl5pPr>
            <a:lvl6pPr lvl="5" algn="ctr" rtl="0">
              <a:spcBef>
                <a:spcPts val="0"/>
              </a:spcBef>
              <a:spcAft>
                <a:spcPts val="0"/>
              </a:spcAft>
              <a:buSzPts val="2700"/>
              <a:buNone/>
              <a:defRPr sz="3600"/>
            </a:lvl6pPr>
            <a:lvl7pPr lvl="6" algn="ctr" rtl="0">
              <a:spcBef>
                <a:spcPts val="0"/>
              </a:spcBef>
              <a:spcAft>
                <a:spcPts val="0"/>
              </a:spcAft>
              <a:buSzPts val="2700"/>
              <a:buNone/>
              <a:defRPr sz="3600"/>
            </a:lvl7pPr>
            <a:lvl8pPr lvl="7" algn="ctr" rtl="0">
              <a:spcBef>
                <a:spcPts val="0"/>
              </a:spcBef>
              <a:spcAft>
                <a:spcPts val="0"/>
              </a:spcAft>
              <a:buSzPts val="2700"/>
              <a:buNone/>
              <a:defRPr sz="3600"/>
            </a:lvl8pPr>
            <a:lvl9pPr lvl="8" algn="ctr" rtl="0">
              <a:spcBef>
                <a:spcPts val="0"/>
              </a:spcBef>
              <a:spcAft>
                <a:spcPts val="0"/>
              </a:spcAft>
              <a:buSzPts val="2700"/>
              <a:buNone/>
              <a:defRPr sz="3600"/>
            </a:lvl9pPr>
          </a:lstStyle>
          <a:p>
            <a:endParaRPr/>
          </a:p>
        </p:txBody>
      </p:sp>
      <p:sp>
        <p:nvSpPr>
          <p:cNvPr id="667" name="Google Shape;667;p46"/>
          <p:cNvSpPr txBox="1">
            <a:spLocks noGrp="1"/>
          </p:cNvSpPr>
          <p:nvPr>
            <p:ph type="subTitle" idx="8"/>
          </p:nvPr>
        </p:nvSpPr>
        <p:spPr>
          <a:xfrm>
            <a:off x="6448800" y="4556600"/>
            <a:ext cx="2712800" cy="84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68" name="Google Shape;668;p46"/>
          <p:cNvSpPr txBox="1">
            <a:spLocks noGrp="1"/>
          </p:cNvSpPr>
          <p:nvPr>
            <p:ph type="title" idx="9"/>
          </p:nvPr>
        </p:nvSpPr>
        <p:spPr>
          <a:xfrm>
            <a:off x="4739567" y="2040600"/>
            <a:ext cx="2712800" cy="60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700"/>
              <a:buNone/>
              <a:defRPr sz="3600"/>
            </a:lvl1pPr>
            <a:lvl2pPr lvl="1" algn="ctr" rtl="0">
              <a:spcBef>
                <a:spcPts val="0"/>
              </a:spcBef>
              <a:spcAft>
                <a:spcPts val="0"/>
              </a:spcAft>
              <a:buSzPts val="2700"/>
              <a:buNone/>
              <a:defRPr sz="3600"/>
            </a:lvl2pPr>
            <a:lvl3pPr lvl="2" algn="ctr" rtl="0">
              <a:spcBef>
                <a:spcPts val="0"/>
              </a:spcBef>
              <a:spcAft>
                <a:spcPts val="0"/>
              </a:spcAft>
              <a:buSzPts val="2700"/>
              <a:buNone/>
              <a:defRPr sz="3600"/>
            </a:lvl3pPr>
            <a:lvl4pPr lvl="3" algn="ctr" rtl="0">
              <a:spcBef>
                <a:spcPts val="0"/>
              </a:spcBef>
              <a:spcAft>
                <a:spcPts val="0"/>
              </a:spcAft>
              <a:buSzPts val="2700"/>
              <a:buNone/>
              <a:defRPr sz="3600"/>
            </a:lvl4pPr>
            <a:lvl5pPr lvl="4" algn="ctr" rtl="0">
              <a:spcBef>
                <a:spcPts val="0"/>
              </a:spcBef>
              <a:spcAft>
                <a:spcPts val="0"/>
              </a:spcAft>
              <a:buSzPts val="2700"/>
              <a:buNone/>
              <a:defRPr sz="3600"/>
            </a:lvl5pPr>
            <a:lvl6pPr lvl="5" algn="ctr" rtl="0">
              <a:spcBef>
                <a:spcPts val="0"/>
              </a:spcBef>
              <a:spcAft>
                <a:spcPts val="0"/>
              </a:spcAft>
              <a:buSzPts val="2700"/>
              <a:buNone/>
              <a:defRPr sz="3600"/>
            </a:lvl6pPr>
            <a:lvl7pPr lvl="6" algn="ctr" rtl="0">
              <a:spcBef>
                <a:spcPts val="0"/>
              </a:spcBef>
              <a:spcAft>
                <a:spcPts val="0"/>
              </a:spcAft>
              <a:buSzPts val="2700"/>
              <a:buNone/>
              <a:defRPr sz="3600"/>
            </a:lvl7pPr>
            <a:lvl8pPr lvl="7" algn="ctr" rtl="0">
              <a:spcBef>
                <a:spcPts val="0"/>
              </a:spcBef>
              <a:spcAft>
                <a:spcPts val="0"/>
              </a:spcAft>
              <a:buSzPts val="2700"/>
              <a:buNone/>
              <a:defRPr sz="3600"/>
            </a:lvl8pPr>
            <a:lvl9pPr lvl="8" algn="ctr" rtl="0">
              <a:spcBef>
                <a:spcPts val="0"/>
              </a:spcBef>
              <a:spcAft>
                <a:spcPts val="0"/>
              </a:spcAft>
              <a:buSzPts val="2700"/>
              <a:buNone/>
              <a:defRPr sz="3600"/>
            </a:lvl9pPr>
          </a:lstStyle>
          <a:p>
            <a:endParaRPr/>
          </a:p>
        </p:txBody>
      </p:sp>
      <p:sp>
        <p:nvSpPr>
          <p:cNvPr id="669" name="Google Shape;669;p46"/>
          <p:cNvSpPr txBox="1">
            <a:spLocks noGrp="1"/>
          </p:cNvSpPr>
          <p:nvPr>
            <p:ph type="subTitle" idx="13"/>
          </p:nvPr>
        </p:nvSpPr>
        <p:spPr>
          <a:xfrm>
            <a:off x="4739567" y="2645400"/>
            <a:ext cx="2712800" cy="842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70" name="Google Shape;670;p46"/>
          <p:cNvSpPr/>
          <p:nvPr/>
        </p:nvSpPr>
        <p:spPr>
          <a:xfrm>
            <a:off x="-819719" y="5413205"/>
            <a:ext cx="3257661" cy="125332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1" name="Google Shape;671;p46"/>
          <p:cNvSpPr/>
          <p:nvPr/>
        </p:nvSpPr>
        <p:spPr>
          <a:xfrm rot="1432117" flipH="1">
            <a:off x="-1174986" y="5707227"/>
            <a:ext cx="4205268" cy="1494867"/>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2" name="Google Shape;672;p46"/>
          <p:cNvSpPr/>
          <p:nvPr/>
        </p:nvSpPr>
        <p:spPr>
          <a:xfrm rot="855778">
            <a:off x="-1890094" y="5551225"/>
            <a:ext cx="4807155" cy="1593004"/>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3" name="Google Shape;673;p46"/>
          <p:cNvSpPr/>
          <p:nvPr/>
        </p:nvSpPr>
        <p:spPr>
          <a:xfrm rot="5027361" flipH="1">
            <a:off x="11465099" y="5389462"/>
            <a:ext cx="2228005" cy="2130383"/>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4" name="Google Shape;674;p46"/>
          <p:cNvSpPr/>
          <p:nvPr/>
        </p:nvSpPr>
        <p:spPr>
          <a:xfrm rot="10093095" flipH="1">
            <a:off x="9360036" y="5931063"/>
            <a:ext cx="4743037" cy="1288909"/>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5" name="Google Shape;675;p46"/>
          <p:cNvSpPr/>
          <p:nvPr/>
        </p:nvSpPr>
        <p:spPr>
          <a:xfrm rot="10800000" flipH="1">
            <a:off x="9360094" y="5806646"/>
            <a:ext cx="4742205" cy="1413437"/>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6" name="Google Shape;676;p46"/>
          <p:cNvSpPr/>
          <p:nvPr/>
        </p:nvSpPr>
        <p:spPr>
          <a:xfrm rot="5400000">
            <a:off x="11458775" y="5663808"/>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7" name="Google Shape;677;p46"/>
          <p:cNvSpPr/>
          <p:nvPr/>
        </p:nvSpPr>
        <p:spPr>
          <a:xfrm rot="5400000">
            <a:off x="1081125" y="5764959"/>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8" name="Google Shape;678;p46"/>
          <p:cNvSpPr/>
          <p:nvPr/>
        </p:nvSpPr>
        <p:spPr>
          <a:xfrm rot="-5400000">
            <a:off x="10583008" y="54602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79" name="Google Shape;679;p46"/>
          <p:cNvSpPr/>
          <p:nvPr/>
        </p:nvSpPr>
        <p:spPr>
          <a:xfrm rot="5400000">
            <a:off x="206175" y="4918608"/>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63665016"/>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Title and four columns">
  <p:cSld name="Title and four columns">
    <p:spTree>
      <p:nvGrpSpPr>
        <p:cNvPr id="1" name="Shape 680"/>
        <p:cNvGrpSpPr/>
        <p:nvPr/>
      </p:nvGrpSpPr>
      <p:grpSpPr>
        <a:xfrm>
          <a:off x="0" y="0"/>
          <a:ext cx="0" cy="0"/>
          <a:chOff x="0" y="0"/>
          <a:chExt cx="0" cy="0"/>
        </a:xfrm>
      </p:grpSpPr>
      <p:sp>
        <p:nvSpPr>
          <p:cNvPr id="681" name="Google Shape;681;p47"/>
          <p:cNvSpPr txBox="1">
            <a:spLocks noGrp="1"/>
          </p:cNvSpPr>
          <p:nvPr>
            <p:ph type="title"/>
          </p:nvPr>
        </p:nvSpPr>
        <p:spPr>
          <a:xfrm>
            <a:off x="2057800" y="484367"/>
            <a:ext cx="80764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82" name="Google Shape;682;p47"/>
          <p:cNvSpPr txBox="1">
            <a:spLocks noGrp="1"/>
          </p:cNvSpPr>
          <p:nvPr>
            <p:ph type="subTitle" idx="1"/>
          </p:nvPr>
        </p:nvSpPr>
        <p:spPr>
          <a:xfrm>
            <a:off x="6500843" y="2539300"/>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endParaRPr/>
          </a:p>
        </p:txBody>
      </p:sp>
      <p:sp>
        <p:nvSpPr>
          <p:cNvPr id="683" name="Google Shape;683;p47"/>
          <p:cNvSpPr txBox="1">
            <a:spLocks noGrp="1"/>
          </p:cNvSpPr>
          <p:nvPr>
            <p:ph type="subTitle" idx="2"/>
          </p:nvPr>
        </p:nvSpPr>
        <p:spPr>
          <a:xfrm>
            <a:off x="6876751" y="2964800"/>
            <a:ext cx="2562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684" name="Google Shape;684;p47"/>
          <p:cNvSpPr txBox="1">
            <a:spLocks noGrp="1"/>
          </p:cNvSpPr>
          <p:nvPr>
            <p:ph type="subTitle" idx="3"/>
          </p:nvPr>
        </p:nvSpPr>
        <p:spPr>
          <a:xfrm>
            <a:off x="2376351" y="2539300"/>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endParaRPr/>
          </a:p>
        </p:txBody>
      </p:sp>
      <p:sp>
        <p:nvSpPr>
          <p:cNvPr id="685" name="Google Shape;685;p47"/>
          <p:cNvSpPr txBox="1">
            <a:spLocks noGrp="1"/>
          </p:cNvSpPr>
          <p:nvPr>
            <p:ph type="subTitle" idx="4"/>
          </p:nvPr>
        </p:nvSpPr>
        <p:spPr>
          <a:xfrm>
            <a:off x="2752500" y="2964800"/>
            <a:ext cx="2562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686" name="Google Shape;686;p47"/>
          <p:cNvSpPr txBox="1">
            <a:spLocks noGrp="1"/>
          </p:cNvSpPr>
          <p:nvPr>
            <p:ph type="subTitle" idx="5"/>
          </p:nvPr>
        </p:nvSpPr>
        <p:spPr>
          <a:xfrm>
            <a:off x="6500800" y="5086000"/>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endParaRPr/>
          </a:p>
        </p:txBody>
      </p:sp>
      <p:sp>
        <p:nvSpPr>
          <p:cNvPr id="687" name="Google Shape;687;p47"/>
          <p:cNvSpPr txBox="1">
            <a:spLocks noGrp="1"/>
          </p:cNvSpPr>
          <p:nvPr>
            <p:ph type="subTitle" idx="6"/>
          </p:nvPr>
        </p:nvSpPr>
        <p:spPr>
          <a:xfrm>
            <a:off x="6876751" y="5511504"/>
            <a:ext cx="2562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688" name="Google Shape;688;p47"/>
          <p:cNvSpPr txBox="1">
            <a:spLocks noGrp="1"/>
          </p:cNvSpPr>
          <p:nvPr>
            <p:ph type="subTitle" idx="7"/>
          </p:nvPr>
        </p:nvSpPr>
        <p:spPr>
          <a:xfrm>
            <a:off x="2376351" y="5086000"/>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endParaRPr/>
          </a:p>
        </p:txBody>
      </p:sp>
      <p:sp>
        <p:nvSpPr>
          <p:cNvPr id="689" name="Google Shape;689;p47"/>
          <p:cNvSpPr txBox="1">
            <a:spLocks noGrp="1"/>
          </p:cNvSpPr>
          <p:nvPr>
            <p:ph type="subTitle" idx="8"/>
          </p:nvPr>
        </p:nvSpPr>
        <p:spPr>
          <a:xfrm>
            <a:off x="2752500" y="5511504"/>
            <a:ext cx="2562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690" name="Google Shape;690;p47"/>
          <p:cNvSpPr/>
          <p:nvPr/>
        </p:nvSpPr>
        <p:spPr>
          <a:xfrm rot="-5400000" flipH="1">
            <a:off x="-4129329" y="2922829"/>
            <a:ext cx="9186761" cy="1173337"/>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1" name="Google Shape;691;p47"/>
          <p:cNvSpPr/>
          <p:nvPr/>
        </p:nvSpPr>
        <p:spPr>
          <a:xfrm rot="5400000">
            <a:off x="-2561733" y="4131251"/>
            <a:ext cx="5695767" cy="1569933"/>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2" name="Google Shape;692;p47"/>
          <p:cNvSpPr/>
          <p:nvPr/>
        </p:nvSpPr>
        <p:spPr>
          <a:xfrm rot="147" flipH="1">
            <a:off x="-535861" y="4240130"/>
            <a:ext cx="1873119" cy="2791797"/>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3" name="Google Shape;693;p47"/>
          <p:cNvSpPr/>
          <p:nvPr/>
        </p:nvSpPr>
        <p:spPr>
          <a:xfrm rot="-5400000" flipH="1">
            <a:off x="1119281" y="5152752"/>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4" name="Google Shape;694;p47"/>
          <p:cNvSpPr/>
          <p:nvPr/>
        </p:nvSpPr>
        <p:spPr>
          <a:xfrm rot="-5400000" flipH="1">
            <a:off x="502015" y="1446652"/>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5" name="Google Shape;695;p47"/>
          <p:cNvSpPr/>
          <p:nvPr/>
        </p:nvSpPr>
        <p:spPr>
          <a:xfrm rot="-5400000" flipH="1">
            <a:off x="1265315" y="230785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6" name="Google Shape;696;p47"/>
          <p:cNvSpPr/>
          <p:nvPr/>
        </p:nvSpPr>
        <p:spPr>
          <a:xfrm rot="5400000" flipH="1">
            <a:off x="7107590" y="2922829"/>
            <a:ext cx="9186761" cy="1173337"/>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7" name="Google Shape;697;p47"/>
          <p:cNvSpPr/>
          <p:nvPr/>
        </p:nvSpPr>
        <p:spPr>
          <a:xfrm rot="-5400000">
            <a:off x="9030987" y="1317811"/>
            <a:ext cx="5695767" cy="1569933"/>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8" name="Google Shape;698;p47"/>
          <p:cNvSpPr/>
          <p:nvPr/>
        </p:nvSpPr>
        <p:spPr>
          <a:xfrm rot="-10799853" flipH="1">
            <a:off x="10827763" y="-12933"/>
            <a:ext cx="1873119" cy="2791797"/>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99" name="Google Shape;699;p47"/>
          <p:cNvSpPr/>
          <p:nvPr/>
        </p:nvSpPr>
        <p:spPr>
          <a:xfrm rot="5400000" flipH="1">
            <a:off x="10473439" y="682509"/>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0" name="Google Shape;700;p47"/>
          <p:cNvSpPr/>
          <p:nvPr/>
        </p:nvSpPr>
        <p:spPr>
          <a:xfrm rot="5400000" flipH="1">
            <a:off x="10827739" y="1648243"/>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1" name="Google Shape;701;p47"/>
          <p:cNvSpPr/>
          <p:nvPr/>
        </p:nvSpPr>
        <p:spPr>
          <a:xfrm rot="5400000" flipH="1">
            <a:off x="11445005" y="5354343"/>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2" name="Google Shape;702;p47"/>
          <p:cNvSpPr/>
          <p:nvPr/>
        </p:nvSpPr>
        <p:spPr>
          <a:xfrm rot="5400000" flipH="1">
            <a:off x="10768505" y="4579543"/>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3" name="Google Shape;703;p47"/>
          <p:cNvSpPr/>
          <p:nvPr/>
        </p:nvSpPr>
        <p:spPr>
          <a:xfrm rot="-5400000" flipH="1">
            <a:off x="1560381" y="620488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6436924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Title and text">
  <p:cSld name="Title and text">
    <p:spTree>
      <p:nvGrpSpPr>
        <p:cNvPr id="1" name="Shape 704"/>
        <p:cNvGrpSpPr/>
        <p:nvPr/>
      </p:nvGrpSpPr>
      <p:grpSpPr>
        <a:xfrm>
          <a:off x="0" y="0"/>
          <a:ext cx="0" cy="0"/>
          <a:chOff x="0" y="0"/>
          <a:chExt cx="0" cy="0"/>
        </a:xfrm>
      </p:grpSpPr>
      <p:sp>
        <p:nvSpPr>
          <p:cNvPr id="705" name="Google Shape;705;p48"/>
          <p:cNvSpPr txBox="1">
            <a:spLocks noGrp="1"/>
          </p:cNvSpPr>
          <p:nvPr>
            <p:ph type="title"/>
          </p:nvPr>
        </p:nvSpPr>
        <p:spPr>
          <a:xfrm flipH="1">
            <a:off x="1278669" y="2692967"/>
            <a:ext cx="5241600" cy="876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a:endParaRPr/>
          </a:p>
        </p:txBody>
      </p:sp>
      <p:sp>
        <p:nvSpPr>
          <p:cNvPr id="706" name="Google Shape;706;p48"/>
          <p:cNvSpPr txBox="1">
            <a:spLocks noGrp="1"/>
          </p:cNvSpPr>
          <p:nvPr>
            <p:ph type="subTitle" idx="1"/>
          </p:nvPr>
        </p:nvSpPr>
        <p:spPr>
          <a:xfrm flipH="1">
            <a:off x="1278787" y="3421033"/>
            <a:ext cx="3998400" cy="74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Font typeface="Josefin Sans"/>
              <a:buNone/>
              <a:defRPr sz="2000"/>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707" name="Google Shape;707;p48"/>
          <p:cNvSpPr/>
          <p:nvPr/>
        </p:nvSpPr>
        <p:spPr>
          <a:xfrm rot="-132439" flipH="1">
            <a:off x="407828" y="-53222"/>
            <a:ext cx="6424955" cy="1041291"/>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8" name="Google Shape;708;p48"/>
          <p:cNvSpPr/>
          <p:nvPr/>
        </p:nvSpPr>
        <p:spPr>
          <a:xfrm flipH="1">
            <a:off x="536613" y="-176902"/>
            <a:ext cx="3191505" cy="1288619"/>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09" name="Google Shape;709;p48"/>
          <p:cNvSpPr/>
          <p:nvPr/>
        </p:nvSpPr>
        <p:spPr>
          <a:xfrm rot="10800000" flipH="1">
            <a:off x="-362816" y="-14504"/>
            <a:ext cx="2795864" cy="1318869"/>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0" name="Google Shape;710;p48"/>
          <p:cNvSpPr/>
          <p:nvPr/>
        </p:nvSpPr>
        <p:spPr>
          <a:xfrm rot="10800000" flipH="1">
            <a:off x="536601" y="1448649"/>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1" name="Google Shape;711;p48"/>
          <p:cNvSpPr/>
          <p:nvPr/>
        </p:nvSpPr>
        <p:spPr>
          <a:xfrm rot="10800000" flipH="1">
            <a:off x="1537401" y="864083"/>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2" name="Google Shape;712;p48"/>
          <p:cNvSpPr/>
          <p:nvPr/>
        </p:nvSpPr>
        <p:spPr>
          <a:xfrm rot="10800000" flipH="1">
            <a:off x="3813001" y="401616"/>
            <a:ext cx="131200" cy="1316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3" name="Google Shape;713;p48"/>
          <p:cNvSpPr/>
          <p:nvPr/>
        </p:nvSpPr>
        <p:spPr>
          <a:xfrm rot="-10667561">
            <a:off x="407828" y="5858447"/>
            <a:ext cx="6424955" cy="1041291"/>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4" name="Google Shape;714;p48"/>
          <p:cNvSpPr/>
          <p:nvPr/>
        </p:nvSpPr>
        <p:spPr>
          <a:xfrm rot="10800000">
            <a:off x="536613" y="5734796"/>
            <a:ext cx="3191505" cy="1288619"/>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5" name="Google Shape;715;p48"/>
          <p:cNvSpPr/>
          <p:nvPr/>
        </p:nvSpPr>
        <p:spPr>
          <a:xfrm>
            <a:off x="-362816" y="5542150"/>
            <a:ext cx="2795864" cy="1318869"/>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6" name="Google Shape;716;p48"/>
          <p:cNvSpPr/>
          <p:nvPr/>
        </p:nvSpPr>
        <p:spPr>
          <a:xfrm>
            <a:off x="536601" y="5266265"/>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7" name="Google Shape;717;p48"/>
          <p:cNvSpPr/>
          <p:nvPr/>
        </p:nvSpPr>
        <p:spPr>
          <a:xfrm>
            <a:off x="1537401" y="585083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8" name="Google Shape;718;p48"/>
          <p:cNvSpPr/>
          <p:nvPr/>
        </p:nvSpPr>
        <p:spPr>
          <a:xfrm>
            <a:off x="3813001" y="6313299"/>
            <a:ext cx="131200" cy="1316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19" name="Google Shape;719;p48"/>
          <p:cNvSpPr/>
          <p:nvPr/>
        </p:nvSpPr>
        <p:spPr>
          <a:xfrm>
            <a:off x="6995568" y="642436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0" name="Google Shape;720;p48"/>
          <p:cNvSpPr/>
          <p:nvPr/>
        </p:nvSpPr>
        <p:spPr>
          <a:xfrm rot="10800000" flipH="1">
            <a:off x="6995568" y="204149"/>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52826015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text 1">
  <p:cSld name="Title and text 1">
    <p:spTree>
      <p:nvGrpSpPr>
        <p:cNvPr id="1" name="Shape 721"/>
        <p:cNvGrpSpPr/>
        <p:nvPr/>
      </p:nvGrpSpPr>
      <p:grpSpPr>
        <a:xfrm>
          <a:off x="0" y="0"/>
          <a:ext cx="0" cy="0"/>
          <a:chOff x="0" y="0"/>
          <a:chExt cx="0" cy="0"/>
        </a:xfrm>
      </p:grpSpPr>
      <p:sp>
        <p:nvSpPr>
          <p:cNvPr id="722" name="Google Shape;722;p49"/>
          <p:cNvSpPr txBox="1">
            <a:spLocks noGrp="1"/>
          </p:cNvSpPr>
          <p:nvPr>
            <p:ph type="title"/>
          </p:nvPr>
        </p:nvSpPr>
        <p:spPr>
          <a:xfrm flipH="1">
            <a:off x="1375132" y="1237367"/>
            <a:ext cx="4990000" cy="22728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algn="r" rtl="0">
              <a:spcBef>
                <a:spcPts val="0"/>
              </a:spcBef>
              <a:spcAft>
                <a:spcPts val="0"/>
              </a:spcAft>
              <a:buSzPts val="3000"/>
              <a:buNone/>
              <a:defRPr/>
            </a:lvl2pPr>
            <a:lvl3pPr lvl="2" algn="r" rtl="0">
              <a:spcBef>
                <a:spcPts val="0"/>
              </a:spcBef>
              <a:spcAft>
                <a:spcPts val="0"/>
              </a:spcAft>
              <a:buSzPts val="3000"/>
              <a:buNone/>
              <a:defRPr/>
            </a:lvl3pPr>
            <a:lvl4pPr lvl="3" algn="r" rtl="0">
              <a:spcBef>
                <a:spcPts val="0"/>
              </a:spcBef>
              <a:spcAft>
                <a:spcPts val="0"/>
              </a:spcAft>
              <a:buSzPts val="3000"/>
              <a:buNone/>
              <a:defRPr/>
            </a:lvl4pPr>
            <a:lvl5pPr lvl="4" algn="r" rtl="0">
              <a:spcBef>
                <a:spcPts val="0"/>
              </a:spcBef>
              <a:spcAft>
                <a:spcPts val="0"/>
              </a:spcAft>
              <a:buSzPts val="3000"/>
              <a:buNone/>
              <a:defRPr/>
            </a:lvl5pPr>
            <a:lvl6pPr lvl="5" algn="r" rtl="0">
              <a:spcBef>
                <a:spcPts val="0"/>
              </a:spcBef>
              <a:spcAft>
                <a:spcPts val="0"/>
              </a:spcAft>
              <a:buSzPts val="3000"/>
              <a:buNone/>
              <a:defRPr/>
            </a:lvl6pPr>
            <a:lvl7pPr lvl="6" algn="r" rtl="0">
              <a:spcBef>
                <a:spcPts val="0"/>
              </a:spcBef>
              <a:spcAft>
                <a:spcPts val="0"/>
              </a:spcAft>
              <a:buSzPts val="3000"/>
              <a:buNone/>
              <a:defRPr/>
            </a:lvl7pPr>
            <a:lvl8pPr lvl="7" algn="r" rtl="0">
              <a:spcBef>
                <a:spcPts val="0"/>
              </a:spcBef>
              <a:spcAft>
                <a:spcPts val="0"/>
              </a:spcAft>
              <a:buSzPts val="3000"/>
              <a:buNone/>
              <a:defRPr/>
            </a:lvl8pPr>
            <a:lvl9pPr lvl="8" algn="r" rtl="0">
              <a:spcBef>
                <a:spcPts val="0"/>
              </a:spcBef>
              <a:spcAft>
                <a:spcPts val="0"/>
              </a:spcAft>
              <a:buSzPts val="3000"/>
              <a:buNone/>
              <a:defRPr/>
            </a:lvl9pPr>
          </a:lstStyle>
          <a:p>
            <a:endParaRPr/>
          </a:p>
        </p:txBody>
      </p:sp>
      <p:sp>
        <p:nvSpPr>
          <p:cNvPr id="723" name="Google Shape;723;p49"/>
          <p:cNvSpPr txBox="1">
            <a:spLocks noGrp="1"/>
          </p:cNvSpPr>
          <p:nvPr>
            <p:ph type="subTitle" idx="1"/>
          </p:nvPr>
        </p:nvSpPr>
        <p:spPr>
          <a:xfrm flipH="1">
            <a:off x="1374725" y="3522533"/>
            <a:ext cx="4990000" cy="2098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algn="r" rtl="0">
              <a:lnSpc>
                <a:spcPct val="100000"/>
              </a:lnSpc>
              <a:spcBef>
                <a:spcPts val="2133"/>
              </a:spcBef>
              <a:spcAft>
                <a:spcPts val="0"/>
              </a:spcAft>
              <a:buSzPts val="1400"/>
              <a:buNone/>
              <a:defRPr/>
            </a:lvl2pPr>
            <a:lvl3pPr lvl="2" algn="r" rtl="0">
              <a:lnSpc>
                <a:spcPct val="100000"/>
              </a:lnSpc>
              <a:spcBef>
                <a:spcPts val="0"/>
              </a:spcBef>
              <a:spcAft>
                <a:spcPts val="0"/>
              </a:spcAft>
              <a:buSzPts val="1400"/>
              <a:buNone/>
              <a:defRPr/>
            </a:lvl3pPr>
            <a:lvl4pPr lvl="3" algn="r" rtl="0">
              <a:lnSpc>
                <a:spcPct val="100000"/>
              </a:lnSpc>
              <a:spcBef>
                <a:spcPts val="0"/>
              </a:spcBef>
              <a:spcAft>
                <a:spcPts val="0"/>
              </a:spcAft>
              <a:buSzPts val="1400"/>
              <a:buNone/>
              <a:defRPr/>
            </a:lvl4pPr>
            <a:lvl5pPr lvl="4" algn="r" rtl="0">
              <a:lnSpc>
                <a:spcPct val="100000"/>
              </a:lnSpc>
              <a:spcBef>
                <a:spcPts val="0"/>
              </a:spcBef>
              <a:spcAft>
                <a:spcPts val="0"/>
              </a:spcAft>
              <a:buSzPts val="1400"/>
              <a:buNone/>
              <a:defRPr/>
            </a:lvl5pPr>
            <a:lvl6pPr lvl="5" algn="r" rtl="0">
              <a:lnSpc>
                <a:spcPct val="100000"/>
              </a:lnSpc>
              <a:spcBef>
                <a:spcPts val="0"/>
              </a:spcBef>
              <a:spcAft>
                <a:spcPts val="0"/>
              </a:spcAft>
              <a:buSzPts val="1400"/>
              <a:buNone/>
              <a:defRPr/>
            </a:lvl6pPr>
            <a:lvl7pPr lvl="6" algn="r" rtl="0">
              <a:lnSpc>
                <a:spcPct val="100000"/>
              </a:lnSpc>
              <a:spcBef>
                <a:spcPts val="0"/>
              </a:spcBef>
              <a:spcAft>
                <a:spcPts val="0"/>
              </a:spcAft>
              <a:buSzPts val="1400"/>
              <a:buNone/>
              <a:defRPr/>
            </a:lvl7pPr>
            <a:lvl8pPr lvl="7" algn="r" rtl="0">
              <a:lnSpc>
                <a:spcPct val="100000"/>
              </a:lnSpc>
              <a:spcBef>
                <a:spcPts val="0"/>
              </a:spcBef>
              <a:spcAft>
                <a:spcPts val="0"/>
              </a:spcAft>
              <a:buSzPts val="1400"/>
              <a:buNone/>
              <a:defRPr/>
            </a:lvl8pPr>
            <a:lvl9pPr lvl="8" algn="r" rtl="0">
              <a:lnSpc>
                <a:spcPct val="100000"/>
              </a:lnSpc>
              <a:spcBef>
                <a:spcPts val="0"/>
              </a:spcBef>
              <a:spcAft>
                <a:spcPts val="0"/>
              </a:spcAft>
              <a:buSzPts val="1400"/>
              <a:buNone/>
              <a:defRPr/>
            </a:lvl9pPr>
          </a:lstStyle>
          <a:p>
            <a:endParaRPr/>
          </a:p>
        </p:txBody>
      </p:sp>
      <p:sp>
        <p:nvSpPr>
          <p:cNvPr id="724" name="Google Shape;724;p49"/>
          <p:cNvSpPr/>
          <p:nvPr/>
        </p:nvSpPr>
        <p:spPr>
          <a:xfrm>
            <a:off x="0" y="0"/>
            <a:ext cx="593200" cy="593200"/>
          </a:xfrm>
          <a:prstGeom prst="ellipse">
            <a:avLst/>
          </a:prstGeom>
          <a:solidFill>
            <a:srgbClr val="FF00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5" name="Google Shape;725;p49"/>
          <p:cNvSpPr/>
          <p:nvPr/>
        </p:nvSpPr>
        <p:spPr>
          <a:xfrm rot="-9281215">
            <a:off x="220401" y="5604975"/>
            <a:ext cx="2970832" cy="1225239"/>
          </a:xfrm>
          <a:custGeom>
            <a:avLst/>
            <a:gdLst/>
            <a:ahLst/>
            <a:cxnLst/>
            <a:rect l="l" t="t" r="r" b="b"/>
            <a:pathLst>
              <a:path w="246008" h="61867" extrusionOk="0">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6" name="Google Shape;726;p49"/>
          <p:cNvSpPr/>
          <p:nvPr/>
        </p:nvSpPr>
        <p:spPr>
          <a:xfrm rot="-9280772">
            <a:off x="-593729" y="5862083"/>
            <a:ext cx="5043973" cy="1905099"/>
          </a:xfrm>
          <a:custGeom>
            <a:avLst/>
            <a:gdLst/>
            <a:ahLst/>
            <a:cxnLst/>
            <a:rect l="l" t="t" r="r" b="b"/>
            <a:pathLst>
              <a:path w="264364" h="61984" extrusionOk="0">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7" name="Google Shape;727;p49"/>
          <p:cNvSpPr/>
          <p:nvPr/>
        </p:nvSpPr>
        <p:spPr>
          <a:xfrm rot="-9281383" flipH="1">
            <a:off x="-1228749" y="5198448"/>
            <a:ext cx="5686328" cy="2458409"/>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8" name="Google Shape;728;p49"/>
          <p:cNvSpPr/>
          <p:nvPr/>
        </p:nvSpPr>
        <p:spPr>
          <a:xfrm rot="10800000" flipH="1">
            <a:off x="-894137" y="10"/>
            <a:ext cx="3257661" cy="125332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29" name="Google Shape;729;p49"/>
          <p:cNvSpPr/>
          <p:nvPr/>
        </p:nvSpPr>
        <p:spPr>
          <a:xfrm rot="9367883">
            <a:off x="-1249403" y="-450726"/>
            <a:ext cx="4205268" cy="1494867"/>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0" name="Google Shape;730;p49"/>
          <p:cNvSpPr/>
          <p:nvPr/>
        </p:nvSpPr>
        <p:spPr>
          <a:xfrm rot="-1518617">
            <a:off x="-1323756" y="-1160355"/>
            <a:ext cx="5686328" cy="2458409"/>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1" name="Google Shape;731;p49"/>
          <p:cNvSpPr/>
          <p:nvPr/>
        </p:nvSpPr>
        <p:spPr>
          <a:xfrm rot="5400000">
            <a:off x="2936259" y="612849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2" name="Google Shape;732;p49"/>
          <p:cNvSpPr/>
          <p:nvPr/>
        </p:nvSpPr>
        <p:spPr>
          <a:xfrm rot="-5400000">
            <a:off x="753475" y="10968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2995780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Title and text 3">
  <p:cSld name="Title and text 3">
    <p:spTree>
      <p:nvGrpSpPr>
        <p:cNvPr id="1" name="Shape 733"/>
        <p:cNvGrpSpPr/>
        <p:nvPr/>
      </p:nvGrpSpPr>
      <p:grpSpPr>
        <a:xfrm>
          <a:off x="0" y="0"/>
          <a:ext cx="0" cy="0"/>
          <a:chOff x="0" y="0"/>
          <a:chExt cx="0" cy="0"/>
        </a:xfrm>
      </p:grpSpPr>
      <p:sp>
        <p:nvSpPr>
          <p:cNvPr id="734" name="Google Shape;734;p50"/>
          <p:cNvSpPr txBox="1">
            <a:spLocks noGrp="1"/>
          </p:cNvSpPr>
          <p:nvPr>
            <p:ph type="title"/>
          </p:nvPr>
        </p:nvSpPr>
        <p:spPr>
          <a:xfrm>
            <a:off x="5671733" y="2692967"/>
            <a:ext cx="5241600" cy="8760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3000"/>
              <a:buNone/>
              <a:defRPr/>
            </a:lvl1pPr>
            <a:lvl2pPr lvl="1" algn="r" rtl="0">
              <a:spcBef>
                <a:spcPts val="0"/>
              </a:spcBef>
              <a:spcAft>
                <a:spcPts val="0"/>
              </a:spcAft>
              <a:buSzPts val="3000"/>
              <a:buNone/>
              <a:defRPr>
                <a:latin typeface="Open Sans SemiBold"/>
                <a:ea typeface="Open Sans SemiBold"/>
                <a:cs typeface="Open Sans SemiBold"/>
                <a:sym typeface="Open Sans SemiBold"/>
              </a:defRPr>
            </a:lvl2pPr>
            <a:lvl3pPr lvl="2" algn="r" rtl="0">
              <a:spcBef>
                <a:spcPts val="0"/>
              </a:spcBef>
              <a:spcAft>
                <a:spcPts val="0"/>
              </a:spcAft>
              <a:buSzPts val="3000"/>
              <a:buNone/>
              <a:defRPr>
                <a:latin typeface="Open Sans SemiBold"/>
                <a:ea typeface="Open Sans SemiBold"/>
                <a:cs typeface="Open Sans SemiBold"/>
                <a:sym typeface="Open Sans SemiBold"/>
              </a:defRPr>
            </a:lvl3pPr>
            <a:lvl4pPr lvl="3" algn="r" rtl="0">
              <a:spcBef>
                <a:spcPts val="0"/>
              </a:spcBef>
              <a:spcAft>
                <a:spcPts val="0"/>
              </a:spcAft>
              <a:buSzPts val="3000"/>
              <a:buNone/>
              <a:defRPr>
                <a:latin typeface="Open Sans SemiBold"/>
                <a:ea typeface="Open Sans SemiBold"/>
                <a:cs typeface="Open Sans SemiBold"/>
                <a:sym typeface="Open Sans SemiBold"/>
              </a:defRPr>
            </a:lvl4pPr>
            <a:lvl5pPr lvl="4" algn="r" rtl="0">
              <a:spcBef>
                <a:spcPts val="0"/>
              </a:spcBef>
              <a:spcAft>
                <a:spcPts val="0"/>
              </a:spcAft>
              <a:buSzPts val="3000"/>
              <a:buNone/>
              <a:defRPr>
                <a:latin typeface="Open Sans SemiBold"/>
                <a:ea typeface="Open Sans SemiBold"/>
                <a:cs typeface="Open Sans SemiBold"/>
                <a:sym typeface="Open Sans SemiBold"/>
              </a:defRPr>
            </a:lvl5pPr>
            <a:lvl6pPr lvl="5" algn="r" rtl="0">
              <a:spcBef>
                <a:spcPts val="0"/>
              </a:spcBef>
              <a:spcAft>
                <a:spcPts val="0"/>
              </a:spcAft>
              <a:buSzPts val="3000"/>
              <a:buNone/>
              <a:defRPr>
                <a:latin typeface="Open Sans SemiBold"/>
                <a:ea typeface="Open Sans SemiBold"/>
                <a:cs typeface="Open Sans SemiBold"/>
                <a:sym typeface="Open Sans SemiBold"/>
              </a:defRPr>
            </a:lvl6pPr>
            <a:lvl7pPr lvl="6" algn="r" rtl="0">
              <a:spcBef>
                <a:spcPts val="0"/>
              </a:spcBef>
              <a:spcAft>
                <a:spcPts val="0"/>
              </a:spcAft>
              <a:buSzPts val="3000"/>
              <a:buNone/>
              <a:defRPr>
                <a:latin typeface="Open Sans SemiBold"/>
                <a:ea typeface="Open Sans SemiBold"/>
                <a:cs typeface="Open Sans SemiBold"/>
                <a:sym typeface="Open Sans SemiBold"/>
              </a:defRPr>
            </a:lvl7pPr>
            <a:lvl8pPr lvl="7" algn="r" rtl="0">
              <a:spcBef>
                <a:spcPts val="0"/>
              </a:spcBef>
              <a:spcAft>
                <a:spcPts val="0"/>
              </a:spcAft>
              <a:buSzPts val="3000"/>
              <a:buNone/>
              <a:defRPr>
                <a:latin typeface="Open Sans SemiBold"/>
                <a:ea typeface="Open Sans SemiBold"/>
                <a:cs typeface="Open Sans SemiBold"/>
                <a:sym typeface="Open Sans SemiBold"/>
              </a:defRPr>
            </a:lvl8pPr>
            <a:lvl9pPr lvl="8" algn="r" rtl="0">
              <a:spcBef>
                <a:spcPts val="0"/>
              </a:spcBef>
              <a:spcAft>
                <a:spcPts val="0"/>
              </a:spcAft>
              <a:buSzPts val="3000"/>
              <a:buNone/>
              <a:defRPr>
                <a:latin typeface="Open Sans SemiBold"/>
                <a:ea typeface="Open Sans SemiBold"/>
                <a:cs typeface="Open Sans SemiBold"/>
                <a:sym typeface="Open Sans SemiBold"/>
              </a:defRPr>
            </a:lvl9pPr>
          </a:lstStyle>
          <a:p>
            <a:endParaRPr/>
          </a:p>
        </p:txBody>
      </p:sp>
      <p:sp>
        <p:nvSpPr>
          <p:cNvPr id="735" name="Google Shape;735;p50"/>
          <p:cNvSpPr txBox="1">
            <a:spLocks noGrp="1"/>
          </p:cNvSpPr>
          <p:nvPr>
            <p:ph type="subTitle" idx="1"/>
          </p:nvPr>
        </p:nvSpPr>
        <p:spPr>
          <a:xfrm>
            <a:off x="6914816" y="3421033"/>
            <a:ext cx="3998400" cy="744000"/>
          </a:xfrm>
          <a:prstGeom prst="rect">
            <a:avLst/>
          </a:prstGeom>
        </p:spPr>
        <p:txBody>
          <a:bodyPr spcFirstLastPara="1" wrap="square" lIns="91425" tIns="91425" rIns="91425" bIns="91425" anchor="t" anchorCtr="0">
            <a:noAutofit/>
          </a:bodyPr>
          <a:lstStyle>
            <a:lvl1pPr lvl="0" algn="r" rtl="0">
              <a:lnSpc>
                <a:spcPct val="100000"/>
              </a:lnSpc>
              <a:spcBef>
                <a:spcPts val="0"/>
              </a:spcBef>
              <a:spcAft>
                <a:spcPts val="0"/>
              </a:spcAft>
              <a:buSzPts val="1500"/>
              <a:buFont typeface="Josefin Sans"/>
              <a:buNone/>
              <a:defRPr sz="2000"/>
            </a:lvl1pPr>
            <a:lvl2pPr lvl="1" algn="r" rtl="0">
              <a:spcBef>
                <a:spcPts val="2133"/>
              </a:spcBef>
              <a:spcAft>
                <a:spcPts val="0"/>
              </a:spcAft>
              <a:buSzPts val="1400"/>
              <a:buNone/>
              <a:defRPr/>
            </a:lvl2pPr>
            <a:lvl3pPr lvl="2" algn="r" rtl="0">
              <a:spcBef>
                <a:spcPts val="2133"/>
              </a:spcBef>
              <a:spcAft>
                <a:spcPts val="0"/>
              </a:spcAft>
              <a:buSzPts val="1400"/>
              <a:buNone/>
              <a:defRPr/>
            </a:lvl3pPr>
            <a:lvl4pPr lvl="3" algn="r" rtl="0">
              <a:spcBef>
                <a:spcPts val="2133"/>
              </a:spcBef>
              <a:spcAft>
                <a:spcPts val="0"/>
              </a:spcAft>
              <a:buSzPts val="1400"/>
              <a:buNone/>
              <a:defRPr/>
            </a:lvl4pPr>
            <a:lvl5pPr lvl="4" algn="r" rtl="0">
              <a:spcBef>
                <a:spcPts val="2133"/>
              </a:spcBef>
              <a:spcAft>
                <a:spcPts val="0"/>
              </a:spcAft>
              <a:buSzPts val="1400"/>
              <a:buNone/>
              <a:defRPr/>
            </a:lvl5pPr>
            <a:lvl6pPr lvl="5" algn="r" rtl="0">
              <a:spcBef>
                <a:spcPts val="2133"/>
              </a:spcBef>
              <a:spcAft>
                <a:spcPts val="0"/>
              </a:spcAft>
              <a:buSzPts val="1400"/>
              <a:buNone/>
              <a:defRPr/>
            </a:lvl6pPr>
            <a:lvl7pPr lvl="6" algn="r" rtl="0">
              <a:spcBef>
                <a:spcPts val="2133"/>
              </a:spcBef>
              <a:spcAft>
                <a:spcPts val="0"/>
              </a:spcAft>
              <a:buSzPts val="1400"/>
              <a:buNone/>
              <a:defRPr/>
            </a:lvl7pPr>
            <a:lvl8pPr lvl="7" algn="r" rtl="0">
              <a:spcBef>
                <a:spcPts val="2133"/>
              </a:spcBef>
              <a:spcAft>
                <a:spcPts val="0"/>
              </a:spcAft>
              <a:buSzPts val="1400"/>
              <a:buNone/>
              <a:defRPr/>
            </a:lvl8pPr>
            <a:lvl9pPr lvl="8" algn="r" rtl="0">
              <a:spcBef>
                <a:spcPts val="2133"/>
              </a:spcBef>
              <a:spcAft>
                <a:spcPts val="2133"/>
              </a:spcAft>
              <a:buSzPts val="1400"/>
              <a:buNone/>
              <a:defRPr/>
            </a:lvl9pPr>
          </a:lstStyle>
          <a:p>
            <a:endParaRPr/>
          </a:p>
        </p:txBody>
      </p:sp>
      <p:sp>
        <p:nvSpPr>
          <p:cNvPr id="736" name="Google Shape;736;p50"/>
          <p:cNvSpPr/>
          <p:nvPr/>
        </p:nvSpPr>
        <p:spPr>
          <a:xfrm rot="10800000">
            <a:off x="5250017" y="5881165"/>
            <a:ext cx="5249311" cy="977032"/>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7" name="Google Shape;737;p50"/>
          <p:cNvSpPr/>
          <p:nvPr/>
        </p:nvSpPr>
        <p:spPr>
          <a:xfrm flipH="1">
            <a:off x="5252850" y="132"/>
            <a:ext cx="6835569" cy="1727905"/>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8" name="Google Shape;738;p50"/>
          <p:cNvSpPr/>
          <p:nvPr/>
        </p:nvSpPr>
        <p:spPr>
          <a:xfrm rot="10800000" flipH="1">
            <a:off x="6293352" y="5522235"/>
            <a:ext cx="7646707" cy="1335963"/>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39" name="Google Shape;739;p50"/>
          <p:cNvSpPr/>
          <p:nvPr/>
        </p:nvSpPr>
        <p:spPr>
          <a:xfrm rot="10800000" flipH="1">
            <a:off x="6684612" y="273"/>
            <a:ext cx="5507776" cy="1963783"/>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0" name="Google Shape;740;p50"/>
          <p:cNvSpPr/>
          <p:nvPr/>
        </p:nvSpPr>
        <p:spPr>
          <a:xfrm rot="10800000">
            <a:off x="7505048" y="653"/>
            <a:ext cx="4686864" cy="1963544"/>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1" name="Google Shape;741;p50"/>
          <p:cNvSpPr/>
          <p:nvPr/>
        </p:nvSpPr>
        <p:spPr>
          <a:xfrm rot="10800000">
            <a:off x="6960777" y="5684627"/>
            <a:ext cx="5249473" cy="1173572"/>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2" name="Google Shape;742;p50"/>
          <p:cNvSpPr/>
          <p:nvPr/>
        </p:nvSpPr>
        <p:spPr>
          <a:xfrm rot="5400000">
            <a:off x="8703808" y="59777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3" name="Google Shape;743;p50"/>
          <p:cNvSpPr/>
          <p:nvPr/>
        </p:nvSpPr>
        <p:spPr>
          <a:xfrm rot="5400000">
            <a:off x="7373625" y="12603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4" name="Google Shape;744;p50"/>
          <p:cNvSpPr/>
          <p:nvPr/>
        </p:nvSpPr>
        <p:spPr>
          <a:xfrm rot="-5400000">
            <a:off x="7828041" y="5774159"/>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45" name="Google Shape;745;p50"/>
          <p:cNvSpPr/>
          <p:nvPr/>
        </p:nvSpPr>
        <p:spPr>
          <a:xfrm rot="5400000">
            <a:off x="6498675" y="41397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1349684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and text 4">
  <p:cSld name="Title and text 4">
    <p:spTree>
      <p:nvGrpSpPr>
        <p:cNvPr id="1" name="Shape 746"/>
        <p:cNvGrpSpPr/>
        <p:nvPr/>
      </p:nvGrpSpPr>
      <p:grpSpPr>
        <a:xfrm>
          <a:off x="0" y="0"/>
          <a:ext cx="0" cy="0"/>
          <a:chOff x="0" y="0"/>
          <a:chExt cx="0" cy="0"/>
        </a:xfrm>
      </p:grpSpPr>
      <p:sp>
        <p:nvSpPr>
          <p:cNvPr id="747" name="Google Shape;747;p51"/>
          <p:cNvSpPr txBox="1">
            <a:spLocks noGrp="1"/>
          </p:cNvSpPr>
          <p:nvPr>
            <p:ph type="title"/>
          </p:nvPr>
        </p:nvSpPr>
        <p:spPr>
          <a:xfrm flipH="1">
            <a:off x="1278669" y="2692967"/>
            <a:ext cx="5241600" cy="8760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000"/>
              <a:buNone/>
              <a:defRPr/>
            </a:lvl1pPr>
            <a:lvl2pPr lvl="1" rtl="0">
              <a:spcBef>
                <a:spcPts val="0"/>
              </a:spcBef>
              <a:spcAft>
                <a:spcPts val="0"/>
              </a:spcAft>
              <a:buSzPts val="3000"/>
              <a:buNone/>
              <a:defRPr>
                <a:latin typeface="Open Sans SemiBold"/>
                <a:ea typeface="Open Sans SemiBold"/>
                <a:cs typeface="Open Sans SemiBold"/>
                <a:sym typeface="Open Sans SemiBold"/>
              </a:defRPr>
            </a:lvl2pPr>
            <a:lvl3pPr lvl="2" rtl="0">
              <a:spcBef>
                <a:spcPts val="0"/>
              </a:spcBef>
              <a:spcAft>
                <a:spcPts val="0"/>
              </a:spcAft>
              <a:buSzPts val="3000"/>
              <a:buNone/>
              <a:defRPr>
                <a:latin typeface="Open Sans SemiBold"/>
                <a:ea typeface="Open Sans SemiBold"/>
                <a:cs typeface="Open Sans SemiBold"/>
                <a:sym typeface="Open Sans SemiBold"/>
              </a:defRPr>
            </a:lvl3pPr>
            <a:lvl4pPr lvl="3" rtl="0">
              <a:spcBef>
                <a:spcPts val="0"/>
              </a:spcBef>
              <a:spcAft>
                <a:spcPts val="0"/>
              </a:spcAft>
              <a:buSzPts val="3000"/>
              <a:buNone/>
              <a:defRPr>
                <a:latin typeface="Open Sans SemiBold"/>
                <a:ea typeface="Open Sans SemiBold"/>
                <a:cs typeface="Open Sans SemiBold"/>
                <a:sym typeface="Open Sans SemiBold"/>
              </a:defRPr>
            </a:lvl4pPr>
            <a:lvl5pPr lvl="4" rtl="0">
              <a:spcBef>
                <a:spcPts val="0"/>
              </a:spcBef>
              <a:spcAft>
                <a:spcPts val="0"/>
              </a:spcAft>
              <a:buSzPts val="3000"/>
              <a:buNone/>
              <a:defRPr>
                <a:latin typeface="Open Sans SemiBold"/>
                <a:ea typeface="Open Sans SemiBold"/>
                <a:cs typeface="Open Sans SemiBold"/>
                <a:sym typeface="Open Sans SemiBold"/>
              </a:defRPr>
            </a:lvl5pPr>
            <a:lvl6pPr lvl="5" rtl="0">
              <a:spcBef>
                <a:spcPts val="0"/>
              </a:spcBef>
              <a:spcAft>
                <a:spcPts val="0"/>
              </a:spcAft>
              <a:buSzPts val="3000"/>
              <a:buNone/>
              <a:defRPr>
                <a:latin typeface="Open Sans SemiBold"/>
                <a:ea typeface="Open Sans SemiBold"/>
                <a:cs typeface="Open Sans SemiBold"/>
                <a:sym typeface="Open Sans SemiBold"/>
              </a:defRPr>
            </a:lvl6pPr>
            <a:lvl7pPr lvl="6" rtl="0">
              <a:spcBef>
                <a:spcPts val="0"/>
              </a:spcBef>
              <a:spcAft>
                <a:spcPts val="0"/>
              </a:spcAft>
              <a:buSzPts val="3000"/>
              <a:buNone/>
              <a:defRPr>
                <a:latin typeface="Open Sans SemiBold"/>
                <a:ea typeface="Open Sans SemiBold"/>
                <a:cs typeface="Open Sans SemiBold"/>
                <a:sym typeface="Open Sans SemiBold"/>
              </a:defRPr>
            </a:lvl7pPr>
            <a:lvl8pPr lvl="7" rtl="0">
              <a:spcBef>
                <a:spcPts val="0"/>
              </a:spcBef>
              <a:spcAft>
                <a:spcPts val="0"/>
              </a:spcAft>
              <a:buSzPts val="3000"/>
              <a:buNone/>
              <a:defRPr>
                <a:latin typeface="Open Sans SemiBold"/>
                <a:ea typeface="Open Sans SemiBold"/>
                <a:cs typeface="Open Sans SemiBold"/>
                <a:sym typeface="Open Sans SemiBold"/>
              </a:defRPr>
            </a:lvl8pPr>
            <a:lvl9pPr lvl="8" rtl="0">
              <a:spcBef>
                <a:spcPts val="0"/>
              </a:spcBef>
              <a:spcAft>
                <a:spcPts val="0"/>
              </a:spcAft>
              <a:buSzPts val="3000"/>
              <a:buNone/>
              <a:defRPr>
                <a:latin typeface="Open Sans SemiBold"/>
                <a:ea typeface="Open Sans SemiBold"/>
                <a:cs typeface="Open Sans SemiBold"/>
                <a:sym typeface="Open Sans SemiBold"/>
              </a:defRPr>
            </a:lvl9pPr>
          </a:lstStyle>
          <a:p>
            <a:endParaRPr/>
          </a:p>
        </p:txBody>
      </p:sp>
      <p:sp>
        <p:nvSpPr>
          <p:cNvPr id="748" name="Google Shape;748;p51"/>
          <p:cNvSpPr txBox="1">
            <a:spLocks noGrp="1"/>
          </p:cNvSpPr>
          <p:nvPr>
            <p:ph type="subTitle" idx="1"/>
          </p:nvPr>
        </p:nvSpPr>
        <p:spPr>
          <a:xfrm flipH="1">
            <a:off x="1278787" y="3421033"/>
            <a:ext cx="3998400" cy="744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500"/>
              <a:buFont typeface="Josefin Sans"/>
              <a:buNone/>
              <a:defRPr sz="2000"/>
            </a:lvl1pPr>
            <a:lvl2pPr lvl="1" rtl="0">
              <a:spcBef>
                <a:spcPts val="2133"/>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749" name="Google Shape;749;p51"/>
          <p:cNvSpPr/>
          <p:nvPr/>
        </p:nvSpPr>
        <p:spPr>
          <a:xfrm rot="-5911893" flipH="1">
            <a:off x="416701" y="-1010200"/>
            <a:ext cx="2239713" cy="2718752"/>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0" name="Google Shape;750;p51"/>
          <p:cNvSpPr/>
          <p:nvPr/>
        </p:nvSpPr>
        <p:spPr>
          <a:xfrm rot="-515846" flipH="1">
            <a:off x="-533327" y="-428186"/>
            <a:ext cx="6478336" cy="1312999"/>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1" name="Google Shape;751;p51"/>
          <p:cNvSpPr/>
          <p:nvPr/>
        </p:nvSpPr>
        <p:spPr>
          <a:xfrm flipH="1">
            <a:off x="-564081" y="-416253"/>
            <a:ext cx="6541460" cy="1413437"/>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2" name="Google Shape;752;p51"/>
          <p:cNvSpPr/>
          <p:nvPr/>
        </p:nvSpPr>
        <p:spPr>
          <a:xfrm>
            <a:off x="-367163" y="5518385"/>
            <a:ext cx="4494043" cy="125332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3" name="Google Shape;753;p51"/>
          <p:cNvSpPr/>
          <p:nvPr/>
        </p:nvSpPr>
        <p:spPr>
          <a:xfrm rot="1067063" flipH="1">
            <a:off x="-742072" y="5759039"/>
            <a:ext cx="5571133" cy="1601599"/>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4" name="Google Shape;754;p51"/>
          <p:cNvSpPr/>
          <p:nvPr/>
        </p:nvSpPr>
        <p:spPr>
          <a:xfrm rot="626416">
            <a:off x="-1795646" y="5634892"/>
            <a:ext cx="6535775" cy="1636033"/>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5" name="Google Shape;755;p51"/>
          <p:cNvSpPr/>
          <p:nvPr/>
        </p:nvSpPr>
        <p:spPr>
          <a:xfrm rot="5400000">
            <a:off x="2766492" y="5802008"/>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6" name="Google Shape;756;p51"/>
          <p:cNvSpPr/>
          <p:nvPr/>
        </p:nvSpPr>
        <p:spPr>
          <a:xfrm rot="1364436">
            <a:off x="2777028" y="717890"/>
            <a:ext cx="131416" cy="131785"/>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7" name="Google Shape;757;p51"/>
          <p:cNvSpPr/>
          <p:nvPr/>
        </p:nvSpPr>
        <p:spPr>
          <a:xfrm rot="-5400000">
            <a:off x="1890725" y="55984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58" name="Google Shape;758;p51"/>
          <p:cNvSpPr/>
          <p:nvPr/>
        </p:nvSpPr>
        <p:spPr>
          <a:xfrm rot="1359618">
            <a:off x="1671890" y="1131690"/>
            <a:ext cx="218031" cy="218031"/>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92843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80"/>
        <p:cNvGrpSpPr/>
        <p:nvPr/>
      </p:nvGrpSpPr>
      <p:grpSpPr>
        <a:xfrm>
          <a:off x="0" y="0"/>
          <a:ext cx="0" cy="0"/>
          <a:chOff x="0" y="0"/>
          <a:chExt cx="0" cy="0"/>
        </a:xfrm>
      </p:grpSpPr>
      <p:sp>
        <p:nvSpPr>
          <p:cNvPr id="81" name="Google Shape;81;p6"/>
          <p:cNvSpPr txBox="1">
            <a:spLocks noGrp="1"/>
          </p:cNvSpPr>
          <p:nvPr>
            <p:ph type="title"/>
          </p:nvPr>
        </p:nvSpPr>
        <p:spPr>
          <a:xfrm>
            <a:off x="720000" y="484367"/>
            <a:ext cx="1075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sz="4000"/>
            </a:lvl1pPr>
            <a:lvl2pPr lvl="1">
              <a:spcBef>
                <a:spcPts val="0"/>
              </a:spcBef>
              <a:spcAft>
                <a:spcPts val="0"/>
              </a:spcAft>
              <a:buSzPts val="3000"/>
              <a:buNone/>
              <a:defRPr sz="4000"/>
            </a:lvl2pPr>
            <a:lvl3pPr lvl="2">
              <a:spcBef>
                <a:spcPts val="0"/>
              </a:spcBef>
              <a:spcAft>
                <a:spcPts val="0"/>
              </a:spcAft>
              <a:buSzPts val="3000"/>
              <a:buNone/>
              <a:defRPr sz="4000"/>
            </a:lvl3pPr>
            <a:lvl4pPr lvl="3">
              <a:spcBef>
                <a:spcPts val="0"/>
              </a:spcBef>
              <a:spcAft>
                <a:spcPts val="0"/>
              </a:spcAft>
              <a:buSzPts val="3000"/>
              <a:buNone/>
              <a:defRPr sz="4000"/>
            </a:lvl4pPr>
            <a:lvl5pPr lvl="4">
              <a:spcBef>
                <a:spcPts val="0"/>
              </a:spcBef>
              <a:spcAft>
                <a:spcPts val="0"/>
              </a:spcAft>
              <a:buSzPts val="3000"/>
              <a:buNone/>
              <a:defRPr sz="4000"/>
            </a:lvl5pPr>
            <a:lvl6pPr lvl="5">
              <a:spcBef>
                <a:spcPts val="0"/>
              </a:spcBef>
              <a:spcAft>
                <a:spcPts val="0"/>
              </a:spcAft>
              <a:buSzPts val="3000"/>
              <a:buNone/>
              <a:defRPr sz="4000"/>
            </a:lvl6pPr>
            <a:lvl7pPr lvl="6">
              <a:spcBef>
                <a:spcPts val="0"/>
              </a:spcBef>
              <a:spcAft>
                <a:spcPts val="0"/>
              </a:spcAft>
              <a:buSzPts val="3000"/>
              <a:buNone/>
              <a:defRPr sz="4000"/>
            </a:lvl7pPr>
            <a:lvl8pPr lvl="7">
              <a:spcBef>
                <a:spcPts val="0"/>
              </a:spcBef>
              <a:spcAft>
                <a:spcPts val="0"/>
              </a:spcAft>
              <a:buSzPts val="3000"/>
              <a:buNone/>
              <a:defRPr sz="4000"/>
            </a:lvl8pPr>
            <a:lvl9pPr lvl="8">
              <a:spcBef>
                <a:spcPts val="0"/>
              </a:spcBef>
              <a:spcAft>
                <a:spcPts val="0"/>
              </a:spcAft>
              <a:buSzPts val="3000"/>
              <a:buNone/>
              <a:defRPr sz="4000"/>
            </a:lvl9pPr>
          </a:lstStyle>
          <a:p>
            <a:endParaRPr/>
          </a:p>
        </p:txBody>
      </p:sp>
      <p:sp>
        <p:nvSpPr>
          <p:cNvPr id="82" name="Google Shape;82;p6"/>
          <p:cNvSpPr/>
          <p:nvPr/>
        </p:nvSpPr>
        <p:spPr>
          <a:xfrm>
            <a:off x="8109436" y="-157720"/>
            <a:ext cx="4272457" cy="2201519"/>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 name="Google Shape;83;p6"/>
          <p:cNvSpPr/>
          <p:nvPr/>
        </p:nvSpPr>
        <p:spPr>
          <a:xfrm rot="10800000">
            <a:off x="9287568" y="-96892"/>
            <a:ext cx="3227363" cy="137895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4" name="Google Shape;84;p6"/>
          <p:cNvSpPr/>
          <p:nvPr/>
        </p:nvSpPr>
        <p:spPr>
          <a:xfrm rot="10484947" flipH="1">
            <a:off x="10665847" y="-549076"/>
            <a:ext cx="2457908" cy="1159047"/>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 name="Google Shape;85;p6"/>
          <p:cNvSpPr/>
          <p:nvPr/>
        </p:nvSpPr>
        <p:spPr>
          <a:xfrm rot="10800000">
            <a:off x="9629517" y="61099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 name="Google Shape;86;p6"/>
          <p:cNvSpPr/>
          <p:nvPr/>
        </p:nvSpPr>
        <p:spPr>
          <a:xfrm rot="10800000">
            <a:off x="10902867" y="92954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 name="Google Shape;87;p6"/>
          <p:cNvSpPr/>
          <p:nvPr/>
        </p:nvSpPr>
        <p:spPr>
          <a:xfrm rot="10800000">
            <a:off x="11930567" y="2109245"/>
            <a:ext cx="131200" cy="1316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52843337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and text 5">
  <p:cSld name="Title and text 5">
    <p:spTree>
      <p:nvGrpSpPr>
        <p:cNvPr id="1" name="Shape 759"/>
        <p:cNvGrpSpPr/>
        <p:nvPr/>
      </p:nvGrpSpPr>
      <p:grpSpPr>
        <a:xfrm>
          <a:off x="0" y="0"/>
          <a:ext cx="0" cy="0"/>
          <a:chOff x="0" y="0"/>
          <a:chExt cx="0" cy="0"/>
        </a:xfrm>
      </p:grpSpPr>
      <p:sp>
        <p:nvSpPr>
          <p:cNvPr id="760" name="Google Shape;760;p52"/>
          <p:cNvSpPr txBox="1">
            <a:spLocks noGrp="1"/>
          </p:cNvSpPr>
          <p:nvPr>
            <p:ph type="title"/>
          </p:nvPr>
        </p:nvSpPr>
        <p:spPr>
          <a:xfrm>
            <a:off x="720000" y="484367"/>
            <a:ext cx="1075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761" name="Google Shape;761;p52"/>
          <p:cNvSpPr txBox="1">
            <a:spLocks noGrp="1"/>
          </p:cNvSpPr>
          <p:nvPr>
            <p:ph type="subTitle" idx="1"/>
          </p:nvPr>
        </p:nvSpPr>
        <p:spPr>
          <a:xfrm>
            <a:off x="6344167" y="1604400"/>
            <a:ext cx="4802400" cy="3946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Clr>
                <a:srgbClr val="FFAB40"/>
              </a:buClr>
              <a:buSzPts val="2100"/>
              <a:buFont typeface="Open Sans Light"/>
              <a:buChar char="●"/>
              <a:defRPr sz="1867"/>
            </a:lvl1pPr>
            <a:lvl2pPr lvl="1" rtl="0">
              <a:lnSpc>
                <a:spcPct val="100000"/>
              </a:lnSpc>
              <a:spcBef>
                <a:spcPts val="1600"/>
              </a:spcBef>
              <a:spcAft>
                <a:spcPts val="0"/>
              </a:spcAft>
              <a:buClr>
                <a:srgbClr val="FFAB40"/>
              </a:buClr>
              <a:buSzPts val="2100"/>
              <a:buFont typeface="Open Sans Light"/>
              <a:buChar char="○"/>
              <a:defRPr/>
            </a:lvl2pPr>
            <a:lvl3pPr lvl="2" rtl="0">
              <a:lnSpc>
                <a:spcPct val="100000"/>
              </a:lnSpc>
              <a:spcBef>
                <a:spcPts val="0"/>
              </a:spcBef>
              <a:spcAft>
                <a:spcPts val="0"/>
              </a:spcAft>
              <a:buClr>
                <a:srgbClr val="FFAB40"/>
              </a:buClr>
              <a:buSzPts val="2100"/>
              <a:buFont typeface="Open Sans Light"/>
              <a:buChar char="■"/>
              <a:defRPr/>
            </a:lvl3pPr>
            <a:lvl4pPr lvl="3" rtl="0">
              <a:lnSpc>
                <a:spcPct val="100000"/>
              </a:lnSpc>
              <a:spcBef>
                <a:spcPts val="0"/>
              </a:spcBef>
              <a:spcAft>
                <a:spcPts val="0"/>
              </a:spcAft>
              <a:buClr>
                <a:srgbClr val="FFAB40"/>
              </a:buClr>
              <a:buSzPts val="2100"/>
              <a:buFont typeface="Open Sans Light"/>
              <a:buChar char="●"/>
              <a:defRPr/>
            </a:lvl4pPr>
            <a:lvl5pPr lvl="4" rtl="0">
              <a:lnSpc>
                <a:spcPct val="100000"/>
              </a:lnSpc>
              <a:spcBef>
                <a:spcPts val="0"/>
              </a:spcBef>
              <a:spcAft>
                <a:spcPts val="0"/>
              </a:spcAft>
              <a:buClr>
                <a:srgbClr val="FFAB40"/>
              </a:buClr>
              <a:buSzPts val="2100"/>
              <a:buFont typeface="Open Sans Light"/>
              <a:buChar char="○"/>
              <a:defRPr/>
            </a:lvl5pPr>
            <a:lvl6pPr lvl="5" rtl="0">
              <a:lnSpc>
                <a:spcPct val="100000"/>
              </a:lnSpc>
              <a:spcBef>
                <a:spcPts val="0"/>
              </a:spcBef>
              <a:spcAft>
                <a:spcPts val="0"/>
              </a:spcAft>
              <a:buClr>
                <a:srgbClr val="FFAB40"/>
              </a:buClr>
              <a:buSzPts val="2100"/>
              <a:buFont typeface="Open Sans Light"/>
              <a:buChar char="■"/>
              <a:defRPr/>
            </a:lvl6pPr>
            <a:lvl7pPr lvl="6" rtl="0">
              <a:lnSpc>
                <a:spcPct val="100000"/>
              </a:lnSpc>
              <a:spcBef>
                <a:spcPts val="0"/>
              </a:spcBef>
              <a:spcAft>
                <a:spcPts val="0"/>
              </a:spcAft>
              <a:buClr>
                <a:srgbClr val="FFAB40"/>
              </a:buClr>
              <a:buSzPts val="2100"/>
              <a:buFont typeface="Open Sans Light"/>
              <a:buChar char="●"/>
              <a:defRPr/>
            </a:lvl7pPr>
            <a:lvl8pPr lvl="7" rtl="0">
              <a:lnSpc>
                <a:spcPct val="100000"/>
              </a:lnSpc>
              <a:spcBef>
                <a:spcPts val="0"/>
              </a:spcBef>
              <a:spcAft>
                <a:spcPts val="0"/>
              </a:spcAft>
              <a:buClr>
                <a:srgbClr val="FFAB40"/>
              </a:buClr>
              <a:buSzPts val="2100"/>
              <a:buFont typeface="Open Sans Light"/>
              <a:buChar char="○"/>
              <a:defRPr/>
            </a:lvl8pPr>
            <a:lvl9pPr lvl="8" rtl="0">
              <a:lnSpc>
                <a:spcPct val="100000"/>
              </a:lnSpc>
              <a:spcBef>
                <a:spcPts val="0"/>
              </a:spcBef>
              <a:spcAft>
                <a:spcPts val="0"/>
              </a:spcAft>
              <a:buClr>
                <a:srgbClr val="FFAB40"/>
              </a:buClr>
              <a:buSzPts val="2100"/>
              <a:buFont typeface="Open Sans Light"/>
              <a:buChar char="■"/>
              <a:defRPr/>
            </a:lvl9pPr>
          </a:lstStyle>
          <a:p>
            <a:endParaRPr/>
          </a:p>
        </p:txBody>
      </p:sp>
      <p:sp>
        <p:nvSpPr>
          <p:cNvPr id="762" name="Google Shape;762;p52"/>
          <p:cNvSpPr/>
          <p:nvPr/>
        </p:nvSpPr>
        <p:spPr>
          <a:xfrm rot="10800000" flipH="1">
            <a:off x="-525579" y="-63415"/>
            <a:ext cx="3257661" cy="125332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3" name="Google Shape;763;p52"/>
          <p:cNvSpPr/>
          <p:nvPr/>
        </p:nvSpPr>
        <p:spPr>
          <a:xfrm rot="9367883">
            <a:off x="-880845" y="-598986"/>
            <a:ext cx="4205268" cy="1494867"/>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4" name="Google Shape;764;p52"/>
          <p:cNvSpPr/>
          <p:nvPr/>
        </p:nvSpPr>
        <p:spPr>
          <a:xfrm rot="9944222" flipH="1">
            <a:off x="-1595952" y="-541118"/>
            <a:ext cx="4807155" cy="1593004"/>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5" name="Google Shape;765;p52"/>
          <p:cNvSpPr/>
          <p:nvPr/>
        </p:nvSpPr>
        <p:spPr>
          <a:xfrm rot="3327864">
            <a:off x="3630962" y="335883"/>
            <a:ext cx="218021" cy="218021"/>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6" name="Google Shape;766;p52"/>
          <p:cNvSpPr/>
          <p:nvPr/>
        </p:nvSpPr>
        <p:spPr>
          <a:xfrm rot="3326249">
            <a:off x="2054231" y="1281810"/>
            <a:ext cx="131147" cy="131703"/>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7" name="Google Shape;767;p52"/>
          <p:cNvSpPr/>
          <p:nvPr/>
        </p:nvSpPr>
        <p:spPr>
          <a:xfrm rot="-7473751">
            <a:off x="2777815" y="697639"/>
            <a:ext cx="131147" cy="131703"/>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68" name="Google Shape;768;p52"/>
          <p:cNvSpPr/>
          <p:nvPr/>
        </p:nvSpPr>
        <p:spPr>
          <a:xfrm rot="3327864">
            <a:off x="870215" y="1049458"/>
            <a:ext cx="218021" cy="218021"/>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493014896"/>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and text 6">
  <p:cSld name="Title and text 6">
    <p:spTree>
      <p:nvGrpSpPr>
        <p:cNvPr id="1" name="Shape 769"/>
        <p:cNvGrpSpPr/>
        <p:nvPr/>
      </p:nvGrpSpPr>
      <p:grpSpPr>
        <a:xfrm>
          <a:off x="0" y="0"/>
          <a:ext cx="0" cy="0"/>
          <a:chOff x="0" y="0"/>
          <a:chExt cx="0" cy="0"/>
        </a:xfrm>
      </p:grpSpPr>
      <p:sp>
        <p:nvSpPr>
          <p:cNvPr id="770" name="Google Shape;770;p53"/>
          <p:cNvSpPr txBox="1">
            <a:spLocks noGrp="1"/>
          </p:cNvSpPr>
          <p:nvPr>
            <p:ph type="title"/>
          </p:nvPr>
        </p:nvSpPr>
        <p:spPr>
          <a:xfrm flipH="1">
            <a:off x="915600" y="1457600"/>
            <a:ext cx="10360800" cy="18600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6500"/>
              <a:buNone/>
              <a:defRPr sz="5333"/>
            </a:lvl1pPr>
            <a:lvl2pPr lvl="1" algn="ctr" rtl="0">
              <a:lnSpc>
                <a:spcPct val="100000"/>
              </a:lnSpc>
              <a:spcBef>
                <a:spcPts val="0"/>
              </a:spcBef>
              <a:spcAft>
                <a:spcPts val="0"/>
              </a:spcAft>
              <a:buSzPts val="6500"/>
              <a:buNone/>
              <a:defRPr sz="8666"/>
            </a:lvl2pPr>
            <a:lvl3pPr lvl="2" algn="ctr" rtl="0">
              <a:lnSpc>
                <a:spcPct val="100000"/>
              </a:lnSpc>
              <a:spcBef>
                <a:spcPts val="0"/>
              </a:spcBef>
              <a:spcAft>
                <a:spcPts val="0"/>
              </a:spcAft>
              <a:buSzPts val="6500"/>
              <a:buNone/>
              <a:defRPr sz="8666"/>
            </a:lvl3pPr>
            <a:lvl4pPr lvl="3" algn="ctr" rtl="0">
              <a:lnSpc>
                <a:spcPct val="100000"/>
              </a:lnSpc>
              <a:spcBef>
                <a:spcPts val="0"/>
              </a:spcBef>
              <a:spcAft>
                <a:spcPts val="0"/>
              </a:spcAft>
              <a:buSzPts val="6500"/>
              <a:buNone/>
              <a:defRPr sz="8666"/>
            </a:lvl4pPr>
            <a:lvl5pPr lvl="4" algn="ctr" rtl="0">
              <a:lnSpc>
                <a:spcPct val="100000"/>
              </a:lnSpc>
              <a:spcBef>
                <a:spcPts val="0"/>
              </a:spcBef>
              <a:spcAft>
                <a:spcPts val="0"/>
              </a:spcAft>
              <a:buSzPts val="6500"/>
              <a:buNone/>
              <a:defRPr sz="8666"/>
            </a:lvl5pPr>
            <a:lvl6pPr lvl="5" algn="ctr" rtl="0">
              <a:lnSpc>
                <a:spcPct val="100000"/>
              </a:lnSpc>
              <a:spcBef>
                <a:spcPts val="0"/>
              </a:spcBef>
              <a:spcAft>
                <a:spcPts val="0"/>
              </a:spcAft>
              <a:buSzPts val="6500"/>
              <a:buNone/>
              <a:defRPr sz="8666"/>
            </a:lvl6pPr>
            <a:lvl7pPr lvl="6" algn="ctr" rtl="0">
              <a:lnSpc>
                <a:spcPct val="100000"/>
              </a:lnSpc>
              <a:spcBef>
                <a:spcPts val="0"/>
              </a:spcBef>
              <a:spcAft>
                <a:spcPts val="0"/>
              </a:spcAft>
              <a:buSzPts val="6500"/>
              <a:buNone/>
              <a:defRPr sz="8666"/>
            </a:lvl7pPr>
            <a:lvl8pPr lvl="7" algn="ctr" rtl="0">
              <a:lnSpc>
                <a:spcPct val="100000"/>
              </a:lnSpc>
              <a:spcBef>
                <a:spcPts val="0"/>
              </a:spcBef>
              <a:spcAft>
                <a:spcPts val="0"/>
              </a:spcAft>
              <a:buSzPts val="6500"/>
              <a:buNone/>
              <a:defRPr sz="8666"/>
            </a:lvl8pPr>
            <a:lvl9pPr lvl="8" algn="ctr" rtl="0">
              <a:lnSpc>
                <a:spcPct val="100000"/>
              </a:lnSpc>
              <a:spcBef>
                <a:spcPts val="0"/>
              </a:spcBef>
              <a:spcAft>
                <a:spcPts val="0"/>
              </a:spcAft>
              <a:buSzPts val="6500"/>
              <a:buNone/>
              <a:defRPr sz="8666"/>
            </a:lvl9pPr>
          </a:lstStyle>
          <a:p>
            <a:endParaRPr/>
          </a:p>
        </p:txBody>
      </p:sp>
      <p:sp>
        <p:nvSpPr>
          <p:cNvPr id="771" name="Google Shape;771;p53"/>
          <p:cNvSpPr txBox="1">
            <a:spLocks noGrp="1"/>
          </p:cNvSpPr>
          <p:nvPr>
            <p:ph type="body" idx="1"/>
          </p:nvPr>
        </p:nvSpPr>
        <p:spPr>
          <a:xfrm flipH="1">
            <a:off x="915600" y="3387233"/>
            <a:ext cx="10360800" cy="1860000"/>
          </a:xfrm>
          <a:prstGeom prst="rect">
            <a:avLst/>
          </a:prstGeom>
        </p:spPr>
        <p:txBody>
          <a:bodyPr spcFirstLastPara="1" wrap="square" lIns="91425" tIns="91425" rIns="91425" bIns="91425" anchor="t" anchorCtr="0">
            <a:noAutofit/>
          </a:bodyPr>
          <a:lstStyle>
            <a:lvl1pPr marL="609585" lvl="0" indent="-474121" algn="ctr" rtl="0">
              <a:lnSpc>
                <a:spcPct val="100000"/>
              </a:lnSpc>
              <a:spcBef>
                <a:spcPts val="0"/>
              </a:spcBef>
              <a:spcAft>
                <a:spcPts val="0"/>
              </a:spcAft>
              <a:buSzPts val="2000"/>
              <a:buChar char="●"/>
              <a:defRPr sz="2133"/>
            </a:lvl1pPr>
            <a:lvl2pPr marL="1219170" lvl="1" indent="-474121" algn="ctr" rtl="0">
              <a:lnSpc>
                <a:spcPct val="100000"/>
              </a:lnSpc>
              <a:spcBef>
                <a:spcPts val="0"/>
              </a:spcBef>
              <a:spcAft>
                <a:spcPts val="0"/>
              </a:spcAft>
              <a:buSzPts val="2000"/>
              <a:buChar char="○"/>
              <a:defRPr sz="2667"/>
            </a:lvl2pPr>
            <a:lvl3pPr marL="1828754" lvl="2" indent="-474121" algn="ctr" rtl="0">
              <a:lnSpc>
                <a:spcPct val="100000"/>
              </a:lnSpc>
              <a:spcBef>
                <a:spcPts val="2133"/>
              </a:spcBef>
              <a:spcAft>
                <a:spcPts val="0"/>
              </a:spcAft>
              <a:buSzPts val="2000"/>
              <a:buChar char="■"/>
              <a:defRPr sz="2667"/>
            </a:lvl3pPr>
            <a:lvl4pPr marL="2438339" lvl="3" indent="-474121" algn="ctr" rtl="0">
              <a:lnSpc>
                <a:spcPct val="100000"/>
              </a:lnSpc>
              <a:spcBef>
                <a:spcPts val="2133"/>
              </a:spcBef>
              <a:spcAft>
                <a:spcPts val="0"/>
              </a:spcAft>
              <a:buSzPts val="2000"/>
              <a:buChar char="●"/>
              <a:defRPr sz="2667"/>
            </a:lvl4pPr>
            <a:lvl5pPr marL="3047924" lvl="4" indent="-474121" algn="ctr" rtl="0">
              <a:lnSpc>
                <a:spcPct val="100000"/>
              </a:lnSpc>
              <a:spcBef>
                <a:spcPts val="2133"/>
              </a:spcBef>
              <a:spcAft>
                <a:spcPts val="0"/>
              </a:spcAft>
              <a:buSzPts val="2000"/>
              <a:buChar char="○"/>
              <a:defRPr sz="2667"/>
            </a:lvl5pPr>
            <a:lvl6pPr marL="3657509" lvl="5" indent="-474121" algn="ctr" rtl="0">
              <a:lnSpc>
                <a:spcPct val="100000"/>
              </a:lnSpc>
              <a:spcBef>
                <a:spcPts val="2133"/>
              </a:spcBef>
              <a:spcAft>
                <a:spcPts val="0"/>
              </a:spcAft>
              <a:buSzPts val="2000"/>
              <a:buChar char="■"/>
              <a:defRPr sz="2667"/>
            </a:lvl6pPr>
            <a:lvl7pPr marL="4267093" lvl="6" indent="-474121" algn="ctr" rtl="0">
              <a:lnSpc>
                <a:spcPct val="100000"/>
              </a:lnSpc>
              <a:spcBef>
                <a:spcPts val="2133"/>
              </a:spcBef>
              <a:spcAft>
                <a:spcPts val="0"/>
              </a:spcAft>
              <a:buSzPts val="2000"/>
              <a:buChar char="●"/>
              <a:defRPr sz="2667"/>
            </a:lvl7pPr>
            <a:lvl8pPr marL="4876678" lvl="7" indent="-474121" algn="ctr" rtl="0">
              <a:lnSpc>
                <a:spcPct val="100000"/>
              </a:lnSpc>
              <a:spcBef>
                <a:spcPts val="2133"/>
              </a:spcBef>
              <a:spcAft>
                <a:spcPts val="0"/>
              </a:spcAft>
              <a:buSzPts val="2000"/>
              <a:buChar char="○"/>
              <a:defRPr sz="2667"/>
            </a:lvl8pPr>
            <a:lvl9pPr marL="5486263" lvl="8" indent="-474121" algn="ctr" rtl="0">
              <a:lnSpc>
                <a:spcPct val="100000"/>
              </a:lnSpc>
              <a:spcBef>
                <a:spcPts val="2133"/>
              </a:spcBef>
              <a:spcAft>
                <a:spcPts val="2133"/>
              </a:spcAft>
              <a:buSzPts val="2000"/>
              <a:buChar char="■"/>
              <a:defRPr sz="2667"/>
            </a:lvl9pPr>
          </a:lstStyle>
          <a:p>
            <a:endParaRPr/>
          </a:p>
        </p:txBody>
      </p:sp>
      <p:sp>
        <p:nvSpPr>
          <p:cNvPr id="772" name="Google Shape;772;p53"/>
          <p:cNvSpPr/>
          <p:nvPr/>
        </p:nvSpPr>
        <p:spPr>
          <a:xfrm>
            <a:off x="1373634" y="5280236"/>
            <a:ext cx="9445233" cy="1577729"/>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3" name="Google Shape;773;p53"/>
          <p:cNvSpPr/>
          <p:nvPr/>
        </p:nvSpPr>
        <p:spPr>
          <a:xfrm flipH="1">
            <a:off x="-1" y="5816666"/>
            <a:ext cx="12192468" cy="1042807"/>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4" name="Google Shape;774;p53"/>
          <p:cNvSpPr/>
          <p:nvPr/>
        </p:nvSpPr>
        <p:spPr>
          <a:xfrm rot="6479671">
            <a:off x="7274120" y="-1905314"/>
            <a:ext cx="2003465" cy="4681131"/>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5" name="Google Shape;775;p53"/>
          <p:cNvSpPr/>
          <p:nvPr/>
        </p:nvSpPr>
        <p:spPr>
          <a:xfrm>
            <a:off x="1" y="-223233"/>
            <a:ext cx="12192468" cy="1108664"/>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6" name="Google Shape;776;p53"/>
          <p:cNvSpPr/>
          <p:nvPr/>
        </p:nvSpPr>
        <p:spPr>
          <a:xfrm>
            <a:off x="0" y="-223233"/>
            <a:ext cx="12192104" cy="1215773"/>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7" name="Google Shape;777;p53"/>
          <p:cNvSpPr/>
          <p:nvPr/>
        </p:nvSpPr>
        <p:spPr>
          <a:xfrm>
            <a:off x="1" y="5889248"/>
            <a:ext cx="12191587" cy="969203"/>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8" name="Google Shape;778;p53"/>
          <p:cNvSpPr/>
          <p:nvPr/>
        </p:nvSpPr>
        <p:spPr>
          <a:xfrm rot="5400000">
            <a:off x="10969041" y="56712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79" name="Google Shape;779;p53"/>
          <p:cNvSpPr/>
          <p:nvPr/>
        </p:nvSpPr>
        <p:spPr>
          <a:xfrm rot="5400000">
            <a:off x="3701292" y="58344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0" name="Google Shape;780;p53"/>
          <p:cNvSpPr/>
          <p:nvPr/>
        </p:nvSpPr>
        <p:spPr>
          <a:xfrm rot="-5400000">
            <a:off x="8709075" y="55398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1" name="Google Shape;781;p53"/>
          <p:cNvSpPr/>
          <p:nvPr/>
        </p:nvSpPr>
        <p:spPr>
          <a:xfrm rot="5400000">
            <a:off x="561308" y="52177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2" name="Google Shape;782;p53"/>
          <p:cNvSpPr/>
          <p:nvPr/>
        </p:nvSpPr>
        <p:spPr>
          <a:xfrm rot="5400000">
            <a:off x="9644275" y="1088808"/>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3" name="Google Shape;783;p53"/>
          <p:cNvSpPr/>
          <p:nvPr/>
        </p:nvSpPr>
        <p:spPr>
          <a:xfrm rot="5400000">
            <a:off x="7841359" y="95539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4" name="Google Shape;784;p53"/>
          <p:cNvSpPr/>
          <p:nvPr/>
        </p:nvSpPr>
        <p:spPr>
          <a:xfrm rot="5400000">
            <a:off x="3362108" y="8854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3796606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itle and text 7">
  <p:cSld name="Title and text 7">
    <p:spTree>
      <p:nvGrpSpPr>
        <p:cNvPr id="1" name="Shape 785"/>
        <p:cNvGrpSpPr/>
        <p:nvPr/>
      </p:nvGrpSpPr>
      <p:grpSpPr>
        <a:xfrm>
          <a:off x="0" y="0"/>
          <a:ext cx="0" cy="0"/>
          <a:chOff x="0" y="0"/>
          <a:chExt cx="0" cy="0"/>
        </a:xfrm>
      </p:grpSpPr>
      <p:sp>
        <p:nvSpPr>
          <p:cNvPr id="786" name="Google Shape;786;p54"/>
          <p:cNvSpPr/>
          <p:nvPr/>
        </p:nvSpPr>
        <p:spPr>
          <a:xfrm rot="10800000">
            <a:off x="9734634" y="84732"/>
            <a:ext cx="3257661" cy="125332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7" name="Google Shape;787;p54"/>
          <p:cNvSpPr/>
          <p:nvPr/>
        </p:nvSpPr>
        <p:spPr>
          <a:xfrm rot="-9367883" flipH="1">
            <a:off x="9142295" y="-450839"/>
            <a:ext cx="4205268" cy="1494867"/>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8" name="Google Shape;788;p54"/>
          <p:cNvSpPr/>
          <p:nvPr/>
        </p:nvSpPr>
        <p:spPr>
          <a:xfrm rot="-9944222">
            <a:off x="9255515" y="-392971"/>
            <a:ext cx="4807155" cy="1593004"/>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89" name="Google Shape;789;p54"/>
          <p:cNvSpPr/>
          <p:nvPr/>
        </p:nvSpPr>
        <p:spPr>
          <a:xfrm rot="5027361" flipH="1">
            <a:off x="10317632" y="5352378"/>
            <a:ext cx="2228005" cy="2130383"/>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0" name="Google Shape;790;p54"/>
          <p:cNvSpPr/>
          <p:nvPr/>
        </p:nvSpPr>
        <p:spPr>
          <a:xfrm rot="10093095" flipH="1">
            <a:off x="8212570" y="5893980"/>
            <a:ext cx="4743037" cy="1288909"/>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1" name="Google Shape;791;p54"/>
          <p:cNvSpPr/>
          <p:nvPr/>
        </p:nvSpPr>
        <p:spPr>
          <a:xfrm rot="10800000" flipH="1">
            <a:off x="8212627" y="5769562"/>
            <a:ext cx="4742205" cy="1413437"/>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2" name="Google Shape;792;p54"/>
          <p:cNvSpPr txBox="1">
            <a:spLocks noGrp="1"/>
          </p:cNvSpPr>
          <p:nvPr>
            <p:ph type="title"/>
          </p:nvPr>
        </p:nvSpPr>
        <p:spPr>
          <a:xfrm>
            <a:off x="5939200" y="1378951"/>
            <a:ext cx="4859200" cy="2310400"/>
          </a:xfrm>
          <a:prstGeom prst="rect">
            <a:avLst/>
          </a:prstGeom>
        </p:spPr>
        <p:txBody>
          <a:bodyPr spcFirstLastPara="1" wrap="square" lIns="91425" tIns="91425" rIns="91425" bIns="91425" anchor="b" anchorCtr="0">
            <a:noAutofit/>
          </a:bodyPr>
          <a:lstStyle>
            <a:lvl1pPr lvl="0" algn="l"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793" name="Google Shape;793;p54"/>
          <p:cNvSpPr txBox="1">
            <a:spLocks noGrp="1"/>
          </p:cNvSpPr>
          <p:nvPr>
            <p:ph type="subTitle" idx="1"/>
          </p:nvPr>
        </p:nvSpPr>
        <p:spPr>
          <a:xfrm>
            <a:off x="5939200" y="3790651"/>
            <a:ext cx="4859200" cy="1688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lnSpc>
                <a:spcPct val="100000"/>
              </a:lnSpc>
              <a:spcBef>
                <a:spcPts val="2133"/>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794" name="Google Shape;794;p54"/>
          <p:cNvSpPr/>
          <p:nvPr/>
        </p:nvSpPr>
        <p:spPr>
          <a:xfrm rot="5400000">
            <a:off x="10294841" y="57660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5" name="Google Shape;795;p54"/>
          <p:cNvSpPr/>
          <p:nvPr/>
        </p:nvSpPr>
        <p:spPr>
          <a:xfrm rot="5400000">
            <a:off x="9759292" y="106887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6" name="Google Shape;796;p54"/>
          <p:cNvSpPr/>
          <p:nvPr/>
        </p:nvSpPr>
        <p:spPr>
          <a:xfrm rot="-5400000">
            <a:off x="9419075" y="5562459"/>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97" name="Google Shape;797;p54"/>
          <p:cNvSpPr/>
          <p:nvPr/>
        </p:nvSpPr>
        <p:spPr>
          <a:xfrm rot="5400000">
            <a:off x="8884341" y="22252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38961184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Title and text 8">
  <p:cSld name="Title and text 8">
    <p:spTree>
      <p:nvGrpSpPr>
        <p:cNvPr id="1" name="Shape 798"/>
        <p:cNvGrpSpPr/>
        <p:nvPr/>
      </p:nvGrpSpPr>
      <p:grpSpPr>
        <a:xfrm>
          <a:off x="0" y="0"/>
          <a:ext cx="0" cy="0"/>
          <a:chOff x="0" y="0"/>
          <a:chExt cx="0" cy="0"/>
        </a:xfrm>
      </p:grpSpPr>
      <p:sp>
        <p:nvSpPr>
          <p:cNvPr id="799" name="Google Shape;799;p55"/>
          <p:cNvSpPr/>
          <p:nvPr/>
        </p:nvSpPr>
        <p:spPr>
          <a:xfrm rot="10800000">
            <a:off x="7259003" y="5381793"/>
            <a:ext cx="4859476" cy="1491228"/>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0" name="Google Shape;800;p55"/>
          <p:cNvSpPr/>
          <p:nvPr/>
        </p:nvSpPr>
        <p:spPr>
          <a:xfrm>
            <a:off x="8277133" y="5178220"/>
            <a:ext cx="3915624" cy="1694800"/>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1" name="Google Shape;801;p55"/>
          <p:cNvSpPr/>
          <p:nvPr/>
        </p:nvSpPr>
        <p:spPr>
          <a:xfrm flipH="1">
            <a:off x="8860410" y="5178098"/>
            <a:ext cx="3331639" cy="1694897"/>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2" name="Google Shape;802;p55"/>
          <p:cNvSpPr txBox="1">
            <a:spLocks noGrp="1"/>
          </p:cNvSpPr>
          <p:nvPr>
            <p:ph type="title"/>
          </p:nvPr>
        </p:nvSpPr>
        <p:spPr>
          <a:xfrm>
            <a:off x="6255733" y="1547933"/>
            <a:ext cx="4724400" cy="2129600"/>
          </a:xfrm>
          <a:prstGeom prst="rect">
            <a:avLst/>
          </a:prstGeom>
        </p:spPr>
        <p:txBody>
          <a:bodyPr spcFirstLastPara="1" wrap="square" lIns="91425" tIns="91425" rIns="91425" bIns="91425" anchor="b" anchorCtr="0">
            <a:noAutofit/>
          </a:bodyPr>
          <a:lstStyle>
            <a:lvl1pPr lvl="0" algn="l" rtl="0">
              <a:spcBef>
                <a:spcPts val="0"/>
              </a:spcBef>
              <a:spcAft>
                <a:spcPts val="0"/>
              </a:spcAft>
              <a:buSzPts val="5000"/>
              <a:buNone/>
              <a:defRPr sz="5733"/>
            </a:lvl1pPr>
            <a:lvl2pPr lvl="1" rtl="0">
              <a:spcBef>
                <a:spcPts val="0"/>
              </a:spcBef>
              <a:spcAft>
                <a:spcPts val="0"/>
              </a:spcAft>
              <a:buSzPts val="5000"/>
              <a:buNone/>
              <a:defRPr sz="6667"/>
            </a:lvl2pPr>
            <a:lvl3pPr lvl="2" rtl="0">
              <a:spcBef>
                <a:spcPts val="0"/>
              </a:spcBef>
              <a:spcAft>
                <a:spcPts val="0"/>
              </a:spcAft>
              <a:buSzPts val="5000"/>
              <a:buNone/>
              <a:defRPr sz="6667"/>
            </a:lvl3pPr>
            <a:lvl4pPr lvl="3" rtl="0">
              <a:spcBef>
                <a:spcPts val="0"/>
              </a:spcBef>
              <a:spcAft>
                <a:spcPts val="0"/>
              </a:spcAft>
              <a:buSzPts val="5000"/>
              <a:buNone/>
              <a:defRPr sz="6667"/>
            </a:lvl4pPr>
            <a:lvl5pPr lvl="4" rtl="0">
              <a:spcBef>
                <a:spcPts val="0"/>
              </a:spcBef>
              <a:spcAft>
                <a:spcPts val="0"/>
              </a:spcAft>
              <a:buSzPts val="5000"/>
              <a:buNone/>
              <a:defRPr sz="6667"/>
            </a:lvl5pPr>
            <a:lvl6pPr lvl="5" rtl="0">
              <a:spcBef>
                <a:spcPts val="0"/>
              </a:spcBef>
              <a:spcAft>
                <a:spcPts val="0"/>
              </a:spcAft>
              <a:buSzPts val="5000"/>
              <a:buNone/>
              <a:defRPr sz="6667"/>
            </a:lvl6pPr>
            <a:lvl7pPr lvl="6" rtl="0">
              <a:spcBef>
                <a:spcPts val="0"/>
              </a:spcBef>
              <a:spcAft>
                <a:spcPts val="0"/>
              </a:spcAft>
              <a:buSzPts val="5000"/>
              <a:buNone/>
              <a:defRPr sz="6667"/>
            </a:lvl7pPr>
            <a:lvl8pPr lvl="7" rtl="0">
              <a:spcBef>
                <a:spcPts val="0"/>
              </a:spcBef>
              <a:spcAft>
                <a:spcPts val="0"/>
              </a:spcAft>
              <a:buSzPts val="5000"/>
              <a:buNone/>
              <a:defRPr sz="6667"/>
            </a:lvl8pPr>
            <a:lvl9pPr lvl="8" rtl="0">
              <a:spcBef>
                <a:spcPts val="0"/>
              </a:spcBef>
              <a:spcAft>
                <a:spcPts val="0"/>
              </a:spcAft>
              <a:buSzPts val="5000"/>
              <a:buNone/>
              <a:defRPr sz="6667"/>
            </a:lvl9pPr>
          </a:lstStyle>
          <a:p>
            <a:endParaRPr/>
          </a:p>
        </p:txBody>
      </p:sp>
      <p:sp>
        <p:nvSpPr>
          <p:cNvPr id="803" name="Google Shape;803;p55"/>
          <p:cNvSpPr txBox="1">
            <a:spLocks noGrp="1"/>
          </p:cNvSpPr>
          <p:nvPr>
            <p:ph type="subTitle" idx="1"/>
          </p:nvPr>
        </p:nvSpPr>
        <p:spPr>
          <a:xfrm>
            <a:off x="6255833" y="3777767"/>
            <a:ext cx="4724400" cy="15472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867"/>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804" name="Google Shape;804;p55"/>
          <p:cNvSpPr/>
          <p:nvPr/>
        </p:nvSpPr>
        <p:spPr>
          <a:xfrm rot="10800000">
            <a:off x="8989714" y="29852"/>
            <a:ext cx="3257661" cy="125332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5" name="Google Shape;805;p55"/>
          <p:cNvSpPr/>
          <p:nvPr/>
        </p:nvSpPr>
        <p:spPr>
          <a:xfrm rot="-9367883" flipH="1">
            <a:off x="8397374" y="-505719"/>
            <a:ext cx="4205268" cy="1494867"/>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6" name="Google Shape;806;p55"/>
          <p:cNvSpPr/>
          <p:nvPr/>
        </p:nvSpPr>
        <p:spPr>
          <a:xfrm rot="-9944222">
            <a:off x="8510593" y="-447851"/>
            <a:ext cx="4807155" cy="1593004"/>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7" name="Google Shape;807;p55"/>
          <p:cNvSpPr/>
          <p:nvPr/>
        </p:nvSpPr>
        <p:spPr>
          <a:xfrm rot="5400000">
            <a:off x="10762241" y="1037408"/>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8" name="Google Shape;808;p55"/>
          <p:cNvSpPr/>
          <p:nvPr/>
        </p:nvSpPr>
        <p:spPr>
          <a:xfrm rot="5400000">
            <a:off x="8006592" y="648489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09" name="Google Shape;809;p55"/>
          <p:cNvSpPr/>
          <p:nvPr/>
        </p:nvSpPr>
        <p:spPr>
          <a:xfrm rot="-5400000">
            <a:off x="9886475" y="8338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10" name="Google Shape;810;p55"/>
          <p:cNvSpPr/>
          <p:nvPr/>
        </p:nvSpPr>
        <p:spPr>
          <a:xfrm rot="5400000">
            <a:off x="7131641" y="56385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02127602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four columns 1">
  <p:cSld name="Title and four columns 1">
    <p:spTree>
      <p:nvGrpSpPr>
        <p:cNvPr id="1" name="Shape 811"/>
        <p:cNvGrpSpPr/>
        <p:nvPr/>
      </p:nvGrpSpPr>
      <p:grpSpPr>
        <a:xfrm>
          <a:off x="0" y="0"/>
          <a:ext cx="0" cy="0"/>
          <a:chOff x="0" y="0"/>
          <a:chExt cx="0" cy="0"/>
        </a:xfrm>
      </p:grpSpPr>
      <p:sp>
        <p:nvSpPr>
          <p:cNvPr id="812" name="Google Shape;812;p56"/>
          <p:cNvSpPr txBox="1">
            <a:spLocks noGrp="1"/>
          </p:cNvSpPr>
          <p:nvPr>
            <p:ph type="title"/>
          </p:nvPr>
        </p:nvSpPr>
        <p:spPr>
          <a:xfrm>
            <a:off x="3591800" y="484367"/>
            <a:ext cx="50084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13" name="Google Shape;813;p56"/>
          <p:cNvSpPr txBox="1">
            <a:spLocks noGrp="1"/>
          </p:cNvSpPr>
          <p:nvPr>
            <p:ph type="subTitle" idx="1"/>
          </p:nvPr>
        </p:nvSpPr>
        <p:spPr>
          <a:xfrm>
            <a:off x="6207803" y="1886533"/>
            <a:ext cx="40604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endParaRPr/>
          </a:p>
        </p:txBody>
      </p:sp>
      <p:sp>
        <p:nvSpPr>
          <p:cNvPr id="814" name="Google Shape;814;p56"/>
          <p:cNvSpPr txBox="1">
            <a:spLocks noGrp="1"/>
          </p:cNvSpPr>
          <p:nvPr>
            <p:ph type="subTitle" idx="2"/>
          </p:nvPr>
        </p:nvSpPr>
        <p:spPr>
          <a:xfrm>
            <a:off x="6611301" y="2413633"/>
            <a:ext cx="3253200" cy="139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815" name="Google Shape;815;p56"/>
          <p:cNvSpPr txBox="1">
            <a:spLocks noGrp="1"/>
          </p:cNvSpPr>
          <p:nvPr>
            <p:ph type="subTitle" idx="3"/>
          </p:nvPr>
        </p:nvSpPr>
        <p:spPr>
          <a:xfrm>
            <a:off x="1923784" y="1886533"/>
            <a:ext cx="40604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endParaRPr/>
          </a:p>
        </p:txBody>
      </p:sp>
      <p:sp>
        <p:nvSpPr>
          <p:cNvPr id="816" name="Google Shape;816;p56"/>
          <p:cNvSpPr txBox="1">
            <a:spLocks noGrp="1"/>
          </p:cNvSpPr>
          <p:nvPr>
            <p:ph type="subTitle" idx="4"/>
          </p:nvPr>
        </p:nvSpPr>
        <p:spPr>
          <a:xfrm>
            <a:off x="2327584" y="2413633"/>
            <a:ext cx="3253200" cy="139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817" name="Google Shape;817;p56"/>
          <p:cNvSpPr txBox="1">
            <a:spLocks noGrp="1"/>
          </p:cNvSpPr>
          <p:nvPr>
            <p:ph type="subTitle" idx="5"/>
          </p:nvPr>
        </p:nvSpPr>
        <p:spPr>
          <a:xfrm>
            <a:off x="6207749" y="4213533"/>
            <a:ext cx="40604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endParaRPr/>
          </a:p>
        </p:txBody>
      </p:sp>
      <p:sp>
        <p:nvSpPr>
          <p:cNvPr id="818" name="Google Shape;818;p56"/>
          <p:cNvSpPr txBox="1">
            <a:spLocks noGrp="1"/>
          </p:cNvSpPr>
          <p:nvPr>
            <p:ph type="subTitle" idx="6"/>
          </p:nvPr>
        </p:nvSpPr>
        <p:spPr>
          <a:xfrm>
            <a:off x="6611301" y="4740632"/>
            <a:ext cx="3253200" cy="139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819" name="Google Shape;819;p56"/>
          <p:cNvSpPr txBox="1">
            <a:spLocks noGrp="1"/>
          </p:cNvSpPr>
          <p:nvPr>
            <p:ph type="subTitle" idx="7"/>
          </p:nvPr>
        </p:nvSpPr>
        <p:spPr>
          <a:xfrm>
            <a:off x="1923784" y="4213533"/>
            <a:ext cx="40604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endParaRPr/>
          </a:p>
        </p:txBody>
      </p:sp>
      <p:sp>
        <p:nvSpPr>
          <p:cNvPr id="820" name="Google Shape;820;p56"/>
          <p:cNvSpPr txBox="1">
            <a:spLocks noGrp="1"/>
          </p:cNvSpPr>
          <p:nvPr>
            <p:ph type="subTitle" idx="8"/>
          </p:nvPr>
        </p:nvSpPr>
        <p:spPr>
          <a:xfrm>
            <a:off x="2327584" y="4740632"/>
            <a:ext cx="3253200" cy="139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821" name="Google Shape;821;p56"/>
          <p:cNvSpPr/>
          <p:nvPr/>
        </p:nvSpPr>
        <p:spPr>
          <a:xfrm rot="-5532439" flipH="1">
            <a:off x="-2726736" y="3096232"/>
            <a:ext cx="6424955" cy="1041291"/>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2" name="Google Shape;822;p56"/>
          <p:cNvSpPr/>
          <p:nvPr/>
        </p:nvSpPr>
        <p:spPr>
          <a:xfrm rot="-5400000" flipH="1">
            <a:off x="-1110025" y="3768575"/>
            <a:ext cx="3191505" cy="1288619"/>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3" name="Google Shape;823;p56"/>
          <p:cNvSpPr/>
          <p:nvPr/>
        </p:nvSpPr>
        <p:spPr>
          <a:xfrm rot="5400000" flipH="1">
            <a:off x="-734683" y="4850699"/>
            <a:ext cx="2795864" cy="1318869"/>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4" name="Google Shape;824;p56"/>
          <p:cNvSpPr/>
          <p:nvPr/>
        </p:nvSpPr>
        <p:spPr>
          <a:xfrm rot="5400000" flipH="1">
            <a:off x="1467168" y="5877249"/>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5" name="Google Shape;825;p56"/>
          <p:cNvSpPr/>
          <p:nvPr/>
        </p:nvSpPr>
        <p:spPr>
          <a:xfrm rot="5400000" flipH="1">
            <a:off x="882601" y="4876449"/>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6" name="Google Shape;826;p56"/>
          <p:cNvSpPr/>
          <p:nvPr/>
        </p:nvSpPr>
        <p:spPr>
          <a:xfrm rot="5400000" flipH="1">
            <a:off x="420135" y="2600849"/>
            <a:ext cx="131200" cy="1316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7" name="Google Shape;827;p56"/>
          <p:cNvSpPr/>
          <p:nvPr/>
        </p:nvSpPr>
        <p:spPr>
          <a:xfrm rot="5400000" flipH="1">
            <a:off x="611001" y="330949"/>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8" name="Google Shape;828;p56"/>
          <p:cNvSpPr/>
          <p:nvPr/>
        </p:nvSpPr>
        <p:spPr>
          <a:xfrm rot="5267561" flipH="1">
            <a:off x="8493765" y="2549425"/>
            <a:ext cx="6424955" cy="1041291"/>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29" name="Google Shape;829;p56"/>
          <p:cNvSpPr/>
          <p:nvPr/>
        </p:nvSpPr>
        <p:spPr>
          <a:xfrm rot="5400000" flipH="1">
            <a:off x="10110506" y="1629753"/>
            <a:ext cx="3191505" cy="1288619"/>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0" name="Google Shape;830;p56"/>
          <p:cNvSpPr/>
          <p:nvPr/>
        </p:nvSpPr>
        <p:spPr>
          <a:xfrm rot="-5400000" flipH="1">
            <a:off x="10130804" y="517380"/>
            <a:ext cx="2795864" cy="1318869"/>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1" name="Google Shape;831;p56"/>
          <p:cNvSpPr/>
          <p:nvPr/>
        </p:nvSpPr>
        <p:spPr>
          <a:xfrm rot="-5400000" flipH="1">
            <a:off x="10593617" y="678099"/>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2" name="Google Shape;832;p56"/>
          <p:cNvSpPr/>
          <p:nvPr/>
        </p:nvSpPr>
        <p:spPr>
          <a:xfrm rot="-5400000" flipH="1">
            <a:off x="11178184" y="1678899"/>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3" name="Google Shape;833;p56"/>
          <p:cNvSpPr/>
          <p:nvPr/>
        </p:nvSpPr>
        <p:spPr>
          <a:xfrm rot="-5400000" flipH="1">
            <a:off x="11640651" y="3954499"/>
            <a:ext cx="131200" cy="1316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34" name="Google Shape;834;p56"/>
          <p:cNvSpPr/>
          <p:nvPr/>
        </p:nvSpPr>
        <p:spPr>
          <a:xfrm rot="-5400000" flipH="1">
            <a:off x="11362984" y="6137999"/>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5458863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itle and four columns 2">
  <p:cSld name="Title and four columns 2">
    <p:spTree>
      <p:nvGrpSpPr>
        <p:cNvPr id="1" name="Shape 835"/>
        <p:cNvGrpSpPr/>
        <p:nvPr/>
      </p:nvGrpSpPr>
      <p:grpSpPr>
        <a:xfrm>
          <a:off x="0" y="0"/>
          <a:ext cx="0" cy="0"/>
          <a:chOff x="0" y="0"/>
          <a:chExt cx="0" cy="0"/>
        </a:xfrm>
      </p:grpSpPr>
      <p:sp>
        <p:nvSpPr>
          <p:cNvPr id="836" name="Google Shape;836;p57"/>
          <p:cNvSpPr txBox="1">
            <a:spLocks noGrp="1"/>
          </p:cNvSpPr>
          <p:nvPr>
            <p:ph type="title"/>
          </p:nvPr>
        </p:nvSpPr>
        <p:spPr>
          <a:xfrm>
            <a:off x="720000" y="484367"/>
            <a:ext cx="1075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atin typeface="Open Sans"/>
                <a:ea typeface="Open Sans"/>
                <a:cs typeface="Open Sans"/>
                <a:sym typeface="Open Sans"/>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837" name="Google Shape;837;p57"/>
          <p:cNvSpPr txBox="1">
            <a:spLocks noGrp="1"/>
          </p:cNvSpPr>
          <p:nvPr>
            <p:ph type="title" idx="2"/>
          </p:nvPr>
        </p:nvSpPr>
        <p:spPr>
          <a:xfrm>
            <a:off x="794500" y="2419200"/>
            <a:ext cx="3390800" cy="70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700"/>
              <a:buNone/>
              <a:defRPr sz="3600"/>
            </a:lvl1pPr>
            <a:lvl2pPr lvl="1" algn="r" rtl="0">
              <a:spcBef>
                <a:spcPts val="0"/>
              </a:spcBef>
              <a:spcAft>
                <a:spcPts val="0"/>
              </a:spcAft>
              <a:buSzPts val="2700"/>
              <a:buNone/>
              <a:defRPr sz="3600"/>
            </a:lvl2pPr>
            <a:lvl3pPr lvl="2" algn="r" rtl="0">
              <a:spcBef>
                <a:spcPts val="0"/>
              </a:spcBef>
              <a:spcAft>
                <a:spcPts val="0"/>
              </a:spcAft>
              <a:buSzPts val="2700"/>
              <a:buNone/>
              <a:defRPr sz="3600"/>
            </a:lvl3pPr>
            <a:lvl4pPr lvl="3" algn="r" rtl="0">
              <a:spcBef>
                <a:spcPts val="0"/>
              </a:spcBef>
              <a:spcAft>
                <a:spcPts val="0"/>
              </a:spcAft>
              <a:buSzPts val="2700"/>
              <a:buNone/>
              <a:defRPr sz="3600"/>
            </a:lvl4pPr>
            <a:lvl5pPr lvl="4" algn="r" rtl="0">
              <a:spcBef>
                <a:spcPts val="0"/>
              </a:spcBef>
              <a:spcAft>
                <a:spcPts val="0"/>
              </a:spcAft>
              <a:buSzPts val="2700"/>
              <a:buNone/>
              <a:defRPr sz="3600"/>
            </a:lvl5pPr>
            <a:lvl6pPr lvl="5" algn="r" rtl="0">
              <a:spcBef>
                <a:spcPts val="0"/>
              </a:spcBef>
              <a:spcAft>
                <a:spcPts val="0"/>
              </a:spcAft>
              <a:buSzPts val="2700"/>
              <a:buNone/>
              <a:defRPr sz="3600"/>
            </a:lvl6pPr>
            <a:lvl7pPr lvl="6" algn="r" rtl="0">
              <a:spcBef>
                <a:spcPts val="0"/>
              </a:spcBef>
              <a:spcAft>
                <a:spcPts val="0"/>
              </a:spcAft>
              <a:buSzPts val="2700"/>
              <a:buNone/>
              <a:defRPr sz="3600"/>
            </a:lvl7pPr>
            <a:lvl8pPr lvl="7" algn="r" rtl="0">
              <a:spcBef>
                <a:spcPts val="0"/>
              </a:spcBef>
              <a:spcAft>
                <a:spcPts val="0"/>
              </a:spcAft>
              <a:buSzPts val="2700"/>
              <a:buNone/>
              <a:defRPr sz="3600"/>
            </a:lvl8pPr>
            <a:lvl9pPr lvl="8" algn="r" rtl="0">
              <a:spcBef>
                <a:spcPts val="0"/>
              </a:spcBef>
              <a:spcAft>
                <a:spcPts val="0"/>
              </a:spcAft>
              <a:buSzPts val="2700"/>
              <a:buNone/>
              <a:defRPr sz="3600"/>
            </a:lvl9pPr>
          </a:lstStyle>
          <a:p>
            <a:endParaRPr/>
          </a:p>
        </p:txBody>
      </p:sp>
      <p:sp>
        <p:nvSpPr>
          <p:cNvPr id="838" name="Google Shape;838;p57"/>
          <p:cNvSpPr txBox="1">
            <a:spLocks noGrp="1"/>
          </p:cNvSpPr>
          <p:nvPr>
            <p:ph type="subTitle" idx="1"/>
          </p:nvPr>
        </p:nvSpPr>
        <p:spPr>
          <a:xfrm>
            <a:off x="1088100" y="3144571"/>
            <a:ext cx="3097200" cy="646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2"/>
              </a:buClr>
              <a:buSzPts val="1400"/>
              <a:buNone/>
              <a:defRPr sz="1867">
                <a:solidFill>
                  <a:schemeClr val="dk2"/>
                </a:solidFill>
              </a:defRPr>
            </a:lvl1pPr>
            <a:lvl2pPr lvl="1" algn="r" rtl="0">
              <a:lnSpc>
                <a:spcPct val="100000"/>
              </a:lnSpc>
              <a:spcBef>
                <a:spcPts val="0"/>
              </a:spcBef>
              <a:spcAft>
                <a:spcPts val="0"/>
              </a:spcAft>
              <a:buClr>
                <a:schemeClr val="dk2"/>
              </a:buClr>
              <a:buSzPts val="1400"/>
              <a:buNone/>
              <a:defRPr>
                <a:solidFill>
                  <a:schemeClr val="dk2"/>
                </a:solidFill>
              </a:defRPr>
            </a:lvl2pPr>
            <a:lvl3pPr lvl="2" algn="r" rtl="0">
              <a:lnSpc>
                <a:spcPct val="100000"/>
              </a:lnSpc>
              <a:spcBef>
                <a:spcPts val="0"/>
              </a:spcBef>
              <a:spcAft>
                <a:spcPts val="0"/>
              </a:spcAft>
              <a:buClr>
                <a:schemeClr val="dk2"/>
              </a:buClr>
              <a:buSzPts val="1400"/>
              <a:buNone/>
              <a:defRPr>
                <a:solidFill>
                  <a:schemeClr val="dk2"/>
                </a:solidFill>
              </a:defRPr>
            </a:lvl3pPr>
            <a:lvl4pPr lvl="3" algn="r" rtl="0">
              <a:lnSpc>
                <a:spcPct val="100000"/>
              </a:lnSpc>
              <a:spcBef>
                <a:spcPts val="0"/>
              </a:spcBef>
              <a:spcAft>
                <a:spcPts val="0"/>
              </a:spcAft>
              <a:buClr>
                <a:schemeClr val="dk2"/>
              </a:buClr>
              <a:buSzPts val="1400"/>
              <a:buNone/>
              <a:defRPr>
                <a:solidFill>
                  <a:schemeClr val="dk2"/>
                </a:solidFill>
              </a:defRPr>
            </a:lvl4pPr>
            <a:lvl5pPr lvl="4" algn="r" rtl="0">
              <a:lnSpc>
                <a:spcPct val="100000"/>
              </a:lnSpc>
              <a:spcBef>
                <a:spcPts val="0"/>
              </a:spcBef>
              <a:spcAft>
                <a:spcPts val="0"/>
              </a:spcAft>
              <a:buClr>
                <a:schemeClr val="dk2"/>
              </a:buClr>
              <a:buSzPts val="1400"/>
              <a:buNone/>
              <a:defRPr>
                <a:solidFill>
                  <a:schemeClr val="dk2"/>
                </a:solidFill>
              </a:defRPr>
            </a:lvl5pPr>
            <a:lvl6pPr lvl="5" algn="r" rtl="0">
              <a:lnSpc>
                <a:spcPct val="100000"/>
              </a:lnSpc>
              <a:spcBef>
                <a:spcPts val="0"/>
              </a:spcBef>
              <a:spcAft>
                <a:spcPts val="0"/>
              </a:spcAft>
              <a:buClr>
                <a:schemeClr val="dk2"/>
              </a:buClr>
              <a:buSzPts val="1400"/>
              <a:buNone/>
              <a:defRPr>
                <a:solidFill>
                  <a:schemeClr val="dk2"/>
                </a:solidFill>
              </a:defRPr>
            </a:lvl6pPr>
            <a:lvl7pPr lvl="6" algn="r" rtl="0">
              <a:lnSpc>
                <a:spcPct val="100000"/>
              </a:lnSpc>
              <a:spcBef>
                <a:spcPts val="0"/>
              </a:spcBef>
              <a:spcAft>
                <a:spcPts val="0"/>
              </a:spcAft>
              <a:buClr>
                <a:schemeClr val="dk2"/>
              </a:buClr>
              <a:buSzPts val="1400"/>
              <a:buNone/>
              <a:defRPr>
                <a:solidFill>
                  <a:schemeClr val="dk2"/>
                </a:solidFill>
              </a:defRPr>
            </a:lvl7pPr>
            <a:lvl8pPr lvl="7" algn="r" rtl="0">
              <a:lnSpc>
                <a:spcPct val="100000"/>
              </a:lnSpc>
              <a:spcBef>
                <a:spcPts val="0"/>
              </a:spcBef>
              <a:spcAft>
                <a:spcPts val="0"/>
              </a:spcAft>
              <a:buClr>
                <a:schemeClr val="dk2"/>
              </a:buClr>
              <a:buSzPts val="1400"/>
              <a:buNone/>
              <a:defRPr>
                <a:solidFill>
                  <a:schemeClr val="dk2"/>
                </a:solidFill>
              </a:defRPr>
            </a:lvl8pPr>
            <a:lvl9pPr lvl="8" algn="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839" name="Google Shape;839;p57"/>
          <p:cNvSpPr txBox="1">
            <a:spLocks noGrp="1"/>
          </p:cNvSpPr>
          <p:nvPr>
            <p:ph type="title" idx="3"/>
          </p:nvPr>
        </p:nvSpPr>
        <p:spPr>
          <a:xfrm>
            <a:off x="7993133" y="2419200"/>
            <a:ext cx="3390800" cy="703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700"/>
              <a:buNone/>
              <a:defRPr sz="3600"/>
            </a:lvl1pPr>
            <a:lvl2pPr lvl="1" rtl="0">
              <a:spcBef>
                <a:spcPts val="0"/>
              </a:spcBef>
              <a:spcAft>
                <a:spcPts val="0"/>
              </a:spcAft>
              <a:buSzPts val="2700"/>
              <a:buNone/>
              <a:defRPr sz="3600"/>
            </a:lvl2pPr>
            <a:lvl3pPr lvl="2" rtl="0">
              <a:spcBef>
                <a:spcPts val="0"/>
              </a:spcBef>
              <a:spcAft>
                <a:spcPts val="0"/>
              </a:spcAft>
              <a:buSzPts val="2700"/>
              <a:buNone/>
              <a:defRPr sz="3600"/>
            </a:lvl3pPr>
            <a:lvl4pPr lvl="3" rtl="0">
              <a:spcBef>
                <a:spcPts val="0"/>
              </a:spcBef>
              <a:spcAft>
                <a:spcPts val="0"/>
              </a:spcAft>
              <a:buSzPts val="2700"/>
              <a:buNone/>
              <a:defRPr sz="3600"/>
            </a:lvl4pPr>
            <a:lvl5pPr lvl="4" rtl="0">
              <a:spcBef>
                <a:spcPts val="0"/>
              </a:spcBef>
              <a:spcAft>
                <a:spcPts val="0"/>
              </a:spcAft>
              <a:buSzPts val="2700"/>
              <a:buNone/>
              <a:defRPr sz="3600"/>
            </a:lvl5pPr>
            <a:lvl6pPr lvl="5" rtl="0">
              <a:spcBef>
                <a:spcPts val="0"/>
              </a:spcBef>
              <a:spcAft>
                <a:spcPts val="0"/>
              </a:spcAft>
              <a:buSzPts val="2700"/>
              <a:buNone/>
              <a:defRPr sz="3600"/>
            </a:lvl6pPr>
            <a:lvl7pPr lvl="6" rtl="0">
              <a:spcBef>
                <a:spcPts val="0"/>
              </a:spcBef>
              <a:spcAft>
                <a:spcPts val="0"/>
              </a:spcAft>
              <a:buSzPts val="2700"/>
              <a:buNone/>
              <a:defRPr sz="3600"/>
            </a:lvl7pPr>
            <a:lvl8pPr lvl="7" rtl="0">
              <a:spcBef>
                <a:spcPts val="0"/>
              </a:spcBef>
              <a:spcAft>
                <a:spcPts val="0"/>
              </a:spcAft>
              <a:buSzPts val="2700"/>
              <a:buNone/>
              <a:defRPr sz="3600"/>
            </a:lvl8pPr>
            <a:lvl9pPr lvl="8" rtl="0">
              <a:spcBef>
                <a:spcPts val="0"/>
              </a:spcBef>
              <a:spcAft>
                <a:spcPts val="0"/>
              </a:spcAft>
              <a:buSzPts val="2700"/>
              <a:buNone/>
              <a:defRPr sz="3600"/>
            </a:lvl9pPr>
          </a:lstStyle>
          <a:p>
            <a:endParaRPr/>
          </a:p>
        </p:txBody>
      </p:sp>
      <p:sp>
        <p:nvSpPr>
          <p:cNvPr id="840" name="Google Shape;840;p57"/>
          <p:cNvSpPr txBox="1">
            <a:spLocks noGrp="1"/>
          </p:cNvSpPr>
          <p:nvPr>
            <p:ph type="subTitle" idx="4"/>
          </p:nvPr>
        </p:nvSpPr>
        <p:spPr>
          <a:xfrm>
            <a:off x="7993133" y="3144572"/>
            <a:ext cx="3097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2"/>
              </a:buClr>
              <a:buSzPts val="1400"/>
              <a:buNone/>
              <a:defRPr sz="1867">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a:endParaRPr/>
          </a:p>
        </p:txBody>
      </p:sp>
      <p:sp>
        <p:nvSpPr>
          <p:cNvPr id="841" name="Google Shape;841;p57"/>
          <p:cNvSpPr txBox="1">
            <a:spLocks noGrp="1"/>
          </p:cNvSpPr>
          <p:nvPr>
            <p:ph type="title" idx="5"/>
          </p:nvPr>
        </p:nvSpPr>
        <p:spPr>
          <a:xfrm>
            <a:off x="794500" y="4273733"/>
            <a:ext cx="3390800" cy="703600"/>
          </a:xfrm>
          <a:prstGeom prst="rect">
            <a:avLst/>
          </a:prstGeom>
        </p:spPr>
        <p:txBody>
          <a:bodyPr spcFirstLastPara="1" wrap="square" lIns="91425" tIns="91425" rIns="91425" bIns="91425" anchor="ctr" anchorCtr="0">
            <a:noAutofit/>
          </a:bodyPr>
          <a:lstStyle>
            <a:lvl1pPr lvl="0" algn="r" rtl="0">
              <a:spcBef>
                <a:spcPts val="0"/>
              </a:spcBef>
              <a:spcAft>
                <a:spcPts val="0"/>
              </a:spcAft>
              <a:buSzPts val="2700"/>
              <a:buNone/>
              <a:defRPr sz="3600"/>
            </a:lvl1pPr>
            <a:lvl2pPr lvl="1" algn="r" rtl="0">
              <a:spcBef>
                <a:spcPts val="0"/>
              </a:spcBef>
              <a:spcAft>
                <a:spcPts val="0"/>
              </a:spcAft>
              <a:buSzPts val="2700"/>
              <a:buNone/>
              <a:defRPr sz="3600"/>
            </a:lvl2pPr>
            <a:lvl3pPr lvl="2" algn="r" rtl="0">
              <a:spcBef>
                <a:spcPts val="0"/>
              </a:spcBef>
              <a:spcAft>
                <a:spcPts val="0"/>
              </a:spcAft>
              <a:buSzPts val="2700"/>
              <a:buNone/>
              <a:defRPr sz="3600"/>
            </a:lvl3pPr>
            <a:lvl4pPr lvl="3" algn="r" rtl="0">
              <a:spcBef>
                <a:spcPts val="0"/>
              </a:spcBef>
              <a:spcAft>
                <a:spcPts val="0"/>
              </a:spcAft>
              <a:buSzPts val="2700"/>
              <a:buNone/>
              <a:defRPr sz="3600"/>
            </a:lvl4pPr>
            <a:lvl5pPr lvl="4" algn="r" rtl="0">
              <a:spcBef>
                <a:spcPts val="0"/>
              </a:spcBef>
              <a:spcAft>
                <a:spcPts val="0"/>
              </a:spcAft>
              <a:buSzPts val="2700"/>
              <a:buNone/>
              <a:defRPr sz="3600"/>
            </a:lvl5pPr>
            <a:lvl6pPr lvl="5" algn="r" rtl="0">
              <a:spcBef>
                <a:spcPts val="0"/>
              </a:spcBef>
              <a:spcAft>
                <a:spcPts val="0"/>
              </a:spcAft>
              <a:buSzPts val="2700"/>
              <a:buNone/>
              <a:defRPr sz="3600"/>
            </a:lvl6pPr>
            <a:lvl7pPr lvl="6" algn="r" rtl="0">
              <a:spcBef>
                <a:spcPts val="0"/>
              </a:spcBef>
              <a:spcAft>
                <a:spcPts val="0"/>
              </a:spcAft>
              <a:buSzPts val="2700"/>
              <a:buNone/>
              <a:defRPr sz="3600"/>
            </a:lvl7pPr>
            <a:lvl8pPr lvl="7" algn="r" rtl="0">
              <a:spcBef>
                <a:spcPts val="0"/>
              </a:spcBef>
              <a:spcAft>
                <a:spcPts val="0"/>
              </a:spcAft>
              <a:buSzPts val="2700"/>
              <a:buNone/>
              <a:defRPr sz="3600"/>
            </a:lvl8pPr>
            <a:lvl9pPr lvl="8" algn="r" rtl="0">
              <a:spcBef>
                <a:spcPts val="0"/>
              </a:spcBef>
              <a:spcAft>
                <a:spcPts val="0"/>
              </a:spcAft>
              <a:buSzPts val="2700"/>
              <a:buNone/>
              <a:defRPr sz="3600"/>
            </a:lvl9pPr>
          </a:lstStyle>
          <a:p>
            <a:endParaRPr/>
          </a:p>
        </p:txBody>
      </p:sp>
      <p:sp>
        <p:nvSpPr>
          <p:cNvPr id="842" name="Google Shape;842;p57"/>
          <p:cNvSpPr txBox="1">
            <a:spLocks noGrp="1"/>
          </p:cNvSpPr>
          <p:nvPr>
            <p:ph type="subTitle" idx="6"/>
          </p:nvPr>
        </p:nvSpPr>
        <p:spPr>
          <a:xfrm>
            <a:off x="1088100" y="4999104"/>
            <a:ext cx="3097200" cy="6464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dk2"/>
              </a:buClr>
              <a:buSzPts val="1400"/>
              <a:buNone/>
              <a:defRPr sz="1867">
                <a:solidFill>
                  <a:schemeClr val="dk2"/>
                </a:solidFill>
              </a:defRPr>
            </a:lvl1pPr>
            <a:lvl2pPr lvl="1" algn="r" rtl="0">
              <a:lnSpc>
                <a:spcPct val="100000"/>
              </a:lnSpc>
              <a:spcBef>
                <a:spcPts val="0"/>
              </a:spcBef>
              <a:spcAft>
                <a:spcPts val="0"/>
              </a:spcAft>
              <a:buClr>
                <a:schemeClr val="dk2"/>
              </a:buClr>
              <a:buSzPts val="1400"/>
              <a:buNone/>
              <a:defRPr>
                <a:solidFill>
                  <a:schemeClr val="dk2"/>
                </a:solidFill>
              </a:defRPr>
            </a:lvl2pPr>
            <a:lvl3pPr lvl="2" algn="r" rtl="0">
              <a:lnSpc>
                <a:spcPct val="100000"/>
              </a:lnSpc>
              <a:spcBef>
                <a:spcPts val="0"/>
              </a:spcBef>
              <a:spcAft>
                <a:spcPts val="0"/>
              </a:spcAft>
              <a:buClr>
                <a:schemeClr val="dk2"/>
              </a:buClr>
              <a:buSzPts val="1400"/>
              <a:buNone/>
              <a:defRPr>
                <a:solidFill>
                  <a:schemeClr val="dk2"/>
                </a:solidFill>
              </a:defRPr>
            </a:lvl3pPr>
            <a:lvl4pPr lvl="3" algn="r" rtl="0">
              <a:lnSpc>
                <a:spcPct val="100000"/>
              </a:lnSpc>
              <a:spcBef>
                <a:spcPts val="0"/>
              </a:spcBef>
              <a:spcAft>
                <a:spcPts val="0"/>
              </a:spcAft>
              <a:buClr>
                <a:schemeClr val="dk2"/>
              </a:buClr>
              <a:buSzPts val="1400"/>
              <a:buNone/>
              <a:defRPr>
                <a:solidFill>
                  <a:schemeClr val="dk2"/>
                </a:solidFill>
              </a:defRPr>
            </a:lvl4pPr>
            <a:lvl5pPr lvl="4" algn="r" rtl="0">
              <a:lnSpc>
                <a:spcPct val="100000"/>
              </a:lnSpc>
              <a:spcBef>
                <a:spcPts val="0"/>
              </a:spcBef>
              <a:spcAft>
                <a:spcPts val="0"/>
              </a:spcAft>
              <a:buClr>
                <a:schemeClr val="dk2"/>
              </a:buClr>
              <a:buSzPts val="1400"/>
              <a:buNone/>
              <a:defRPr>
                <a:solidFill>
                  <a:schemeClr val="dk2"/>
                </a:solidFill>
              </a:defRPr>
            </a:lvl5pPr>
            <a:lvl6pPr lvl="5" algn="r" rtl="0">
              <a:lnSpc>
                <a:spcPct val="100000"/>
              </a:lnSpc>
              <a:spcBef>
                <a:spcPts val="0"/>
              </a:spcBef>
              <a:spcAft>
                <a:spcPts val="0"/>
              </a:spcAft>
              <a:buClr>
                <a:schemeClr val="dk2"/>
              </a:buClr>
              <a:buSzPts val="1400"/>
              <a:buNone/>
              <a:defRPr>
                <a:solidFill>
                  <a:schemeClr val="dk2"/>
                </a:solidFill>
              </a:defRPr>
            </a:lvl6pPr>
            <a:lvl7pPr lvl="6" algn="r" rtl="0">
              <a:lnSpc>
                <a:spcPct val="100000"/>
              </a:lnSpc>
              <a:spcBef>
                <a:spcPts val="0"/>
              </a:spcBef>
              <a:spcAft>
                <a:spcPts val="0"/>
              </a:spcAft>
              <a:buClr>
                <a:schemeClr val="dk2"/>
              </a:buClr>
              <a:buSzPts val="1400"/>
              <a:buNone/>
              <a:defRPr>
                <a:solidFill>
                  <a:schemeClr val="dk2"/>
                </a:solidFill>
              </a:defRPr>
            </a:lvl7pPr>
            <a:lvl8pPr lvl="7" algn="r" rtl="0">
              <a:lnSpc>
                <a:spcPct val="100000"/>
              </a:lnSpc>
              <a:spcBef>
                <a:spcPts val="0"/>
              </a:spcBef>
              <a:spcAft>
                <a:spcPts val="0"/>
              </a:spcAft>
              <a:buClr>
                <a:schemeClr val="dk2"/>
              </a:buClr>
              <a:buSzPts val="1400"/>
              <a:buNone/>
              <a:defRPr>
                <a:solidFill>
                  <a:schemeClr val="dk2"/>
                </a:solidFill>
              </a:defRPr>
            </a:lvl8pPr>
            <a:lvl9pPr lvl="8" algn="r" rtl="0">
              <a:lnSpc>
                <a:spcPct val="100000"/>
              </a:lnSpc>
              <a:spcBef>
                <a:spcPts val="0"/>
              </a:spcBef>
              <a:spcAft>
                <a:spcPts val="0"/>
              </a:spcAft>
              <a:buClr>
                <a:schemeClr val="dk2"/>
              </a:buClr>
              <a:buSzPts val="1400"/>
              <a:buNone/>
              <a:defRPr>
                <a:solidFill>
                  <a:schemeClr val="dk2"/>
                </a:solidFill>
              </a:defRPr>
            </a:lvl9pPr>
          </a:lstStyle>
          <a:p>
            <a:endParaRPr/>
          </a:p>
        </p:txBody>
      </p:sp>
      <p:sp>
        <p:nvSpPr>
          <p:cNvPr id="843" name="Google Shape;843;p57"/>
          <p:cNvSpPr txBox="1">
            <a:spLocks noGrp="1"/>
          </p:cNvSpPr>
          <p:nvPr>
            <p:ph type="title" idx="7"/>
          </p:nvPr>
        </p:nvSpPr>
        <p:spPr>
          <a:xfrm>
            <a:off x="7993133" y="4273733"/>
            <a:ext cx="3390800" cy="7036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700"/>
              <a:buNone/>
              <a:defRPr sz="3600"/>
            </a:lvl1pPr>
            <a:lvl2pPr lvl="1" rtl="0">
              <a:spcBef>
                <a:spcPts val="0"/>
              </a:spcBef>
              <a:spcAft>
                <a:spcPts val="0"/>
              </a:spcAft>
              <a:buSzPts val="2700"/>
              <a:buNone/>
              <a:defRPr sz="3600"/>
            </a:lvl2pPr>
            <a:lvl3pPr lvl="2" rtl="0">
              <a:spcBef>
                <a:spcPts val="0"/>
              </a:spcBef>
              <a:spcAft>
                <a:spcPts val="0"/>
              </a:spcAft>
              <a:buSzPts val="2700"/>
              <a:buNone/>
              <a:defRPr sz="3600"/>
            </a:lvl3pPr>
            <a:lvl4pPr lvl="3" rtl="0">
              <a:spcBef>
                <a:spcPts val="0"/>
              </a:spcBef>
              <a:spcAft>
                <a:spcPts val="0"/>
              </a:spcAft>
              <a:buSzPts val="2700"/>
              <a:buNone/>
              <a:defRPr sz="3600"/>
            </a:lvl4pPr>
            <a:lvl5pPr lvl="4" rtl="0">
              <a:spcBef>
                <a:spcPts val="0"/>
              </a:spcBef>
              <a:spcAft>
                <a:spcPts val="0"/>
              </a:spcAft>
              <a:buSzPts val="2700"/>
              <a:buNone/>
              <a:defRPr sz="3600"/>
            </a:lvl5pPr>
            <a:lvl6pPr lvl="5" rtl="0">
              <a:spcBef>
                <a:spcPts val="0"/>
              </a:spcBef>
              <a:spcAft>
                <a:spcPts val="0"/>
              </a:spcAft>
              <a:buSzPts val="2700"/>
              <a:buNone/>
              <a:defRPr sz="3600"/>
            </a:lvl6pPr>
            <a:lvl7pPr lvl="6" rtl="0">
              <a:spcBef>
                <a:spcPts val="0"/>
              </a:spcBef>
              <a:spcAft>
                <a:spcPts val="0"/>
              </a:spcAft>
              <a:buSzPts val="2700"/>
              <a:buNone/>
              <a:defRPr sz="3600"/>
            </a:lvl7pPr>
            <a:lvl8pPr lvl="7" rtl="0">
              <a:spcBef>
                <a:spcPts val="0"/>
              </a:spcBef>
              <a:spcAft>
                <a:spcPts val="0"/>
              </a:spcAft>
              <a:buSzPts val="2700"/>
              <a:buNone/>
              <a:defRPr sz="3600"/>
            </a:lvl8pPr>
            <a:lvl9pPr lvl="8" rtl="0">
              <a:spcBef>
                <a:spcPts val="0"/>
              </a:spcBef>
              <a:spcAft>
                <a:spcPts val="0"/>
              </a:spcAft>
              <a:buSzPts val="2700"/>
              <a:buNone/>
              <a:defRPr sz="3600"/>
            </a:lvl9pPr>
          </a:lstStyle>
          <a:p>
            <a:endParaRPr/>
          </a:p>
        </p:txBody>
      </p:sp>
      <p:sp>
        <p:nvSpPr>
          <p:cNvPr id="844" name="Google Shape;844;p57"/>
          <p:cNvSpPr txBox="1">
            <a:spLocks noGrp="1"/>
          </p:cNvSpPr>
          <p:nvPr>
            <p:ph type="subTitle" idx="8"/>
          </p:nvPr>
        </p:nvSpPr>
        <p:spPr>
          <a:xfrm>
            <a:off x="7993133" y="4999103"/>
            <a:ext cx="3097200" cy="646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2"/>
              </a:buClr>
              <a:buSzPts val="1400"/>
              <a:buNone/>
              <a:defRPr sz="1867">
                <a:solidFill>
                  <a:schemeClr val="dk2"/>
                </a:solidFill>
              </a:defRPr>
            </a:lvl1pPr>
            <a:lvl2pPr lvl="1" rtl="0">
              <a:lnSpc>
                <a:spcPct val="100000"/>
              </a:lnSpc>
              <a:spcBef>
                <a:spcPts val="0"/>
              </a:spcBef>
              <a:spcAft>
                <a:spcPts val="0"/>
              </a:spcAft>
              <a:buClr>
                <a:schemeClr val="dk2"/>
              </a:buClr>
              <a:buSzPts val="1400"/>
              <a:buNone/>
              <a:defRPr>
                <a:solidFill>
                  <a:schemeClr val="dk2"/>
                </a:solidFill>
              </a:defRPr>
            </a:lvl2pPr>
            <a:lvl3pPr lvl="2" rtl="0">
              <a:lnSpc>
                <a:spcPct val="100000"/>
              </a:lnSpc>
              <a:spcBef>
                <a:spcPts val="0"/>
              </a:spcBef>
              <a:spcAft>
                <a:spcPts val="0"/>
              </a:spcAft>
              <a:buClr>
                <a:schemeClr val="dk2"/>
              </a:buClr>
              <a:buSzPts val="1400"/>
              <a:buNone/>
              <a:defRPr>
                <a:solidFill>
                  <a:schemeClr val="dk2"/>
                </a:solidFill>
              </a:defRPr>
            </a:lvl3pPr>
            <a:lvl4pPr lvl="3" rtl="0">
              <a:lnSpc>
                <a:spcPct val="100000"/>
              </a:lnSpc>
              <a:spcBef>
                <a:spcPts val="0"/>
              </a:spcBef>
              <a:spcAft>
                <a:spcPts val="0"/>
              </a:spcAft>
              <a:buClr>
                <a:schemeClr val="dk2"/>
              </a:buClr>
              <a:buSzPts val="1400"/>
              <a:buNone/>
              <a:defRPr>
                <a:solidFill>
                  <a:schemeClr val="dk2"/>
                </a:solidFill>
              </a:defRPr>
            </a:lvl4pPr>
            <a:lvl5pPr lvl="4" rtl="0">
              <a:lnSpc>
                <a:spcPct val="100000"/>
              </a:lnSpc>
              <a:spcBef>
                <a:spcPts val="0"/>
              </a:spcBef>
              <a:spcAft>
                <a:spcPts val="0"/>
              </a:spcAft>
              <a:buClr>
                <a:schemeClr val="dk2"/>
              </a:buClr>
              <a:buSzPts val="1400"/>
              <a:buNone/>
              <a:defRPr>
                <a:solidFill>
                  <a:schemeClr val="dk2"/>
                </a:solidFill>
              </a:defRPr>
            </a:lvl5pPr>
            <a:lvl6pPr lvl="5" rtl="0">
              <a:lnSpc>
                <a:spcPct val="100000"/>
              </a:lnSpc>
              <a:spcBef>
                <a:spcPts val="0"/>
              </a:spcBef>
              <a:spcAft>
                <a:spcPts val="0"/>
              </a:spcAft>
              <a:buClr>
                <a:schemeClr val="dk2"/>
              </a:buClr>
              <a:buSzPts val="1400"/>
              <a:buNone/>
              <a:defRPr>
                <a:solidFill>
                  <a:schemeClr val="dk2"/>
                </a:solidFill>
              </a:defRPr>
            </a:lvl6pPr>
            <a:lvl7pPr lvl="6" rtl="0">
              <a:lnSpc>
                <a:spcPct val="100000"/>
              </a:lnSpc>
              <a:spcBef>
                <a:spcPts val="0"/>
              </a:spcBef>
              <a:spcAft>
                <a:spcPts val="0"/>
              </a:spcAft>
              <a:buClr>
                <a:schemeClr val="dk2"/>
              </a:buClr>
              <a:buSzPts val="1400"/>
              <a:buNone/>
              <a:defRPr>
                <a:solidFill>
                  <a:schemeClr val="dk2"/>
                </a:solidFill>
              </a:defRPr>
            </a:lvl7pPr>
            <a:lvl8pPr lvl="7" rtl="0">
              <a:lnSpc>
                <a:spcPct val="100000"/>
              </a:lnSpc>
              <a:spcBef>
                <a:spcPts val="0"/>
              </a:spcBef>
              <a:spcAft>
                <a:spcPts val="0"/>
              </a:spcAft>
              <a:buClr>
                <a:schemeClr val="dk2"/>
              </a:buClr>
              <a:buSzPts val="1400"/>
              <a:buNone/>
              <a:defRPr>
                <a:solidFill>
                  <a:schemeClr val="dk2"/>
                </a:solidFill>
              </a:defRPr>
            </a:lvl8pPr>
            <a:lvl9pPr lvl="8" rtl="0">
              <a:lnSpc>
                <a:spcPct val="100000"/>
              </a:lnSpc>
              <a:spcBef>
                <a:spcPts val="0"/>
              </a:spcBef>
              <a:spcAft>
                <a:spcPts val="0"/>
              </a:spcAft>
              <a:buClr>
                <a:schemeClr val="dk2"/>
              </a:buClr>
              <a:buSzPts val="1400"/>
              <a:buNone/>
              <a:defRPr>
                <a:solidFill>
                  <a:schemeClr val="dk2"/>
                </a:solidFill>
              </a:defRPr>
            </a:lvl9pPr>
          </a:lstStyle>
          <a:p>
            <a:endParaRPr/>
          </a:p>
        </p:txBody>
      </p:sp>
      <p:sp>
        <p:nvSpPr>
          <p:cNvPr id="845" name="Google Shape;845;p57"/>
          <p:cNvSpPr/>
          <p:nvPr/>
        </p:nvSpPr>
        <p:spPr>
          <a:xfrm rot="10800000" flipH="1">
            <a:off x="50570" y="5832845"/>
            <a:ext cx="3340017" cy="1024987"/>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46" name="Google Shape;846;p57"/>
          <p:cNvSpPr/>
          <p:nvPr/>
        </p:nvSpPr>
        <p:spPr>
          <a:xfrm flipH="1">
            <a:off x="8190315" y="1"/>
            <a:ext cx="3459660" cy="912681"/>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47" name="Google Shape;847;p57"/>
          <p:cNvSpPr/>
          <p:nvPr/>
        </p:nvSpPr>
        <p:spPr>
          <a:xfrm>
            <a:off x="8843178" y="0"/>
            <a:ext cx="5039673" cy="1248000"/>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48" name="Google Shape;848;p57"/>
          <p:cNvSpPr/>
          <p:nvPr/>
        </p:nvSpPr>
        <p:spPr>
          <a:xfrm flipH="1">
            <a:off x="-7" y="5693134"/>
            <a:ext cx="2691040" cy="1165079"/>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49" name="Google Shape;849;p57"/>
          <p:cNvSpPr/>
          <p:nvPr/>
        </p:nvSpPr>
        <p:spPr>
          <a:xfrm>
            <a:off x="-1" y="5693048"/>
            <a:ext cx="2290565" cy="1164792"/>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0" name="Google Shape;850;p57"/>
          <p:cNvSpPr/>
          <p:nvPr/>
        </p:nvSpPr>
        <p:spPr>
          <a:xfrm flipH="1">
            <a:off x="9283203" y="0"/>
            <a:ext cx="3459768" cy="1096317"/>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1" name="Google Shape;851;p57"/>
          <p:cNvSpPr/>
          <p:nvPr/>
        </p:nvSpPr>
        <p:spPr>
          <a:xfrm rot="5400000">
            <a:off x="11831908" y="1371508"/>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2" name="Google Shape;852;p57"/>
          <p:cNvSpPr/>
          <p:nvPr/>
        </p:nvSpPr>
        <p:spPr>
          <a:xfrm rot="5400000">
            <a:off x="1319392" y="627979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3" name="Google Shape;853;p57"/>
          <p:cNvSpPr/>
          <p:nvPr/>
        </p:nvSpPr>
        <p:spPr>
          <a:xfrm rot="-5400000">
            <a:off x="10911208" y="1073159"/>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54" name="Google Shape;854;p57"/>
          <p:cNvSpPr/>
          <p:nvPr/>
        </p:nvSpPr>
        <p:spPr>
          <a:xfrm rot="5400000">
            <a:off x="444441" y="54334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6122466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itle and three columns ">
  <p:cSld name="Title and three columns ">
    <p:spTree>
      <p:nvGrpSpPr>
        <p:cNvPr id="1" name="Shape 855"/>
        <p:cNvGrpSpPr/>
        <p:nvPr/>
      </p:nvGrpSpPr>
      <p:grpSpPr>
        <a:xfrm>
          <a:off x="0" y="0"/>
          <a:ext cx="0" cy="0"/>
          <a:chOff x="0" y="0"/>
          <a:chExt cx="0" cy="0"/>
        </a:xfrm>
      </p:grpSpPr>
      <p:sp>
        <p:nvSpPr>
          <p:cNvPr id="856" name="Google Shape;856;p58"/>
          <p:cNvSpPr txBox="1">
            <a:spLocks noGrp="1"/>
          </p:cNvSpPr>
          <p:nvPr>
            <p:ph type="title"/>
          </p:nvPr>
        </p:nvSpPr>
        <p:spPr>
          <a:xfrm>
            <a:off x="720000" y="484367"/>
            <a:ext cx="10752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857" name="Google Shape;857;p58"/>
          <p:cNvSpPr txBox="1">
            <a:spLocks noGrp="1"/>
          </p:cNvSpPr>
          <p:nvPr>
            <p:ph type="subTitle" idx="1"/>
          </p:nvPr>
        </p:nvSpPr>
        <p:spPr>
          <a:xfrm>
            <a:off x="4438609" y="3124733"/>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endParaRPr/>
          </a:p>
        </p:txBody>
      </p:sp>
      <p:sp>
        <p:nvSpPr>
          <p:cNvPr id="858" name="Google Shape;858;p58"/>
          <p:cNvSpPr txBox="1">
            <a:spLocks noGrp="1"/>
          </p:cNvSpPr>
          <p:nvPr>
            <p:ph type="subTitle" idx="2"/>
          </p:nvPr>
        </p:nvSpPr>
        <p:spPr>
          <a:xfrm>
            <a:off x="4643609" y="3550233"/>
            <a:ext cx="290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859" name="Google Shape;859;p58"/>
          <p:cNvSpPr txBox="1">
            <a:spLocks noGrp="1"/>
          </p:cNvSpPr>
          <p:nvPr>
            <p:ph type="subTitle" idx="3"/>
          </p:nvPr>
        </p:nvSpPr>
        <p:spPr>
          <a:xfrm>
            <a:off x="1055751" y="3124733"/>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endParaRPr/>
          </a:p>
        </p:txBody>
      </p:sp>
      <p:sp>
        <p:nvSpPr>
          <p:cNvPr id="860" name="Google Shape;860;p58"/>
          <p:cNvSpPr txBox="1">
            <a:spLocks noGrp="1"/>
          </p:cNvSpPr>
          <p:nvPr>
            <p:ph type="subTitle" idx="4"/>
          </p:nvPr>
        </p:nvSpPr>
        <p:spPr>
          <a:xfrm>
            <a:off x="1260751" y="3550233"/>
            <a:ext cx="290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861" name="Google Shape;861;p58"/>
          <p:cNvSpPr txBox="1">
            <a:spLocks noGrp="1"/>
          </p:cNvSpPr>
          <p:nvPr>
            <p:ph type="subTitle" idx="5"/>
          </p:nvPr>
        </p:nvSpPr>
        <p:spPr>
          <a:xfrm>
            <a:off x="7821433" y="3124733"/>
            <a:ext cx="3314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endParaRPr/>
          </a:p>
        </p:txBody>
      </p:sp>
      <p:sp>
        <p:nvSpPr>
          <p:cNvPr id="862" name="Google Shape;862;p58"/>
          <p:cNvSpPr txBox="1">
            <a:spLocks noGrp="1"/>
          </p:cNvSpPr>
          <p:nvPr>
            <p:ph type="subTitle" idx="6"/>
          </p:nvPr>
        </p:nvSpPr>
        <p:spPr>
          <a:xfrm>
            <a:off x="8026433" y="3550233"/>
            <a:ext cx="2904800" cy="8248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863" name="Google Shape;863;p58"/>
          <p:cNvSpPr/>
          <p:nvPr/>
        </p:nvSpPr>
        <p:spPr>
          <a:xfrm rot="10800000">
            <a:off x="3375055" y="5647098"/>
            <a:ext cx="7238608" cy="1346469"/>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4" name="Google Shape;864;p58"/>
          <p:cNvSpPr/>
          <p:nvPr/>
        </p:nvSpPr>
        <p:spPr>
          <a:xfrm rot="5400000">
            <a:off x="4145232" y="3805446"/>
            <a:ext cx="1923040" cy="4751756"/>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5" name="Google Shape;865;p58"/>
          <p:cNvSpPr/>
          <p:nvPr/>
        </p:nvSpPr>
        <p:spPr>
          <a:xfrm>
            <a:off x="4910600" y="5894167"/>
            <a:ext cx="2842800" cy="16456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6" name="Google Shape;866;p58"/>
          <p:cNvSpPr/>
          <p:nvPr/>
        </p:nvSpPr>
        <p:spPr>
          <a:xfrm rot="10800000" flipH="1">
            <a:off x="5291584" y="542909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7" name="Google Shape;867;p58"/>
          <p:cNvSpPr/>
          <p:nvPr/>
        </p:nvSpPr>
        <p:spPr>
          <a:xfrm rot="10800000" flipH="1">
            <a:off x="7895235" y="607221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8" name="Google Shape;868;p58"/>
          <p:cNvSpPr/>
          <p:nvPr/>
        </p:nvSpPr>
        <p:spPr>
          <a:xfrm rot="10800000" flipH="1">
            <a:off x="1689617" y="602899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69" name="Google Shape;869;p58"/>
          <p:cNvSpPr/>
          <p:nvPr/>
        </p:nvSpPr>
        <p:spPr>
          <a:xfrm rot="10800000" flipH="1">
            <a:off x="10800035" y="633721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0" name="Google Shape;870;p58"/>
          <p:cNvSpPr/>
          <p:nvPr/>
        </p:nvSpPr>
        <p:spPr>
          <a:xfrm rot="10800000" flipH="1">
            <a:off x="8674417" y="646879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1" name="Google Shape;871;p58"/>
          <p:cNvSpPr/>
          <p:nvPr/>
        </p:nvSpPr>
        <p:spPr>
          <a:xfrm rot="10800000" flipH="1">
            <a:off x="2647568" y="547231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072555315"/>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Title and three columns 1">
  <p:cSld name="Title and three columns 1">
    <p:spTree>
      <p:nvGrpSpPr>
        <p:cNvPr id="1" name="Shape 872"/>
        <p:cNvGrpSpPr/>
        <p:nvPr/>
      </p:nvGrpSpPr>
      <p:grpSpPr>
        <a:xfrm>
          <a:off x="0" y="0"/>
          <a:ext cx="0" cy="0"/>
          <a:chOff x="0" y="0"/>
          <a:chExt cx="0" cy="0"/>
        </a:xfrm>
      </p:grpSpPr>
      <p:sp>
        <p:nvSpPr>
          <p:cNvPr id="873" name="Google Shape;873;p59"/>
          <p:cNvSpPr/>
          <p:nvPr/>
        </p:nvSpPr>
        <p:spPr>
          <a:xfrm rot="-5911893" flipH="1">
            <a:off x="-477699" y="-1010200"/>
            <a:ext cx="2239713" cy="2718752"/>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4" name="Google Shape;874;p59"/>
          <p:cNvSpPr/>
          <p:nvPr/>
        </p:nvSpPr>
        <p:spPr>
          <a:xfrm rot="-515846" flipH="1">
            <a:off x="-2353327" y="-428186"/>
            <a:ext cx="6478336" cy="1312999"/>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5" name="Google Shape;875;p59"/>
          <p:cNvSpPr/>
          <p:nvPr/>
        </p:nvSpPr>
        <p:spPr>
          <a:xfrm flipH="1">
            <a:off x="-2384081" y="-416253"/>
            <a:ext cx="6541460" cy="1413437"/>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76" name="Google Shape;876;p59"/>
          <p:cNvSpPr txBox="1">
            <a:spLocks noGrp="1"/>
          </p:cNvSpPr>
          <p:nvPr>
            <p:ph type="title"/>
          </p:nvPr>
        </p:nvSpPr>
        <p:spPr>
          <a:xfrm flipH="1">
            <a:off x="1857741" y="2700367"/>
            <a:ext cx="2696400" cy="50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700"/>
              <a:buNone/>
              <a:defRPr sz="3600"/>
            </a:lvl1pPr>
            <a:lvl2pPr lvl="1" algn="ctr" rtl="0">
              <a:spcBef>
                <a:spcPts val="0"/>
              </a:spcBef>
              <a:spcAft>
                <a:spcPts val="0"/>
              </a:spcAft>
              <a:buSzPts val="2700"/>
              <a:buNone/>
              <a:defRPr sz="3600"/>
            </a:lvl2pPr>
            <a:lvl3pPr lvl="2" algn="ctr" rtl="0">
              <a:spcBef>
                <a:spcPts val="0"/>
              </a:spcBef>
              <a:spcAft>
                <a:spcPts val="0"/>
              </a:spcAft>
              <a:buSzPts val="2700"/>
              <a:buNone/>
              <a:defRPr sz="3600"/>
            </a:lvl3pPr>
            <a:lvl4pPr lvl="3" algn="ctr" rtl="0">
              <a:spcBef>
                <a:spcPts val="0"/>
              </a:spcBef>
              <a:spcAft>
                <a:spcPts val="0"/>
              </a:spcAft>
              <a:buSzPts val="2700"/>
              <a:buNone/>
              <a:defRPr sz="3600"/>
            </a:lvl4pPr>
            <a:lvl5pPr lvl="4" algn="ctr" rtl="0">
              <a:spcBef>
                <a:spcPts val="0"/>
              </a:spcBef>
              <a:spcAft>
                <a:spcPts val="0"/>
              </a:spcAft>
              <a:buSzPts val="2700"/>
              <a:buNone/>
              <a:defRPr sz="3600"/>
            </a:lvl5pPr>
            <a:lvl6pPr lvl="5" algn="ctr" rtl="0">
              <a:spcBef>
                <a:spcPts val="0"/>
              </a:spcBef>
              <a:spcAft>
                <a:spcPts val="0"/>
              </a:spcAft>
              <a:buSzPts val="2700"/>
              <a:buNone/>
              <a:defRPr sz="3600"/>
            </a:lvl6pPr>
            <a:lvl7pPr lvl="6" algn="ctr" rtl="0">
              <a:spcBef>
                <a:spcPts val="0"/>
              </a:spcBef>
              <a:spcAft>
                <a:spcPts val="0"/>
              </a:spcAft>
              <a:buSzPts val="2700"/>
              <a:buNone/>
              <a:defRPr sz="3600"/>
            </a:lvl7pPr>
            <a:lvl8pPr lvl="7" algn="ctr" rtl="0">
              <a:spcBef>
                <a:spcPts val="0"/>
              </a:spcBef>
              <a:spcAft>
                <a:spcPts val="0"/>
              </a:spcAft>
              <a:buSzPts val="2700"/>
              <a:buNone/>
              <a:defRPr sz="3600"/>
            </a:lvl8pPr>
            <a:lvl9pPr lvl="8" algn="ctr" rtl="0">
              <a:spcBef>
                <a:spcPts val="0"/>
              </a:spcBef>
              <a:spcAft>
                <a:spcPts val="0"/>
              </a:spcAft>
              <a:buSzPts val="2700"/>
              <a:buNone/>
              <a:defRPr sz="3600"/>
            </a:lvl9pPr>
          </a:lstStyle>
          <a:p>
            <a:endParaRPr/>
          </a:p>
        </p:txBody>
      </p:sp>
      <p:sp>
        <p:nvSpPr>
          <p:cNvPr id="877" name="Google Shape;877;p59"/>
          <p:cNvSpPr txBox="1">
            <a:spLocks noGrp="1"/>
          </p:cNvSpPr>
          <p:nvPr>
            <p:ph type="subTitle" idx="1"/>
          </p:nvPr>
        </p:nvSpPr>
        <p:spPr>
          <a:xfrm flipH="1">
            <a:off x="1857741" y="3123264"/>
            <a:ext cx="2696400" cy="8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878" name="Google Shape;878;p59"/>
          <p:cNvSpPr txBox="1">
            <a:spLocks noGrp="1"/>
          </p:cNvSpPr>
          <p:nvPr>
            <p:ph type="title" idx="2"/>
          </p:nvPr>
        </p:nvSpPr>
        <p:spPr>
          <a:xfrm flipH="1">
            <a:off x="4747816" y="4639200"/>
            <a:ext cx="2696400" cy="50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700"/>
              <a:buNone/>
              <a:defRPr sz="3600"/>
            </a:lvl1pPr>
            <a:lvl2pPr lvl="1" algn="ctr" rtl="0">
              <a:spcBef>
                <a:spcPts val="0"/>
              </a:spcBef>
              <a:spcAft>
                <a:spcPts val="0"/>
              </a:spcAft>
              <a:buSzPts val="2700"/>
              <a:buNone/>
              <a:defRPr sz="3600"/>
            </a:lvl2pPr>
            <a:lvl3pPr lvl="2" algn="ctr" rtl="0">
              <a:spcBef>
                <a:spcPts val="0"/>
              </a:spcBef>
              <a:spcAft>
                <a:spcPts val="0"/>
              </a:spcAft>
              <a:buSzPts val="2700"/>
              <a:buNone/>
              <a:defRPr sz="3600"/>
            </a:lvl3pPr>
            <a:lvl4pPr lvl="3" algn="ctr" rtl="0">
              <a:spcBef>
                <a:spcPts val="0"/>
              </a:spcBef>
              <a:spcAft>
                <a:spcPts val="0"/>
              </a:spcAft>
              <a:buSzPts val="2700"/>
              <a:buNone/>
              <a:defRPr sz="3600"/>
            </a:lvl4pPr>
            <a:lvl5pPr lvl="4" algn="ctr" rtl="0">
              <a:spcBef>
                <a:spcPts val="0"/>
              </a:spcBef>
              <a:spcAft>
                <a:spcPts val="0"/>
              </a:spcAft>
              <a:buSzPts val="2700"/>
              <a:buNone/>
              <a:defRPr sz="3600"/>
            </a:lvl5pPr>
            <a:lvl6pPr lvl="5" algn="ctr" rtl="0">
              <a:spcBef>
                <a:spcPts val="0"/>
              </a:spcBef>
              <a:spcAft>
                <a:spcPts val="0"/>
              </a:spcAft>
              <a:buSzPts val="2700"/>
              <a:buNone/>
              <a:defRPr sz="3600"/>
            </a:lvl6pPr>
            <a:lvl7pPr lvl="6" algn="ctr" rtl="0">
              <a:spcBef>
                <a:spcPts val="0"/>
              </a:spcBef>
              <a:spcAft>
                <a:spcPts val="0"/>
              </a:spcAft>
              <a:buSzPts val="2700"/>
              <a:buNone/>
              <a:defRPr sz="3600"/>
            </a:lvl7pPr>
            <a:lvl8pPr lvl="7" algn="ctr" rtl="0">
              <a:spcBef>
                <a:spcPts val="0"/>
              </a:spcBef>
              <a:spcAft>
                <a:spcPts val="0"/>
              </a:spcAft>
              <a:buSzPts val="2700"/>
              <a:buNone/>
              <a:defRPr sz="3600"/>
            </a:lvl8pPr>
            <a:lvl9pPr lvl="8" algn="ctr" rtl="0">
              <a:spcBef>
                <a:spcPts val="0"/>
              </a:spcBef>
              <a:spcAft>
                <a:spcPts val="0"/>
              </a:spcAft>
              <a:buSzPts val="2700"/>
              <a:buNone/>
              <a:defRPr sz="3600"/>
            </a:lvl9pPr>
          </a:lstStyle>
          <a:p>
            <a:endParaRPr/>
          </a:p>
        </p:txBody>
      </p:sp>
      <p:sp>
        <p:nvSpPr>
          <p:cNvPr id="879" name="Google Shape;879;p59"/>
          <p:cNvSpPr txBox="1">
            <a:spLocks noGrp="1"/>
          </p:cNvSpPr>
          <p:nvPr>
            <p:ph type="subTitle" idx="3"/>
          </p:nvPr>
        </p:nvSpPr>
        <p:spPr>
          <a:xfrm flipH="1">
            <a:off x="4747816" y="5062097"/>
            <a:ext cx="2696400" cy="8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880" name="Google Shape;880;p59"/>
          <p:cNvSpPr txBox="1">
            <a:spLocks noGrp="1"/>
          </p:cNvSpPr>
          <p:nvPr>
            <p:ph type="title" idx="4"/>
          </p:nvPr>
        </p:nvSpPr>
        <p:spPr>
          <a:xfrm flipH="1">
            <a:off x="7637859" y="2700351"/>
            <a:ext cx="2696400" cy="5072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700"/>
              <a:buNone/>
              <a:defRPr sz="3600"/>
            </a:lvl1pPr>
            <a:lvl2pPr lvl="1" algn="ctr" rtl="0">
              <a:spcBef>
                <a:spcPts val="0"/>
              </a:spcBef>
              <a:spcAft>
                <a:spcPts val="0"/>
              </a:spcAft>
              <a:buSzPts val="2700"/>
              <a:buNone/>
              <a:defRPr sz="3600"/>
            </a:lvl2pPr>
            <a:lvl3pPr lvl="2" algn="ctr" rtl="0">
              <a:spcBef>
                <a:spcPts val="0"/>
              </a:spcBef>
              <a:spcAft>
                <a:spcPts val="0"/>
              </a:spcAft>
              <a:buSzPts val="2700"/>
              <a:buNone/>
              <a:defRPr sz="3600"/>
            </a:lvl3pPr>
            <a:lvl4pPr lvl="3" algn="ctr" rtl="0">
              <a:spcBef>
                <a:spcPts val="0"/>
              </a:spcBef>
              <a:spcAft>
                <a:spcPts val="0"/>
              </a:spcAft>
              <a:buSzPts val="2700"/>
              <a:buNone/>
              <a:defRPr sz="3600"/>
            </a:lvl4pPr>
            <a:lvl5pPr lvl="4" algn="ctr" rtl="0">
              <a:spcBef>
                <a:spcPts val="0"/>
              </a:spcBef>
              <a:spcAft>
                <a:spcPts val="0"/>
              </a:spcAft>
              <a:buSzPts val="2700"/>
              <a:buNone/>
              <a:defRPr sz="3600"/>
            </a:lvl5pPr>
            <a:lvl6pPr lvl="5" algn="ctr" rtl="0">
              <a:spcBef>
                <a:spcPts val="0"/>
              </a:spcBef>
              <a:spcAft>
                <a:spcPts val="0"/>
              </a:spcAft>
              <a:buSzPts val="2700"/>
              <a:buNone/>
              <a:defRPr sz="3600"/>
            </a:lvl6pPr>
            <a:lvl7pPr lvl="6" algn="ctr" rtl="0">
              <a:spcBef>
                <a:spcPts val="0"/>
              </a:spcBef>
              <a:spcAft>
                <a:spcPts val="0"/>
              </a:spcAft>
              <a:buSzPts val="2700"/>
              <a:buNone/>
              <a:defRPr sz="3600"/>
            </a:lvl7pPr>
            <a:lvl8pPr lvl="7" algn="ctr" rtl="0">
              <a:spcBef>
                <a:spcPts val="0"/>
              </a:spcBef>
              <a:spcAft>
                <a:spcPts val="0"/>
              </a:spcAft>
              <a:buSzPts val="2700"/>
              <a:buNone/>
              <a:defRPr sz="3600"/>
            </a:lvl8pPr>
            <a:lvl9pPr lvl="8" algn="ctr" rtl="0">
              <a:spcBef>
                <a:spcPts val="0"/>
              </a:spcBef>
              <a:spcAft>
                <a:spcPts val="0"/>
              </a:spcAft>
              <a:buSzPts val="2700"/>
              <a:buNone/>
              <a:defRPr sz="3600"/>
            </a:lvl9pPr>
          </a:lstStyle>
          <a:p>
            <a:endParaRPr/>
          </a:p>
        </p:txBody>
      </p:sp>
      <p:sp>
        <p:nvSpPr>
          <p:cNvPr id="881" name="Google Shape;881;p59"/>
          <p:cNvSpPr txBox="1">
            <a:spLocks noGrp="1"/>
          </p:cNvSpPr>
          <p:nvPr>
            <p:ph type="subTitle" idx="5"/>
          </p:nvPr>
        </p:nvSpPr>
        <p:spPr>
          <a:xfrm flipH="1">
            <a:off x="7637859" y="3123247"/>
            <a:ext cx="2696400" cy="861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867"/>
            </a:lvl1pPr>
            <a:lvl2pPr lvl="1" algn="ctr" rtl="0">
              <a:lnSpc>
                <a:spcPct val="100000"/>
              </a:lnSpc>
              <a:spcBef>
                <a:spcPts val="0"/>
              </a:spcBef>
              <a:spcAft>
                <a:spcPts val="0"/>
              </a:spcAft>
              <a:buSzPts val="2100"/>
              <a:buNone/>
              <a:defRPr sz="2800"/>
            </a:lvl2pPr>
            <a:lvl3pPr lvl="2" algn="ctr" rtl="0">
              <a:lnSpc>
                <a:spcPct val="100000"/>
              </a:lnSpc>
              <a:spcBef>
                <a:spcPts val="0"/>
              </a:spcBef>
              <a:spcAft>
                <a:spcPts val="0"/>
              </a:spcAft>
              <a:buSzPts val="2100"/>
              <a:buNone/>
              <a:defRPr sz="2800"/>
            </a:lvl3pPr>
            <a:lvl4pPr lvl="3" algn="ctr" rtl="0">
              <a:lnSpc>
                <a:spcPct val="100000"/>
              </a:lnSpc>
              <a:spcBef>
                <a:spcPts val="0"/>
              </a:spcBef>
              <a:spcAft>
                <a:spcPts val="0"/>
              </a:spcAft>
              <a:buSzPts val="2100"/>
              <a:buNone/>
              <a:defRPr sz="2800"/>
            </a:lvl4pPr>
            <a:lvl5pPr lvl="4" algn="ctr" rtl="0">
              <a:lnSpc>
                <a:spcPct val="100000"/>
              </a:lnSpc>
              <a:spcBef>
                <a:spcPts val="0"/>
              </a:spcBef>
              <a:spcAft>
                <a:spcPts val="0"/>
              </a:spcAft>
              <a:buSzPts val="2100"/>
              <a:buNone/>
              <a:defRPr sz="2800"/>
            </a:lvl5pPr>
            <a:lvl6pPr lvl="5" algn="ctr" rtl="0">
              <a:lnSpc>
                <a:spcPct val="100000"/>
              </a:lnSpc>
              <a:spcBef>
                <a:spcPts val="0"/>
              </a:spcBef>
              <a:spcAft>
                <a:spcPts val="0"/>
              </a:spcAft>
              <a:buSzPts val="2100"/>
              <a:buNone/>
              <a:defRPr sz="2800"/>
            </a:lvl6pPr>
            <a:lvl7pPr lvl="6" algn="ctr" rtl="0">
              <a:lnSpc>
                <a:spcPct val="100000"/>
              </a:lnSpc>
              <a:spcBef>
                <a:spcPts val="0"/>
              </a:spcBef>
              <a:spcAft>
                <a:spcPts val="0"/>
              </a:spcAft>
              <a:buSzPts val="2100"/>
              <a:buNone/>
              <a:defRPr sz="2800"/>
            </a:lvl7pPr>
            <a:lvl8pPr lvl="7" algn="ctr" rtl="0">
              <a:lnSpc>
                <a:spcPct val="100000"/>
              </a:lnSpc>
              <a:spcBef>
                <a:spcPts val="0"/>
              </a:spcBef>
              <a:spcAft>
                <a:spcPts val="0"/>
              </a:spcAft>
              <a:buSzPts val="2100"/>
              <a:buNone/>
              <a:defRPr sz="2800"/>
            </a:lvl8pPr>
            <a:lvl9pPr lvl="8" algn="ctr" rtl="0">
              <a:lnSpc>
                <a:spcPct val="100000"/>
              </a:lnSpc>
              <a:spcBef>
                <a:spcPts val="0"/>
              </a:spcBef>
              <a:spcAft>
                <a:spcPts val="0"/>
              </a:spcAft>
              <a:buSzPts val="2100"/>
              <a:buNone/>
              <a:defRPr sz="2800"/>
            </a:lvl9pPr>
          </a:lstStyle>
          <a:p>
            <a:endParaRPr/>
          </a:p>
        </p:txBody>
      </p:sp>
      <p:sp>
        <p:nvSpPr>
          <p:cNvPr id="882" name="Google Shape;882;p59"/>
          <p:cNvSpPr/>
          <p:nvPr/>
        </p:nvSpPr>
        <p:spPr>
          <a:xfrm rot="4888107" flipH="1">
            <a:off x="1516172" y="5517983"/>
            <a:ext cx="2239713" cy="2718752"/>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3" name="Google Shape;883;p59"/>
          <p:cNvSpPr/>
          <p:nvPr/>
        </p:nvSpPr>
        <p:spPr>
          <a:xfrm rot="-9922098" flipH="1">
            <a:off x="-1619824" y="5796630"/>
            <a:ext cx="6478160" cy="1313001"/>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4" name="Google Shape;884;p59"/>
          <p:cNvSpPr/>
          <p:nvPr/>
        </p:nvSpPr>
        <p:spPr>
          <a:xfrm rot="-10346708" flipH="1">
            <a:off x="-1003189" y="5971483"/>
            <a:ext cx="6540965" cy="1413405"/>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5" name="Google Shape;885;p59"/>
          <p:cNvSpPr txBox="1">
            <a:spLocks noGrp="1"/>
          </p:cNvSpPr>
          <p:nvPr>
            <p:ph type="title" idx="6"/>
          </p:nvPr>
        </p:nvSpPr>
        <p:spPr>
          <a:xfrm>
            <a:off x="720000" y="484367"/>
            <a:ext cx="1075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a:endParaRPr/>
          </a:p>
        </p:txBody>
      </p:sp>
      <p:sp>
        <p:nvSpPr>
          <p:cNvPr id="886" name="Google Shape;886;p59"/>
          <p:cNvSpPr/>
          <p:nvPr/>
        </p:nvSpPr>
        <p:spPr>
          <a:xfrm rot="5400000">
            <a:off x="1595975" y="1125408"/>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7" name="Google Shape;887;p59"/>
          <p:cNvSpPr/>
          <p:nvPr/>
        </p:nvSpPr>
        <p:spPr>
          <a:xfrm rot="5400000">
            <a:off x="1594959" y="59562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8" name="Google Shape;888;p59"/>
          <p:cNvSpPr/>
          <p:nvPr/>
        </p:nvSpPr>
        <p:spPr>
          <a:xfrm rot="-5400000">
            <a:off x="720208" y="9218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89" name="Google Shape;889;p59"/>
          <p:cNvSpPr/>
          <p:nvPr/>
        </p:nvSpPr>
        <p:spPr>
          <a:xfrm rot="5400000">
            <a:off x="720008" y="510987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812339536"/>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Title and two columns 2">
  <p:cSld name="Title and two columns 2">
    <p:spTree>
      <p:nvGrpSpPr>
        <p:cNvPr id="1" name="Shape 890"/>
        <p:cNvGrpSpPr/>
        <p:nvPr/>
      </p:nvGrpSpPr>
      <p:grpSpPr>
        <a:xfrm>
          <a:off x="0" y="0"/>
          <a:ext cx="0" cy="0"/>
          <a:chOff x="0" y="0"/>
          <a:chExt cx="0" cy="0"/>
        </a:xfrm>
      </p:grpSpPr>
      <p:sp>
        <p:nvSpPr>
          <p:cNvPr id="891" name="Google Shape;891;p60"/>
          <p:cNvSpPr txBox="1">
            <a:spLocks noGrp="1"/>
          </p:cNvSpPr>
          <p:nvPr>
            <p:ph type="title"/>
          </p:nvPr>
        </p:nvSpPr>
        <p:spPr>
          <a:xfrm>
            <a:off x="3429000" y="484367"/>
            <a:ext cx="53340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892" name="Google Shape;892;p60"/>
          <p:cNvSpPr txBox="1">
            <a:spLocks noGrp="1"/>
          </p:cNvSpPr>
          <p:nvPr>
            <p:ph type="subTitle" idx="1"/>
          </p:nvPr>
        </p:nvSpPr>
        <p:spPr>
          <a:xfrm>
            <a:off x="6508808" y="4754800"/>
            <a:ext cx="29408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endParaRPr/>
          </a:p>
        </p:txBody>
      </p:sp>
      <p:sp>
        <p:nvSpPr>
          <p:cNvPr id="893" name="Google Shape;893;p60"/>
          <p:cNvSpPr txBox="1">
            <a:spLocks noGrp="1"/>
          </p:cNvSpPr>
          <p:nvPr>
            <p:ph type="subTitle" idx="2"/>
          </p:nvPr>
        </p:nvSpPr>
        <p:spPr>
          <a:xfrm>
            <a:off x="6320408" y="5148200"/>
            <a:ext cx="3317600" cy="86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894" name="Google Shape;894;p60"/>
          <p:cNvSpPr txBox="1">
            <a:spLocks noGrp="1"/>
          </p:cNvSpPr>
          <p:nvPr>
            <p:ph type="subTitle" idx="3"/>
          </p:nvPr>
        </p:nvSpPr>
        <p:spPr>
          <a:xfrm>
            <a:off x="2685792" y="4754800"/>
            <a:ext cx="2677200" cy="4760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endParaRPr/>
          </a:p>
        </p:txBody>
      </p:sp>
      <p:sp>
        <p:nvSpPr>
          <p:cNvPr id="895" name="Google Shape;895;p60"/>
          <p:cNvSpPr txBox="1">
            <a:spLocks noGrp="1"/>
          </p:cNvSpPr>
          <p:nvPr>
            <p:ph type="subTitle" idx="4"/>
          </p:nvPr>
        </p:nvSpPr>
        <p:spPr>
          <a:xfrm>
            <a:off x="2553992" y="5148200"/>
            <a:ext cx="2940800" cy="8612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867"/>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896" name="Google Shape;896;p60"/>
          <p:cNvSpPr/>
          <p:nvPr/>
        </p:nvSpPr>
        <p:spPr>
          <a:xfrm rot="-5400000">
            <a:off x="-916396" y="795506"/>
            <a:ext cx="3747565" cy="1597404"/>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7" name="Google Shape;897;p60"/>
          <p:cNvSpPr/>
          <p:nvPr/>
        </p:nvSpPr>
        <p:spPr>
          <a:xfrm rot="-5400000">
            <a:off x="-1709133" y="1512887"/>
            <a:ext cx="3814196" cy="100214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8" name="Google Shape;898;p60"/>
          <p:cNvSpPr/>
          <p:nvPr/>
        </p:nvSpPr>
        <p:spPr>
          <a:xfrm rot="5400000">
            <a:off x="622641" y="1594308"/>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99" name="Google Shape;899;p60"/>
          <p:cNvSpPr/>
          <p:nvPr/>
        </p:nvSpPr>
        <p:spPr>
          <a:xfrm rot="5400000">
            <a:off x="-659844" y="278259"/>
            <a:ext cx="2654147" cy="1405347"/>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00" name="Google Shape;900;p60"/>
          <p:cNvSpPr/>
          <p:nvPr/>
        </p:nvSpPr>
        <p:spPr>
          <a:xfrm rot="5400000">
            <a:off x="1238492" y="1332259"/>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01" name="Google Shape;901;p60"/>
          <p:cNvSpPr/>
          <p:nvPr/>
        </p:nvSpPr>
        <p:spPr>
          <a:xfrm rot="-5400000">
            <a:off x="359008" y="3789659"/>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02" name="Google Shape;902;p60"/>
          <p:cNvSpPr/>
          <p:nvPr/>
        </p:nvSpPr>
        <p:spPr>
          <a:xfrm rot="5400000">
            <a:off x="9450063" y="4348942"/>
            <a:ext cx="3747565" cy="1597404"/>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03" name="Google Shape;903;p60"/>
          <p:cNvSpPr/>
          <p:nvPr/>
        </p:nvSpPr>
        <p:spPr>
          <a:xfrm rot="5400000">
            <a:off x="10176170" y="4226817"/>
            <a:ext cx="3814196" cy="1002148"/>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04" name="Google Shape;904;p60"/>
          <p:cNvSpPr/>
          <p:nvPr/>
        </p:nvSpPr>
        <p:spPr>
          <a:xfrm rot="-5400000">
            <a:off x="11440592" y="49295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05" name="Google Shape;905;p60"/>
          <p:cNvSpPr/>
          <p:nvPr/>
        </p:nvSpPr>
        <p:spPr>
          <a:xfrm rot="-5400000">
            <a:off x="10286931" y="5058245"/>
            <a:ext cx="2654147" cy="1405347"/>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06" name="Google Shape;906;p60"/>
          <p:cNvSpPr/>
          <p:nvPr/>
        </p:nvSpPr>
        <p:spPr>
          <a:xfrm rot="-5400000">
            <a:off x="10911541" y="527799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07" name="Google Shape;907;p60"/>
          <p:cNvSpPr/>
          <p:nvPr/>
        </p:nvSpPr>
        <p:spPr>
          <a:xfrm rot="5400000">
            <a:off x="11791025" y="282059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08" name="Google Shape;908;p60"/>
          <p:cNvSpPr/>
          <p:nvPr/>
        </p:nvSpPr>
        <p:spPr>
          <a:xfrm rot="-5400000">
            <a:off x="10054859" y="6241208"/>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09" name="Google Shape;909;p60"/>
          <p:cNvSpPr/>
          <p:nvPr/>
        </p:nvSpPr>
        <p:spPr>
          <a:xfrm rot="5400000">
            <a:off x="2008375" y="2826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6817987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910"/>
        <p:cNvGrpSpPr/>
        <p:nvPr/>
      </p:nvGrpSpPr>
      <p:grpSpPr>
        <a:xfrm>
          <a:off x="0" y="0"/>
          <a:ext cx="0" cy="0"/>
          <a:chOff x="0" y="0"/>
          <a:chExt cx="0" cy="0"/>
        </a:xfrm>
      </p:grpSpPr>
      <p:sp>
        <p:nvSpPr>
          <p:cNvPr id="911" name="Google Shape;911;p61"/>
          <p:cNvSpPr txBox="1">
            <a:spLocks noGrp="1"/>
          </p:cNvSpPr>
          <p:nvPr>
            <p:ph type="title"/>
          </p:nvPr>
        </p:nvSpPr>
        <p:spPr>
          <a:xfrm>
            <a:off x="3163333" y="1014233"/>
            <a:ext cx="5865200" cy="12480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8666"/>
            </a:lvl1pPr>
            <a:lvl2pPr lvl="1" algn="ctr" rtl="0">
              <a:spcBef>
                <a:spcPts val="0"/>
              </a:spcBef>
              <a:spcAft>
                <a:spcPts val="0"/>
              </a:spcAft>
              <a:buSzPts val="3000"/>
              <a:buNone/>
              <a:defRPr>
                <a:latin typeface="Open Sans"/>
                <a:ea typeface="Open Sans"/>
                <a:cs typeface="Open Sans"/>
                <a:sym typeface="Open Sans"/>
              </a:defRPr>
            </a:lvl2pPr>
            <a:lvl3pPr lvl="2" algn="ctr" rtl="0">
              <a:spcBef>
                <a:spcPts val="0"/>
              </a:spcBef>
              <a:spcAft>
                <a:spcPts val="0"/>
              </a:spcAft>
              <a:buSzPts val="3000"/>
              <a:buNone/>
              <a:defRPr>
                <a:latin typeface="Open Sans"/>
                <a:ea typeface="Open Sans"/>
                <a:cs typeface="Open Sans"/>
                <a:sym typeface="Open Sans"/>
              </a:defRPr>
            </a:lvl3pPr>
            <a:lvl4pPr lvl="3" algn="ctr" rtl="0">
              <a:spcBef>
                <a:spcPts val="0"/>
              </a:spcBef>
              <a:spcAft>
                <a:spcPts val="0"/>
              </a:spcAft>
              <a:buSzPts val="3000"/>
              <a:buNone/>
              <a:defRPr>
                <a:latin typeface="Open Sans"/>
                <a:ea typeface="Open Sans"/>
                <a:cs typeface="Open Sans"/>
                <a:sym typeface="Open Sans"/>
              </a:defRPr>
            </a:lvl4pPr>
            <a:lvl5pPr lvl="4" algn="ctr" rtl="0">
              <a:spcBef>
                <a:spcPts val="0"/>
              </a:spcBef>
              <a:spcAft>
                <a:spcPts val="0"/>
              </a:spcAft>
              <a:buSzPts val="3000"/>
              <a:buNone/>
              <a:defRPr>
                <a:latin typeface="Open Sans"/>
                <a:ea typeface="Open Sans"/>
                <a:cs typeface="Open Sans"/>
                <a:sym typeface="Open Sans"/>
              </a:defRPr>
            </a:lvl5pPr>
            <a:lvl6pPr lvl="5" algn="ctr" rtl="0">
              <a:spcBef>
                <a:spcPts val="0"/>
              </a:spcBef>
              <a:spcAft>
                <a:spcPts val="0"/>
              </a:spcAft>
              <a:buSzPts val="3000"/>
              <a:buNone/>
              <a:defRPr>
                <a:latin typeface="Open Sans"/>
                <a:ea typeface="Open Sans"/>
                <a:cs typeface="Open Sans"/>
                <a:sym typeface="Open Sans"/>
              </a:defRPr>
            </a:lvl6pPr>
            <a:lvl7pPr lvl="6" algn="ctr" rtl="0">
              <a:spcBef>
                <a:spcPts val="0"/>
              </a:spcBef>
              <a:spcAft>
                <a:spcPts val="0"/>
              </a:spcAft>
              <a:buSzPts val="3000"/>
              <a:buNone/>
              <a:defRPr>
                <a:latin typeface="Open Sans"/>
                <a:ea typeface="Open Sans"/>
                <a:cs typeface="Open Sans"/>
                <a:sym typeface="Open Sans"/>
              </a:defRPr>
            </a:lvl7pPr>
            <a:lvl8pPr lvl="7" algn="ctr" rtl="0">
              <a:spcBef>
                <a:spcPts val="0"/>
              </a:spcBef>
              <a:spcAft>
                <a:spcPts val="0"/>
              </a:spcAft>
              <a:buSzPts val="3000"/>
              <a:buNone/>
              <a:defRPr>
                <a:latin typeface="Open Sans"/>
                <a:ea typeface="Open Sans"/>
                <a:cs typeface="Open Sans"/>
                <a:sym typeface="Open Sans"/>
              </a:defRPr>
            </a:lvl8pPr>
            <a:lvl9pPr lvl="8" algn="ctr" rtl="0">
              <a:spcBef>
                <a:spcPts val="0"/>
              </a:spcBef>
              <a:spcAft>
                <a:spcPts val="0"/>
              </a:spcAft>
              <a:buSzPts val="3000"/>
              <a:buNone/>
              <a:defRPr>
                <a:latin typeface="Open Sans"/>
                <a:ea typeface="Open Sans"/>
                <a:cs typeface="Open Sans"/>
                <a:sym typeface="Open Sans"/>
              </a:defRPr>
            </a:lvl9pPr>
          </a:lstStyle>
          <a:p>
            <a:endParaRPr/>
          </a:p>
        </p:txBody>
      </p:sp>
      <p:sp>
        <p:nvSpPr>
          <p:cNvPr id="912" name="Google Shape;912;p61"/>
          <p:cNvSpPr txBox="1">
            <a:spLocks noGrp="1"/>
          </p:cNvSpPr>
          <p:nvPr>
            <p:ph type="subTitle" idx="1"/>
          </p:nvPr>
        </p:nvSpPr>
        <p:spPr>
          <a:xfrm>
            <a:off x="3170148" y="2257900"/>
            <a:ext cx="5865200" cy="145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867">
                <a:solidFill>
                  <a:schemeClr val="dk1"/>
                </a:solidFill>
              </a:defRPr>
            </a:lvl1pPr>
            <a:lvl2pPr lvl="1" algn="ctr" rtl="0">
              <a:spcBef>
                <a:spcPts val="0"/>
              </a:spcBef>
              <a:spcAft>
                <a:spcPts val="0"/>
              </a:spcAft>
              <a:buClr>
                <a:schemeClr val="dk1"/>
              </a:buClr>
              <a:buSzPts val="1400"/>
              <a:buNone/>
              <a:defRPr>
                <a:solidFill>
                  <a:schemeClr val="dk1"/>
                </a:solidFill>
              </a:defRPr>
            </a:lvl2pPr>
            <a:lvl3pPr lvl="2" algn="ctr" rtl="0">
              <a:spcBef>
                <a:spcPts val="2133"/>
              </a:spcBef>
              <a:spcAft>
                <a:spcPts val="0"/>
              </a:spcAft>
              <a:buClr>
                <a:schemeClr val="dk1"/>
              </a:buClr>
              <a:buSzPts val="1400"/>
              <a:buNone/>
              <a:defRPr>
                <a:solidFill>
                  <a:schemeClr val="dk1"/>
                </a:solidFill>
              </a:defRPr>
            </a:lvl3pPr>
            <a:lvl4pPr lvl="3" algn="ctr" rtl="0">
              <a:spcBef>
                <a:spcPts val="2133"/>
              </a:spcBef>
              <a:spcAft>
                <a:spcPts val="0"/>
              </a:spcAft>
              <a:buClr>
                <a:schemeClr val="dk1"/>
              </a:buClr>
              <a:buSzPts val="1400"/>
              <a:buNone/>
              <a:defRPr>
                <a:solidFill>
                  <a:schemeClr val="dk1"/>
                </a:solidFill>
              </a:defRPr>
            </a:lvl4pPr>
            <a:lvl5pPr lvl="4" algn="ctr" rtl="0">
              <a:spcBef>
                <a:spcPts val="2133"/>
              </a:spcBef>
              <a:spcAft>
                <a:spcPts val="0"/>
              </a:spcAft>
              <a:buClr>
                <a:schemeClr val="dk1"/>
              </a:buClr>
              <a:buSzPts val="1400"/>
              <a:buNone/>
              <a:defRPr>
                <a:solidFill>
                  <a:schemeClr val="dk1"/>
                </a:solidFill>
              </a:defRPr>
            </a:lvl5pPr>
            <a:lvl6pPr lvl="5" algn="ctr" rtl="0">
              <a:spcBef>
                <a:spcPts val="2133"/>
              </a:spcBef>
              <a:spcAft>
                <a:spcPts val="0"/>
              </a:spcAft>
              <a:buClr>
                <a:schemeClr val="dk1"/>
              </a:buClr>
              <a:buSzPts val="1400"/>
              <a:buNone/>
              <a:defRPr>
                <a:solidFill>
                  <a:schemeClr val="dk1"/>
                </a:solidFill>
              </a:defRPr>
            </a:lvl6pPr>
            <a:lvl7pPr lvl="6" algn="ctr" rtl="0">
              <a:spcBef>
                <a:spcPts val="2133"/>
              </a:spcBef>
              <a:spcAft>
                <a:spcPts val="0"/>
              </a:spcAft>
              <a:buClr>
                <a:schemeClr val="dk1"/>
              </a:buClr>
              <a:buSzPts val="1400"/>
              <a:buNone/>
              <a:defRPr>
                <a:solidFill>
                  <a:schemeClr val="dk1"/>
                </a:solidFill>
              </a:defRPr>
            </a:lvl7pPr>
            <a:lvl8pPr lvl="7" algn="ctr" rtl="0">
              <a:spcBef>
                <a:spcPts val="2133"/>
              </a:spcBef>
              <a:spcAft>
                <a:spcPts val="0"/>
              </a:spcAft>
              <a:buClr>
                <a:schemeClr val="dk1"/>
              </a:buClr>
              <a:buSzPts val="1400"/>
              <a:buNone/>
              <a:defRPr>
                <a:solidFill>
                  <a:schemeClr val="dk1"/>
                </a:solidFill>
              </a:defRPr>
            </a:lvl8pPr>
            <a:lvl9pPr lvl="8" algn="ctr" rtl="0">
              <a:spcBef>
                <a:spcPts val="2133"/>
              </a:spcBef>
              <a:spcAft>
                <a:spcPts val="2133"/>
              </a:spcAft>
              <a:buClr>
                <a:schemeClr val="dk1"/>
              </a:buClr>
              <a:buSzPts val="1400"/>
              <a:buNone/>
              <a:defRPr>
                <a:solidFill>
                  <a:schemeClr val="dk1"/>
                </a:solidFill>
              </a:defRPr>
            </a:lvl9pPr>
          </a:lstStyle>
          <a:p>
            <a:endParaRPr/>
          </a:p>
        </p:txBody>
      </p:sp>
      <p:sp>
        <p:nvSpPr>
          <p:cNvPr id="913" name="Google Shape;913;p61"/>
          <p:cNvSpPr txBox="1">
            <a:spLocks noGrp="1"/>
          </p:cNvSpPr>
          <p:nvPr>
            <p:ph type="subTitle" idx="2"/>
          </p:nvPr>
        </p:nvSpPr>
        <p:spPr>
          <a:xfrm>
            <a:off x="3569187" y="5270267"/>
            <a:ext cx="5053600" cy="37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dk1"/>
              </a:buClr>
              <a:buSzPts val="1400"/>
              <a:buNone/>
              <a:defRPr sz="1467">
                <a:solidFill>
                  <a:schemeClr val="dk1"/>
                </a:solidFill>
              </a:defRPr>
            </a:lvl1pPr>
            <a:lvl2pPr lvl="1" algn="ctr" rtl="0">
              <a:spcBef>
                <a:spcPts val="2133"/>
              </a:spcBef>
              <a:spcAft>
                <a:spcPts val="0"/>
              </a:spcAft>
              <a:buClr>
                <a:schemeClr val="dk1"/>
              </a:buClr>
              <a:buSzPts val="1400"/>
              <a:buNone/>
              <a:defRPr>
                <a:solidFill>
                  <a:schemeClr val="dk1"/>
                </a:solidFill>
              </a:defRPr>
            </a:lvl2pPr>
            <a:lvl3pPr lvl="2" algn="ctr" rtl="0">
              <a:spcBef>
                <a:spcPts val="2133"/>
              </a:spcBef>
              <a:spcAft>
                <a:spcPts val="0"/>
              </a:spcAft>
              <a:buClr>
                <a:schemeClr val="dk1"/>
              </a:buClr>
              <a:buSzPts val="1400"/>
              <a:buNone/>
              <a:defRPr>
                <a:solidFill>
                  <a:schemeClr val="dk1"/>
                </a:solidFill>
              </a:defRPr>
            </a:lvl3pPr>
            <a:lvl4pPr lvl="3" algn="ctr" rtl="0">
              <a:spcBef>
                <a:spcPts val="2133"/>
              </a:spcBef>
              <a:spcAft>
                <a:spcPts val="0"/>
              </a:spcAft>
              <a:buClr>
                <a:schemeClr val="dk1"/>
              </a:buClr>
              <a:buSzPts val="1400"/>
              <a:buNone/>
              <a:defRPr>
                <a:solidFill>
                  <a:schemeClr val="dk1"/>
                </a:solidFill>
              </a:defRPr>
            </a:lvl4pPr>
            <a:lvl5pPr lvl="4" algn="ctr" rtl="0">
              <a:spcBef>
                <a:spcPts val="2133"/>
              </a:spcBef>
              <a:spcAft>
                <a:spcPts val="0"/>
              </a:spcAft>
              <a:buClr>
                <a:schemeClr val="dk1"/>
              </a:buClr>
              <a:buSzPts val="1400"/>
              <a:buNone/>
              <a:defRPr>
                <a:solidFill>
                  <a:schemeClr val="dk1"/>
                </a:solidFill>
              </a:defRPr>
            </a:lvl5pPr>
            <a:lvl6pPr lvl="5" algn="ctr" rtl="0">
              <a:spcBef>
                <a:spcPts val="2133"/>
              </a:spcBef>
              <a:spcAft>
                <a:spcPts val="0"/>
              </a:spcAft>
              <a:buClr>
                <a:schemeClr val="dk1"/>
              </a:buClr>
              <a:buSzPts val="1400"/>
              <a:buNone/>
              <a:defRPr>
                <a:solidFill>
                  <a:schemeClr val="dk1"/>
                </a:solidFill>
              </a:defRPr>
            </a:lvl6pPr>
            <a:lvl7pPr lvl="6" algn="ctr" rtl="0">
              <a:spcBef>
                <a:spcPts val="2133"/>
              </a:spcBef>
              <a:spcAft>
                <a:spcPts val="0"/>
              </a:spcAft>
              <a:buClr>
                <a:schemeClr val="dk1"/>
              </a:buClr>
              <a:buSzPts val="1400"/>
              <a:buNone/>
              <a:defRPr>
                <a:solidFill>
                  <a:schemeClr val="dk1"/>
                </a:solidFill>
              </a:defRPr>
            </a:lvl7pPr>
            <a:lvl8pPr lvl="7" algn="ctr" rtl="0">
              <a:spcBef>
                <a:spcPts val="2133"/>
              </a:spcBef>
              <a:spcAft>
                <a:spcPts val="0"/>
              </a:spcAft>
              <a:buClr>
                <a:schemeClr val="dk1"/>
              </a:buClr>
              <a:buSzPts val="1400"/>
              <a:buNone/>
              <a:defRPr>
                <a:solidFill>
                  <a:schemeClr val="dk1"/>
                </a:solidFill>
              </a:defRPr>
            </a:lvl8pPr>
            <a:lvl9pPr lvl="8" algn="ctr" rtl="0">
              <a:spcBef>
                <a:spcPts val="2133"/>
              </a:spcBef>
              <a:spcAft>
                <a:spcPts val="2133"/>
              </a:spcAft>
              <a:buClr>
                <a:schemeClr val="dk1"/>
              </a:buClr>
              <a:buSzPts val="1400"/>
              <a:buNone/>
              <a:defRPr>
                <a:solidFill>
                  <a:schemeClr val="dk1"/>
                </a:solidFill>
              </a:defRPr>
            </a:lvl9pPr>
          </a:lstStyle>
          <a:p>
            <a:endParaRPr/>
          </a:p>
        </p:txBody>
      </p:sp>
      <p:sp>
        <p:nvSpPr>
          <p:cNvPr id="914" name="Google Shape;914;p61"/>
          <p:cNvSpPr txBox="1"/>
          <p:nvPr/>
        </p:nvSpPr>
        <p:spPr>
          <a:xfrm>
            <a:off x="3899187" y="4361051"/>
            <a:ext cx="4393600" cy="955600"/>
          </a:xfrm>
          <a:prstGeom prst="rect">
            <a:avLst/>
          </a:prstGeom>
          <a:noFill/>
          <a:ln>
            <a:noFill/>
          </a:ln>
        </p:spPr>
        <p:txBody>
          <a:bodyPr spcFirstLastPara="1" wrap="square" lIns="121900" tIns="121900" rIns="121900" bIns="121900" anchor="t" anchorCtr="0">
            <a:noAutofit/>
          </a:bodyPr>
          <a:lstStyle/>
          <a:p>
            <a:pPr marL="0" lvl="0" indent="0" algn="ctr" rtl="0">
              <a:spcBef>
                <a:spcPts val="0"/>
              </a:spcBef>
              <a:spcAft>
                <a:spcPts val="0"/>
              </a:spcAft>
              <a:buNone/>
            </a:pPr>
            <a:r>
              <a:rPr lang="en" sz="1467" b="1">
                <a:solidFill>
                  <a:schemeClr val="dk1"/>
                </a:solidFill>
                <a:latin typeface="Open Sans"/>
                <a:ea typeface="Open Sans"/>
                <a:cs typeface="Open Sans"/>
                <a:sym typeface="Open Sans"/>
              </a:rPr>
              <a:t>CREDITS</a:t>
            </a:r>
            <a:r>
              <a:rPr lang="en" sz="1467">
                <a:solidFill>
                  <a:schemeClr val="dk1"/>
                </a:solidFill>
                <a:latin typeface="Open Sans"/>
                <a:ea typeface="Open Sans"/>
                <a:cs typeface="Open Sans"/>
                <a:sym typeface="Open Sans"/>
              </a:rPr>
              <a:t>: This presentation template was created by</a:t>
            </a:r>
            <a:r>
              <a:rPr lang="en" sz="1467" b="1">
                <a:solidFill>
                  <a:schemeClr val="dk1"/>
                </a:solidFill>
                <a:latin typeface="Open Sans"/>
                <a:ea typeface="Open Sans"/>
                <a:cs typeface="Open Sans"/>
                <a:sym typeface="Open Sans"/>
              </a:rPr>
              <a:t> </a:t>
            </a:r>
            <a:r>
              <a:rPr lang="en" sz="1467" b="1">
                <a:solidFill>
                  <a:schemeClr val="dk1"/>
                </a:solidFill>
                <a:uFill>
                  <a:noFill/>
                </a:u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Slidesgo</a:t>
            </a:r>
            <a:r>
              <a:rPr lang="en" sz="1467">
                <a:solidFill>
                  <a:schemeClr val="dk1"/>
                </a:solidFill>
                <a:latin typeface="Open Sans"/>
                <a:ea typeface="Open Sans"/>
                <a:cs typeface="Open Sans"/>
                <a:sym typeface="Open Sans"/>
              </a:rPr>
              <a:t>, including icons, infographics &amp; images by </a:t>
            </a:r>
            <a:r>
              <a:rPr lang="en" sz="1467" b="1">
                <a:solidFill>
                  <a:schemeClr val="dk1"/>
                </a:solidFill>
                <a:uFill>
                  <a:noFill/>
                </a:uFill>
                <a:latin typeface="Open Sans"/>
                <a:ea typeface="Open Sans"/>
                <a:cs typeface="Open Sans"/>
                <a:sym typeface="Open Sans"/>
                <a:hlinkClick r:id="rId3">
                  <a:extLst>
                    <a:ext uri="{A12FA001-AC4F-418D-AE19-62706E023703}">
                      <ahyp:hlinkClr xmlns:ahyp="http://schemas.microsoft.com/office/drawing/2018/hyperlinkcolor" val="tx"/>
                    </a:ext>
                  </a:extLst>
                </a:hlinkClick>
              </a:rPr>
              <a:t>Freepik</a:t>
            </a:r>
            <a:endParaRPr sz="1467" b="1">
              <a:solidFill>
                <a:schemeClr val="dk1"/>
              </a:solidFill>
              <a:latin typeface="Open Sans"/>
              <a:ea typeface="Open Sans"/>
              <a:cs typeface="Open Sans"/>
              <a:sym typeface="Open Sans"/>
            </a:endParaRPr>
          </a:p>
        </p:txBody>
      </p:sp>
      <p:sp>
        <p:nvSpPr>
          <p:cNvPr id="915" name="Google Shape;915;p61"/>
          <p:cNvSpPr/>
          <p:nvPr/>
        </p:nvSpPr>
        <p:spPr>
          <a:xfrm rot="-5538951">
            <a:off x="-3432716" y="1373291"/>
            <a:ext cx="8510679" cy="1768005"/>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16" name="Google Shape;916;p61"/>
          <p:cNvSpPr/>
          <p:nvPr/>
        </p:nvSpPr>
        <p:spPr>
          <a:xfrm rot="5400000" flipH="1">
            <a:off x="-1421008" y="3655685"/>
            <a:ext cx="4797367" cy="2049775"/>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17" name="Google Shape;917;p61"/>
          <p:cNvSpPr/>
          <p:nvPr/>
        </p:nvSpPr>
        <p:spPr>
          <a:xfrm rot="5400000" flipH="1">
            <a:off x="-836683" y="5184206"/>
            <a:ext cx="2698400" cy="1428633"/>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18" name="Google Shape;918;p61"/>
          <p:cNvSpPr/>
          <p:nvPr/>
        </p:nvSpPr>
        <p:spPr>
          <a:xfrm>
            <a:off x="1029067" y="3676667"/>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19" name="Google Shape;919;p61"/>
          <p:cNvSpPr/>
          <p:nvPr/>
        </p:nvSpPr>
        <p:spPr>
          <a:xfrm>
            <a:off x="2071067" y="4603400"/>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0" name="Google Shape;920;p61"/>
          <p:cNvSpPr/>
          <p:nvPr/>
        </p:nvSpPr>
        <p:spPr>
          <a:xfrm>
            <a:off x="1072467" y="1401767"/>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1" name="Google Shape;921;p61"/>
          <p:cNvSpPr/>
          <p:nvPr/>
        </p:nvSpPr>
        <p:spPr>
          <a:xfrm>
            <a:off x="1559533" y="4735000"/>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2" name="Google Shape;922;p61"/>
          <p:cNvSpPr/>
          <p:nvPr/>
        </p:nvSpPr>
        <p:spPr>
          <a:xfrm>
            <a:off x="501984" y="955867"/>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923" name="Google Shape;923;p61"/>
          <p:cNvGrpSpPr/>
          <p:nvPr/>
        </p:nvGrpSpPr>
        <p:grpSpPr>
          <a:xfrm rot="10800000">
            <a:off x="10261125" y="-297584"/>
            <a:ext cx="2235171" cy="9278023"/>
            <a:chOff x="-174456" y="-1522725"/>
            <a:chExt cx="1676378" cy="6958517"/>
          </a:xfrm>
        </p:grpSpPr>
        <p:sp>
          <p:nvSpPr>
            <p:cNvPr id="924" name="Google Shape;924;p61"/>
            <p:cNvSpPr/>
            <p:nvPr/>
          </p:nvSpPr>
          <p:spPr>
            <a:xfrm rot="-5538951">
              <a:off x="-2574537" y="1029968"/>
              <a:ext cx="6383009" cy="1326004"/>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5" name="Google Shape;925;p61"/>
            <p:cNvSpPr/>
            <p:nvPr/>
          </p:nvSpPr>
          <p:spPr>
            <a:xfrm rot="5400000" flipH="1">
              <a:off x="-1065756" y="2741763"/>
              <a:ext cx="3598025" cy="1537331"/>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sp>
          <p:nvSpPr>
            <p:cNvPr id="926" name="Google Shape;926;p61"/>
            <p:cNvSpPr/>
            <p:nvPr/>
          </p:nvSpPr>
          <p:spPr>
            <a:xfrm rot="5400000" flipH="1">
              <a:off x="-627512" y="3888154"/>
              <a:ext cx="2023800" cy="1071475"/>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400"/>
            </a:p>
          </p:txBody>
        </p:sp>
      </p:grpSp>
      <p:sp>
        <p:nvSpPr>
          <p:cNvPr id="927" name="Google Shape;927;p61"/>
          <p:cNvSpPr/>
          <p:nvPr/>
        </p:nvSpPr>
        <p:spPr>
          <a:xfrm rot="10800000" flipH="1">
            <a:off x="10642200" y="3813900"/>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8" name="Google Shape;928;p61"/>
          <p:cNvSpPr/>
          <p:nvPr/>
        </p:nvSpPr>
        <p:spPr>
          <a:xfrm rot="10800000" flipH="1">
            <a:off x="11109400" y="2633533"/>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9" name="Google Shape;929;p61"/>
          <p:cNvSpPr/>
          <p:nvPr/>
        </p:nvSpPr>
        <p:spPr>
          <a:xfrm rot="10800000" flipH="1">
            <a:off x="10576600" y="5716233"/>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0" name="Google Shape;930;p61"/>
          <p:cNvSpPr/>
          <p:nvPr/>
        </p:nvSpPr>
        <p:spPr>
          <a:xfrm rot="10800000" flipH="1">
            <a:off x="10261133" y="2303700"/>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1" name="Google Shape;931;p61"/>
          <p:cNvSpPr/>
          <p:nvPr/>
        </p:nvSpPr>
        <p:spPr>
          <a:xfrm rot="10800000" flipH="1">
            <a:off x="11065984" y="5989333"/>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8884602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88"/>
        <p:cNvGrpSpPr/>
        <p:nvPr/>
      </p:nvGrpSpPr>
      <p:grpSpPr>
        <a:xfrm>
          <a:off x="0" y="0"/>
          <a:ext cx="0" cy="0"/>
          <a:chOff x="0" y="0"/>
          <a:chExt cx="0" cy="0"/>
        </a:xfrm>
      </p:grpSpPr>
      <p:sp>
        <p:nvSpPr>
          <p:cNvPr id="89" name="Google Shape;89;p7"/>
          <p:cNvSpPr txBox="1">
            <a:spLocks noGrp="1"/>
          </p:cNvSpPr>
          <p:nvPr>
            <p:ph type="title"/>
          </p:nvPr>
        </p:nvSpPr>
        <p:spPr>
          <a:xfrm>
            <a:off x="943400" y="2563933"/>
            <a:ext cx="6480000" cy="10964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8000"/>
            </a:lvl1pPr>
            <a:lvl2pPr lvl="1" rtl="0">
              <a:spcBef>
                <a:spcPts val="0"/>
              </a:spcBef>
              <a:spcAft>
                <a:spcPts val="0"/>
              </a:spcAft>
              <a:buSzPts val="3600"/>
              <a:buNone/>
              <a:defRPr sz="4800"/>
            </a:lvl2pPr>
            <a:lvl3pPr lvl="2" rtl="0">
              <a:spcBef>
                <a:spcPts val="0"/>
              </a:spcBef>
              <a:spcAft>
                <a:spcPts val="0"/>
              </a:spcAft>
              <a:buSzPts val="3600"/>
              <a:buNone/>
              <a:defRPr sz="4800"/>
            </a:lvl3pPr>
            <a:lvl4pPr lvl="3" rtl="0">
              <a:spcBef>
                <a:spcPts val="0"/>
              </a:spcBef>
              <a:spcAft>
                <a:spcPts val="0"/>
              </a:spcAft>
              <a:buSzPts val="3600"/>
              <a:buNone/>
              <a:defRPr sz="4800"/>
            </a:lvl4pPr>
            <a:lvl5pPr lvl="4" rtl="0">
              <a:spcBef>
                <a:spcPts val="0"/>
              </a:spcBef>
              <a:spcAft>
                <a:spcPts val="0"/>
              </a:spcAft>
              <a:buSzPts val="3600"/>
              <a:buNone/>
              <a:defRPr sz="4800"/>
            </a:lvl5pPr>
            <a:lvl6pPr lvl="5" rtl="0">
              <a:spcBef>
                <a:spcPts val="0"/>
              </a:spcBef>
              <a:spcAft>
                <a:spcPts val="0"/>
              </a:spcAft>
              <a:buSzPts val="3600"/>
              <a:buNone/>
              <a:defRPr sz="4800"/>
            </a:lvl6pPr>
            <a:lvl7pPr lvl="6" rtl="0">
              <a:spcBef>
                <a:spcPts val="0"/>
              </a:spcBef>
              <a:spcAft>
                <a:spcPts val="0"/>
              </a:spcAft>
              <a:buSzPts val="3600"/>
              <a:buNone/>
              <a:defRPr sz="4800"/>
            </a:lvl7pPr>
            <a:lvl8pPr lvl="7" rtl="0">
              <a:spcBef>
                <a:spcPts val="0"/>
              </a:spcBef>
              <a:spcAft>
                <a:spcPts val="0"/>
              </a:spcAft>
              <a:buSzPts val="3600"/>
              <a:buNone/>
              <a:defRPr sz="4800"/>
            </a:lvl8pPr>
            <a:lvl9pPr lvl="8" rtl="0">
              <a:spcBef>
                <a:spcPts val="0"/>
              </a:spcBef>
              <a:spcAft>
                <a:spcPts val="0"/>
              </a:spcAft>
              <a:buSzPts val="3600"/>
              <a:buNone/>
              <a:defRPr sz="4800"/>
            </a:lvl9pPr>
          </a:lstStyle>
          <a:p>
            <a:endParaRPr/>
          </a:p>
        </p:txBody>
      </p:sp>
      <p:sp>
        <p:nvSpPr>
          <p:cNvPr id="90" name="Google Shape;90;p7"/>
          <p:cNvSpPr txBox="1">
            <a:spLocks noGrp="1"/>
          </p:cNvSpPr>
          <p:nvPr>
            <p:ph type="subTitle" idx="1"/>
          </p:nvPr>
        </p:nvSpPr>
        <p:spPr>
          <a:xfrm>
            <a:off x="943533" y="3777767"/>
            <a:ext cx="6480000" cy="6556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800"/>
              <a:buNone/>
              <a:defRPr sz="2133"/>
            </a:lvl1pPr>
            <a:lvl2pPr lvl="1" rtl="0">
              <a:spcBef>
                <a:spcPts val="0"/>
              </a:spcBef>
              <a:spcAft>
                <a:spcPts val="0"/>
              </a:spcAft>
              <a:buSzPts val="1400"/>
              <a:buNone/>
              <a:defRPr/>
            </a:lvl2pPr>
            <a:lvl3pPr lvl="2" rtl="0">
              <a:spcBef>
                <a:spcPts val="2133"/>
              </a:spcBef>
              <a:spcAft>
                <a:spcPts val="0"/>
              </a:spcAft>
              <a:buSzPts val="1400"/>
              <a:buNone/>
              <a:defRPr/>
            </a:lvl3pPr>
            <a:lvl4pPr lvl="3" rtl="0">
              <a:spcBef>
                <a:spcPts val="2133"/>
              </a:spcBef>
              <a:spcAft>
                <a:spcPts val="0"/>
              </a:spcAft>
              <a:buSzPts val="1400"/>
              <a:buNone/>
              <a:defRPr/>
            </a:lvl4pPr>
            <a:lvl5pPr lvl="4" rtl="0">
              <a:spcBef>
                <a:spcPts val="2133"/>
              </a:spcBef>
              <a:spcAft>
                <a:spcPts val="0"/>
              </a:spcAft>
              <a:buSzPts val="1400"/>
              <a:buNone/>
              <a:defRPr/>
            </a:lvl5pPr>
            <a:lvl6pPr lvl="5" rtl="0">
              <a:spcBef>
                <a:spcPts val="2133"/>
              </a:spcBef>
              <a:spcAft>
                <a:spcPts val="0"/>
              </a:spcAft>
              <a:buSzPts val="1400"/>
              <a:buNone/>
              <a:defRPr/>
            </a:lvl6pPr>
            <a:lvl7pPr lvl="6" rtl="0">
              <a:spcBef>
                <a:spcPts val="2133"/>
              </a:spcBef>
              <a:spcAft>
                <a:spcPts val="0"/>
              </a:spcAft>
              <a:buSzPts val="1400"/>
              <a:buNone/>
              <a:defRPr/>
            </a:lvl7pPr>
            <a:lvl8pPr lvl="7" rtl="0">
              <a:spcBef>
                <a:spcPts val="2133"/>
              </a:spcBef>
              <a:spcAft>
                <a:spcPts val="0"/>
              </a:spcAft>
              <a:buSzPts val="1400"/>
              <a:buNone/>
              <a:defRPr/>
            </a:lvl8pPr>
            <a:lvl9pPr lvl="8" rtl="0">
              <a:spcBef>
                <a:spcPts val="2133"/>
              </a:spcBef>
              <a:spcAft>
                <a:spcPts val="2133"/>
              </a:spcAft>
              <a:buSzPts val="1400"/>
              <a:buNone/>
              <a:defRPr/>
            </a:lvl9pPr>
          </a:lstStyle>
          <a:p>
            <a:endParaRPr/>
          </a:p>
        </p:txBody>
      </p:sp>
      <p:sp>
        <p:nvSpPr>
          <p:cNvPr id="91" name="Google Shape;91;p7"/>
          <p:cNvSpPr/>
          <p:nvPr/>
        </p:nvSpPr>
        <p:spPr>
          <a:xfrm rot="-10667561">
            <a:off x="407828" y="5861780"/>
            <a:ext cx="6424955" cy="1041291"/>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2" name="Google Shape;92;p7"/>
          <p:cNvSpPr/>
          <p:nvPr/>
        </p:nvSpPr>
        <p:spPr>
          <a:xfrm rot="10800000">
            <a:off x="536613" y="5738129"/>
            <a:ext cx="3191505" cy="1288619"/>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 name="Google Shape;93;p7"/>
          <p:cNvSpPr/>
          <p:nvPr/>
        </p:nvSpPr>
        <p:spPr>
          <a:xfrm>
            <a:off x="-362816" y="5545483"/>
            <a:ext cx="2795864" cy="1318869"/>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 name="Google Shape;94;p7"/>
          <p:cNvSpPr/>
          <p:nvPr/>
        </p:nvSpPr>
        <p:spPr>
          <a:xfrm>
            <a:off x="6995568" y="6427699"/>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 name="Google Shape;95;p7"/>
          <p:cNvSpPr/>
          <p:nvPr/>
        </p:nvSpPr>
        <p:spPr>
          <a:xfrm>
            <a:off x="536601" y="5269599"/>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 name="Google Shape;96;p7"/>
          <p:cNvSpPr/>
          <p:nvPr/>
        </p:nvSpPr>
        <p:spPr>
          <a:xfrm>
            <a:off x="1537401" y="585416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 name="Google Shape;97;p7"/>
          <p:cNvSpPr/>
          <p:nvPr/>
        </p:nvSpPr>
        <p:spPr>
          <a:xfrm>
            <a:off x="3813001" y="6316632"/>
            <a:ext cx="131200" cy="1316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 name="Google Shape;98;p7"/>
          <p:cNvSpPr/>
          <p:nvPr/>
        </p:nvSpPr>
        <p:spPr>
          <a:xfrm rot="-132439" flipH="1">
            <a:off x="407828" y="-53222"/>
            <a:ext cx="6424955" cy="1041291"/>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 name="Google Shape;99;p7"/>
          <p:cNvSpPr/>
          <p:nvPr/>
        </p:nvSpPr>
        <p:spPr>
          <a:xfrm flipH="1">
            <a:off x="536613" y="-176902"/>
            <a:ext cx="3191505" cy="1288619"/>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 name="Google Shape;100;p7"/>
          <p:cNvSpPr/>
          <p:nvPr/>
        </p:nvSpPr>
        <p:spPr>
          <a:xfrm rot="10800000" flipH="1">
            <a:off x="-362816" y="-14504"/>
            <a:ext cx="2795864" cy="1318869"/>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 name="Google Shape;101;p7"/>
          <p:cNvSpPr/>
          <p:nvPr/>
        </p:nvSpPr>
        <p:spPr>
          <a:xfrm rot="10800000" flipH="1">
            <a:off x="536601" y="1448649"/>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2" name="Google Shape;102;p7"/>
          <p:cNvSpPr/>
          <p:nvPr/>
        </p:nvSpPr>
        <p:spPr>
          <a:xfrm rot="10800000" flipH="1">
            <a:off x="1537401" y="864083"/>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3" name="Google Shape;103;p7"/>
          <p:cNvSpPr/>
          <p:nvPr/>
        </p:nvSpPr>
        <p:spPr>
          <a:xfrm rot="10800000" flipH="1">
            <a:off x="3813001" y="401616"/>
            <a:ext cx="131200" cy="1316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4" name="Google Shape;104;p7"/>
          <p:cNvSpPr/>
          <p:nvPr/>
        </p:nvSpPr>
        <p:spPr>
          <a:xfrm rot="10800000" flipH="1">
            <a:off x="6995568" y="204149"/>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575460952"/>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Title and text 2">
  <p:cSld name="Title and text 2">
    <p:spTree>
      <p:nvGrpSpPr>
        <p:cNvPr id="1" name="Shape 932"/>
        <p:cNvGrpSpPr/>
        <p:nvPr/>
      </p:nvGrpSpPr>
      <p:grpSpPr>
        <a:xfrm>
          <a:off x="0" y="0"/>
          <a:ext cx="0" cy="0"/>
          <a:chOff x="0" y="0"/>
          <a:chExt cx="0" cy="0"/>
        </a:xfrm>
      </p:grpSpPr>
      <p:sp>
        <p:nvSpPr>
          <p:cNvPr id="933" name="Google Shape;933;p62"/>
          <p:cNvSpPr txBox="1">
            <a:spLocks noGrp="1"/>
          </p:cNvSpPr>
          <p:nvPr>
            <p:ph type="title"/>
          </p:nvPr>
        </p:nvSpPr>
        <p:spPr>
          <a:xfrm>
            <a:off x="720000" y="484367"/>
            <a:ext cx="10752000" cy="7636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atin typeface="Open Sans"/>
                <a:ea typeface="Open Sans"/>
                <a:cs typeface="Open Sans"/>
                <a:sym typeface="Open Sans"/>
              </a:defRPr>
            </a:lvl2pPr>
            <a:lvl3pPr lvl="2" rtl="0">
              <a:spcBef>
                <a:spcPts val="0"/>
              </a:spcBef>
              <a:spcAft>
                <a:spcPts val="0"/>
              </a:spcAft>
              <a:buSzPts val="3000"/>
              <a:buNone/>
              <a:defRPr>
                <a:latin typeface="Open Sans"/>
                <a:ea typeface="Open Sans"/>
                <a:cs typeface="Open Sans"/>
                <a:sym typeface="Open Sans"/>
              </a:defRPr>
            </a:lvl3pPr>
            <a:lvl4pPr lvl="3" rtl="0">
              <a:spcBef>
                <a:spcPts val="0"/>
              </a:spcBef>
              <a:spcAft>
                <a:spcPts val="0"/>
              </a:spcAft>
              <a:buSzPts val="3000"/>
              <a:buNone/>
              <a:defRPr>
                <a:latin typeface="Open Sans"/>
                <a:ea typeface="Open Sans"/>
                <a:cs typeface="Open Sans"/>
                <a:sym typeface="Open Sans"/>
              </a:defRPr>
            </a:lvl4pPr>
            <a:lvl5pPr lvl="4" rtl="0">
              <a:spcBef>
                <a:spcPts val="0"/>
              </a:spcBef>
              <a:spcAft>
                <a:spcPts val="0"/>
              </a:spcAft>
              <a:buSzPts val="3000"/>
              <a:buNone/>
              <a:defRPr>
                <a:latin typeface="Open Sans"/>
                <a:ea typeface="Open Sans"/>
                <a:cs typeface="Open Sans"/>
                <a:sym typeface="Open Sans"/>
              </a:defRPr>
            </a:lvl5pPr>
            <a:lvl6pPr lvl="5" rtl="0">
              <a:spcBef>
                <a:spcPts val="0"/>
              </a:spcBef>
              <a:spcAft>
                <a:spcPts val="0"/>
              </a:spcAft>
              <a:buSzPts val="3000"/>
              <a:buNone/>
              <a:defRPr>
                <a:latin typeface="Open Sans"/>
                <a:ea typeface="Open Sans"/>
                <a:cs typeface="Open Sans"/>
                <a:sym typeface="Open Sans"/>
              </a:defRPr>
            </a:lvl6pPr>
            <a:lvl7pPr lvl="6" rtl="0">
              <a:spcBef>
                <a:spcPts val="0"/>
              </a:spcBef>
              <a:spcAft>
                <a:spcPts val="0"/>
              </a:spcAft>
              <a:buSzPts val="3000"/>
              <a:buNone/>
              <a:defRPr>
                <a:latin typeface="Open Sans"/>
                <a:ea typeface="Open Sans"/>
                <a:cs typeface="Open Sans"/>
                <a:sym typeface="Open Sans"/>
              </a:defRPr>
            </a:lvl7pPr>
            <a:lvl8pPr lvl="7" rtl="0">
              <a:spcBef>
                <a:spcPts val="0"/>
              </a:spcBef>
              <a:spcAft>
                <a:spcPts val="0"/>
              </a:spcAft>
              <a:buSzPts val="3000"/>
              <a:buNone/>
              <a:defRPr>
                <a:latin typeface="Open Sans"/>
                <a:ea typeface="Open Sans"/>
                <a:cs typeface="Open Sans"/>
                <a:sym typeface="Open Sans"/>
              </a:defRPr>
            </a:lvl8pPr>
            <a:lvl9pPr lvl="8" rtl="0">
              <a:spcBef>
                <a:spcPts val="0"/>
              </a:spcBef>
              <a:spcAft>
                <a:spcPts val="0"/>
              </a:spcAft>
              <a:buSzPts val="3000"/>
              <a:buNone/>
              <a:defRPr>
                <a:latin typeface="Open Sans"/>
                <a:ea typeface="Open Sans"/>
                <a:cs typeface="Open Sans"/>
                <a:sym typeface="Open Sans"/>
              </a:defRPr>
            </a:lvl9pPr>
          </a:lstStyle>
          <a:p>
            <a:endParaRPr/>
          </a:p>
        </p:txBody>
      </p:sp>
      <p:sp>
        <p:nvSpPr>
          <p:cNvPr id="934" name="Google Shape;934;p62"/>
          <p:cNvSpPr txBox="1">
            <a:spLocks noGrp="1"/>
          </p:cNvSpPr>
          <p:nvPr>
            <p:ph type="subTitle" idx="1"/>
          </p:nvPr>
        </p:nvSpPr>
        <p:spPr>
          <a:xfrm>
            <a:off x="2820767" y="2047267"/>
            <a:ext cx="2677200" cy="47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endParaRPr/>
          </a:p>
        </p:txBody>
      </p:sp>
      <p:sp>
        <p:nvSpPr>
          <p:cNvPr id="935" name="Google Shape;935;p62"/>
          <p:cNvSpPr txBox="1">
            <a:spLocks noGrp="1"/>
          </p:cNvSpPr>
          <p:nvPr>
            <p:ph type="subTitle" idx="2"/>
          </p:nvPr>
        </p:nvSpPr>
        <p:spPr>
          <a:xfrm>
            <a:off x="2688467" y="2860533"/>
            <a:ext cx="6815200" cy="2390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Char char="●"/>
              <a:defRPr sz="1600"/>
            </a:lvl1pPr>
            <a:lvl2pPr lvl="1" algn="ctr" rtl="0">
              <a:spcBef>
                <a:spcPts val="1333"/>
              </a:spcBef>
              <a:spcAft>
                <a:spcPts val="0"/>
              </a:spcAft>
              <a:buSzPts val="1400"/>
              <a:buChar char="○"/>
              <a:defRPr/>
            </a:lvl2pPr>
            <a:lvl3pPr lvl="2" algn="ctr" rtl="0">
              <a:spcBef>
                <a:spcPts val="2133"/>
              </a:spcBef>
              <a:spcAft>
                <a:spcPts val="0"/>
              </a:spcAft>
              <a:buSzPts val="1400"/>
              <a:buChar char="■"/>
              <a:defRPr/>
            </a:lvl3pPr>
            <a:lvl4pPr lvl="3" algn="ctr" rtl="0">
              <a:spcBef>
                <a:spcPts val="2133"/>
              </a:spcBef>
              <a:spcAft>
                <a:spcPts val="0"/>
              </a:spcAft>
              <a:buSzPts val="1400"/>
              <a:buChar char="●"/>
              <a:defRPr/>
            </a:lvl4pPr>
            <a:lvl5pPr lvl="4" algn="ctr" rtl="0">
              <a:spcBef>
                <a:spcPts val="2133"/>
              </a:spcBef>
              <a:spcAft>
                <a:spcPts val="0"/>
              </a:spcAft>
              <a:buSzPts val="1400"/>
              <a:buChar char="○"/>
              <a:defRPr/>
            </a:lvl5pPr>
            <a:lvl6pPr lvl="5" algn="ctr" rtl="0">
              <a:spcBef>
                <a:spcPts val="2133"/>
              </a:spcBef>
              <a:spcAft>
                <a:spcPts val="0"/>
              </a:spcAft>
              <a:buSzPts val="1400"/>
              <a:buChar char="■"/>
              <a:defRPr/>
            </a:lvl6pPr>
            <a:lvl7pPr lvl="6" algn="ctr" rtl="0">
              <a:spcBef>
                <a:spcPts val="2133"/>
              </a:spcBef>
              <a:spcAft>
                <a:spcPts val="0"/>
              </a:spcAft>
              <a:buSzPts val="1400"/>
              <a:buChar char="●"/>
              <a:defRPr/>
            </a:lvl7pPr>
            <a:lvl8pPr lvl="7" algn="ctr" rtl="0">
              <a:spcBef>
                <a:spcPts val="2133"/>
              </a:spcBef>
              <a:spcAft>
                <a:spcPts val="0"/>
              </a:spcAft>
              <a:buSzPts val="1400"/>
              <a:buChar char="○"/>
              <a:defRPr/>
            </a:lvl8pPr>
            <a:lvl9pPr lvl="8" algn="ctr" rtl="0">
              <a:spcBef>
                <a:spcPts val="2133"/>
              </a:spcBef>
              <a:spcAft>
                <a:spcPts val="2133"/>
              </a:spcAft>
              <a:buSzPts val="1400"/>
              <a:buChar char="■"/>
              <a:defRPr/>
            </a:lvl9pPr>
          </a:lstStyle>
          <a:p>
            <a:endParaRPr/>
          </a:p>
        </p:txBody>
      </p:sp>
      <p:sp>
        <p:nvSpPr>
          <p:cNvPr id="936" name="Google Shape;936;p62"/>
          <p:cNvSpPr/>
          <p:nvPr/>
        </p:nvSpPr>
        <p:spPr>
          <a:xfrm flipH="1">
            <a:off x="-238056" y="-157720"/>
            <a:ext cx="4272457" cy="2201519"/>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7" name="Google Shape;937;p62"/>
          <p:cNvSpPr/>
          <p:nvPr/>
        </p:nvSpPr>
        <p:spPr>
          <a:xfrm rot="10800000" flipH="1">
            <a:off x="-371096" y="-96892"/>
            <a:ext cx="3227363" cy="137895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8" name="Google Shape;938;p62"/>
          <p:cNvSpPr/>
          <p:nvPr/>
        </p:nvSpPr>
        <p:spPr>
          <a:xfrm rot="-10484947">
            <a:off x="-979919" y="-549076"/>
            <a:ext cx="2457908" cy="1159047"/>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39" name="Google Shape;939;p62"/>
          <p:cNvSpPr/>
          <p:nvPr/>
        </p:nvSpPr>
        <p:spPr>
          <a:xfrm rot="10800000" flipH="1">
            <a:off x="2296317" y="61099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0" name="Google Shape;940;p62"/>
          <p:cNvSpPr/>
          <p:nvPr/>
        </p:nvSpPr>
        <p:spPr>
          <a:xfrm rot="10800000" flipH="1">
            <a:off x="1109768" y="92954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1" name="Google Shape;941;p62"/>
          <p:cNvSpPr/>
          <p:nvPr/>
        </p:nvSpPr>
        <p:spPr>
          <a:xfrm rot="10800000" flipH="1">
            <a:off x="82068" y="2109245"/>
            <a:ext cx="131200" cy="1316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655920218"/>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matchingName="Title and two columns 3">
  <p:cSld name="Title and two columns 3">
    <p:spTree>
      <p:nvGrpSpPr>
        <p:cNvPr id="1" name="Shape 942"/>
        <p:cNvGrpSpPr/>
        <p:nvPr/>
      </p:nvGrpSpPr>
      <p:grpSpPr>
        <a:xfrm>
          <a:off x="0" y="0"/>
          <a:ext cx="0" cy="0"/>
          <a:chOff x="0" y="0"/>
          <a:chExt cx="0" cy="0"/>
        </a:xfrm>
      </p:grpSpPr>
      <p:sp>
        <p:nvSpPr>
          <p:cNvPr id="943" name="Google Shape;943;p63"/>
          <p:cNvSpPr txBox="1">
            <a:spLocks noGrp="1"/>
          </p:cNvSpPr>
          <p:nvPr>
            <p:ph type="title"/>
          </p:nvPr>
        </p:nvSpPr>
        <p:spPr>
          <a:xfrm>
            <a:off x="4141267" y="484367"/>
            <a:ext cx="3909600" cy="7636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atin typeface="Open Sans"/>
                <a:ea typeface="Open Sans"/>
                <a:cs typeface="Open Sans"/>
                <a:sym typeface="Open Sans"/>
              </a:defRPr>
            </a:lvl2pPr>
            <a:lvl3pPr lvl="2">
              <a:spcBef>
                <a:spcPts val="0"/>
              </a:spcBef>
              <a:spcAft>
                <a:spcPts val="0"/>
              </a:spcAft>
              <a:buSzPts val="3000"/>
              <a:buNone/>
              <a:defRPr>
                <a:latin typeface="Open Sans"/>
                <a:ea typeface="Open Sans"/>
                <a:cs typeface="Open Sans"/>
                <a:sym typeface="Open Sans"/>
              </a:defRPr>
            </a:lvl3pPr>
            <a:lvl4pPr lvl="3">
              <a:spcBef>
                <a:spcPts val="0"/>
              </a:spcBef>
              <a:spcAft>
                <a:spcPts val="0"/>
              </a:spcAft>
              <a:buSzPts val="3000"/>
              <a:buNone/>
              <a:defRPr>
                <a:latin typeface="Open Sans"/>
                <a:ea typeface="Open Sans"/>
                <a:cs typeface="Open Sans"/>
                <a:sym typeface="Open Sans"/>
              </a:defRPr>
            </a:lvl4pPr>
            <a:lvl5pPr lvl="4">
              <a:spcBef>
                <a:spcPts val="0"/>
              </a:spcBef>
              <a:spcAft>
                <a:spcPts val="0"/>
              </a:spcAft>
              <a:buSzPts val="3000"/>
              <a:buNone/>
              <a:defRPr>
                <a:latin typeface="Open Sans"/>
                <a:ea typeface="Open Sans"/>
                <a:cs typeface="Open Sans"/>
                <a:sym typeface="Open Sans"/>
              </a:defRPr>
            </a:lvl5pPr>
            <a:lvl6pPr lvl="5">
              <a:spcBef>
                <a:spcPts val="0"/>
              </a:spcBef>
              <a:spcAft>
                <a:spcPts val="0"/>
              </a:spcAft>
              <a:buSzPts val="3000"/>
              <a:buNone/>
              <a:defRPr>
                <a:latin typeface="Open Sans"/>
                <a:ea typeface="Open Sans"/>
                <a:cs typeface="Open Sans"/>
                <a:sym typeface="Open Sans"/>
              </a:defRPr>
            </a:lvl6pPr>
            <a:lvl7pPr lvl="6">
              <a:spcBef>
                <a:spcPts val="0"/>
              </a:spcBef>
              <a:spcAft>
                <a:spcPts val="0"/>
              </a:spcAft>
              <a:buSzPts val="3000"/>
              <a:buNone/>
              <a:defRPr>
                <a:latin typeface="Open Sans"/>
                <a:ea typeface="Open Sans"/>
                <a:cs typeface="Open Sans"/>
                <a:sym typeface="Open Sans"/>
              </a:defRPr>
            </a:lvl7pPr>
            <a:lvl8pPr lvl="7">
              <a:spcBef>
                <a:spcPts val="0"/>
              </a:spcBef>
              <a:spcAft>
                <a:spcPts val="0"/>
              </a:spcAft>
              <a:buSzPts val="3000"/>
              <a:buNone/>
              <a:defRPr>
                <a:latin typeface="Open Sans"/>
                <a:ea typeface="Open Sans"/>
                <a:cs typeface="Open Sans"/>
                <a:sym typeface="Open Sans"/>
              </a:defRPr>
            </a:lvl8pPr>
            <a:lvl9pPr lvl="8">
              <a:spcBef>
                <a:spcPts val="0"/>
              </a:spcBef>
              <a:spcAft>
                <a:spcPts val="0"/>
              </a:spcAft>
              <a:buSzPts val="3000"/>
              <a:buNone/>
              <a:defRPr>
                <a:latin typeface="Open Sans"/>
                <a:ea typeface="Open Sans"/>
                <a:cs typeface="Open Sans"/>
                <a:sym typeface="Open Sans"/>
              </a:defRPr>
            </a:lvl9pPr>
          </a:lstStyle>
          <a:p>
            <a:endParaRPr/>
          </a:p>
        </p:txBody>
      </p:sp>
      <p:sp>
        <p:nvSpPr>
          <p:cNvPr id="944" name="Google Shape;944;p63"/>
          <p:cNvSpPr txBox="1">
            <a:spLocks noGrp="1"/>
          </p:cNvSpPr>
          <p:nvPr>
            <p:ph type="subTitle" idx="1"/>
          </p:nvPr>
        </p:nvSpPr>
        <p:spPr>
          <a:xfrm>
            <a:off x="1013700" y="2047267"/>
            <a:ext cx="2677200" cy="47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endParaRPr/>
          </a:p>
        </p:txBody>
      </p:sp>
      <p:sp>
        <p:nvSpPr>
          <p:cNvPr id="945" name="Google Shape;945;p63"/>
          <p:cNvSpPr txBox="1">
            <a:spLocks noGrp="1"/>
          </p:cNvSpPr>
          <p:nvPr>
            <p:ph type="subTitle" idx="2"/>
          </p:nvPr>
        </p:nvSpPr>
        <p:spPr>
          <a:xfrm>
            <a:off x="720000" y="2860533"/>
            <a:ext cx="5112000" cy="3114800"/>
          </a:xfrm>
          <a:prstGeom prst="rect">
            <a:avLst/>
          </a:prstGeom>
        </p:spPr>
        <p:txBody>
          <a:bodyPr spcFirstLastPara="1" wrap="square" lIns="91425" tIns="91425" rIns="91425" bIns="91425" anchor="t" anchorCtr="0">
            <a:noAutofit/>
          </a:bodyPr>
          <a:lstStyle>
            <a:lvl1pPr marR="67732" lvl="0" rtl="0">
              <a:lnSpc>
                <a:spcPct val="100000"/>
              </a:lnSpc>
              <a:spcBef>
                <a:spcPts val="0"/>
              </a:spcBef>
              <a:spcAft>
                <a:spcPts val="0"/>
              </a:spcAft>
              <a:buSzPts val="1400"/>
              <a:buChar char="●"/>
              <a:defRPr sz="1600"/>
            </a:lvl1pPr>
            <a:lvl2pPr lvl="1" algn="ctr" rtl="0">
              <a:spcBef>
                <a:spcPts val="1333"/>
              </a:spcBef>
              <a:spcAft>
                <a:spcPts val="0"/>
              </a:spcAft>
              <a:buSzPts val="1400"/>
              <a:buChar char="○"/>
              <a:defRPr/>
            </a:lvl2pPr>
            <a:lvl3pPr lvl="2" algn="ctr" rtl="0">
              <a:spcBef>
                <a:spcPts val="2133"/>
              </a:spcBef>
              <a:spcAft>
                <a:spcPts val="0"/>
              </a:spcAft>
              <a:buSzPts val="1400"/>
              <a:buChar char="■"/>
              <a:defRPr/>
            </a:lvl3pPr>
            <a:lvl4pPr lvl="3" algn="ctr" rtl="0">
              <a:spcBef>
                <a:spcPts val="2133"/>
              </a:spcBef>
              <a:spcAft>
                <a:spcPts val="0"/>
              </a:spcAft>
              <a:buSzPts val="1400"/>
              <a:buChar char="●"/>
              <a:defRPr/>
            </a:lvl4pPr>
            <a:lvl5pPr lvl="4" algn="ctr" rtl="0">
              <a:spcBef>
                <a:spcPts val="2133"/>
              </a:spcBef>
              <a:spcAft>
                <a:spcPts val="0"/>
              </a:spcAft>
              <a:buSzPts val="1400"/>
              <a:buChar char="○"/>
              <a:defRPr/>
            </a:lvl5pPr>
            <a:lvl6pPr lvl="5" algn="ctr" rtl="0">
              <a:spcBef>
                <a:spcPts val="2133"/>
              </a:spcBef>
              <a:spcAft>
                <a:spcPts val="0"/>
              </a:spcAft>
              <a:buSzPts val="1400"/>
              <a:buChar char="■"/>
              <a:defRPr/>
            </a:lvl6pPr>
            <a:lvl7pPr lvl="6" algn="ctr" rtl="0">
              <a:spcBef>
                <a:spcPts val="2133"/>
              </a:spcBef>
              <a:spcAft>
                <a:spcPts val="0"/>
              </a:spcAft>
              <a:buSzPts val="1400"/>
              <a:buChar char="●"/>
              <a:defRPr/>
            </a:lvl7pPr>
            <a:lvl8pPr lvl="7" algn="ctr" rtl="0">
              <a:spcBef>
                <a:spcPts val="2133"/>
              </a:spcBef>
              <a:spcAft>
                <a:spcPts val="0"/>
              </a:spcAft>
              <a:buSzPts val="1400"/>
              <a:buChar char="○"/>
              <a:defRPr/>
            </a:lvl8pPr>
            <a:lvl9pPr lvl="8" algn="ctr" rtl="0">
              <a:spcBef>
                <a:spcPts val="2133"/>
              </a:spcBef>
              <a:spcAft>
                <a:spcPts val="2133"/>
              </a:spcAft>
              <a:buSzPts val="1400"/>
              <a:buChar char="■"/>
              <a:defRPr/>
            </a:lvl9pPr>
          </a:lstStyle>
          <a:p>
            <a:endParaRPr/>
          </a:p>
        </p:txBody>
      </p:sp>
      <p:sp>
        <p:nvSpPr>
          <p:cNvPr id="946" name="Google Shape;946;p63"/>
          <p:cNvSpPr txBox="1">
            <a:spLocks noGrp="1"/>
          </p:cNvSpPr>
          <p:nvPr>
            <p:ph type="subTitle" idx="3"/>
          </p:nvPr>
        </p:nvSpPr>
        <p:spPr>
          <a:xfrm>
            <a:off x="6085600" y="2047267"/>
            <a:ext cx="2677200" cy="4760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Clr>
                <a:schemeClr val="dk1"/>
              </a:buClr>
              <a:buSzPts val="2100"/>
              <a:buFont typeface="Josefin Sans"/>
              <a:buNone/>
              <a:defRPr sz="3600" b="1">
                <a:solidFill>
                  <a:schemeClr val="dk1"/>
                </a:solidFill>
                <a:latin typeface="Josefin Sans"/>
                <a:ea typeface="Josefin Sans"/>
                <a:cs typeface="Josefin Sans"/>
                <a:sym typeface="Josefin Sans"/>
              </a:defRPr>
            </a:lvl1pPr>
            <a:lvl2pPr lvl="1" algn="ctr" rtl="0">
              <a:spcBef>
                <a:spcPts val="0"/>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2pPr>
            <a:lvl3pPr lvl="2"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3pPr>
            <a:lvl4pPr lvl="3"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4pPr>
            <a:lvl5pPr lvl="4"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5pPr>
            <a:lvl6pPr lvl="5"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6pPr>
            <a:lvl7pPr lvl="6"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7pPr>
            <a:lvl8pPr lvl="7" algn="ctr" rtl="0">
              <a:spcBef>
                <a:spcPts val="2133"/>
              </a:spcBef>
              <a:spcAft>
                <a:spcPts val="0"/>
              </a:spcAft>
              <a:buClr>
                <a:schemeClr val="dk1"/>
              </a:buClr>
              <a:buSzPts val="2100"/>
              <a:buFont typeface="Josefin Sans"/>
              <a:buNone/>
              <a:defRPr sz="2800" b="1">
                <a:solidFill>
                  <a:schemeClr val="dk1"/>
                </a:solidFill>
                <a:latin typeface="Josefin Sans"/>
                <a:ea typeface="Josefin Sans"/>
                <a:cs typeface="Josefin Sans"/>
                <a:sym typeface="Josefin Sans"/>
              </a:defRPr>
            </a:lvl8pPr>
            <a:lvl9pPr lvl="8" algn="ctr" rtl="0">
              <a:spcBef>
                <a:spcPts val="2133"/>
              </a:spcBef>
              <a:spcAft>
                <a:spcPts val="2133"/>
              </a:spcAft>
              <a:buClr>
                <a:schemeClr val="dk1"/>
              </a:buClr>
              <a:buSzPts val="2100"/>
              <a:buFont typeface="Josefin Sans"/>
              <a:buNone/>
              <a:defRPr sz="2800" b="1">
                <a:solidFill>
                  <a:schemeClr val="dk1"/>
                </a:solidFill>
                <a:latin typeface="Josefin Sans"/>
                <a:ea typeface="Josefin Sans"/>
                <a:cs typeface="Josefin Sans"/>
                <a:sym typeface="Josefin Sans"/>
              </a:defRPr>
            </a:lvl9pPr>
          </a:lstStyle>
          <a:p>
            <a:endParaRPr/>
          </a:p>
        </p:txBody>
      </p:sp>
      <p:sp>
        <p:nvSpPr>
          <p:cNvPr id="947" name="Google Shape;947;p63"/>
          <p:cNvSpPr txBox="1">
            <a:spLocks noGrp="1"/>
          </p:cNvSpPr>
          <p:nvPr>
            <p:ph type="subTitle" idx="4"/>
          </p:nvPr>
        </p:nvSpPr>
        <p:spPr>
          <a:xfrm>
            <a:off x="5920800" y="2860533"/>
            <a:ext cx="5112000" cy="3114800"/>
          </a:xfrm>
          <a:prstGeom prst="rect">
            <a:avLst/>
          </a:prstGeom>
        </p:spPr>
        <p:txBody>
          <a:bodyPr spcFirstLastPara="1" wrap="square" lIns="91425" tIns="91425" rIns="91425" bIns="91425" anchor="t" anchorCtr="0">
            <a:noAutofit/>
          </a:bodyPr>
          <a:lstStyle>
            <a:lvl1pPr marR="67732" lvl="0" rtl="0">
              <a:lnSpc>
                <a:spcPct val="100000"/>
              </a:lnSpc>
              <a:spcBef>
                <a:spcPts val="0"/>
              </a:spcBef>
              <a:spcAft>
                <a:spcPts val="0"/>
              </a:spcAft>
              <a:buSzPts val="1400"/>
              <a:buChar char="●"/>
              <a:defRPr sz="1600"/>
            </a:lvl1pPr>
            <a:lvl2pPr lvl="1" algn="ctr" rtl="0">
              <a:spcBef>
                <a:spcPts val="1333"/>
              </a:spcBef>
              <a:spcAft>
                <a:spcPts val="0"/>
              </a:spcAft>
              <a:buSzPts val="1400"/>
              <a:buChar char="○"/>
              <a:defRPr/>
            </a:lvl2pPr>
            <a:lvl3pPr lvl="2" algn="ctr" rtl="0">
              <a:spcBef>
                <a:spcPts val="2133"/>
              </a:spcBef>
              <a:spcAft>
                <a:spcPts val="0"/>
              </a:spcAft>
              <a:buSzPts val="1400"/>
              <a:buChar char="■"/>
              <a:defRPr/>
            </a:lvl3pPr>
            <a:lvl4pPr lvl="3" algn="ctr" rtl="0">
              <a:spcBef>
                <a:spcPts val="2133"/>
              </a:spcBef>
              <a:spcAft>
                <a:spcPts val="0"/>
              </a:spcAft>
              <a:buSzPts val="1400"/>
              <a:buChar char="●"/>
              <a:defRPr/>
            </a:lvl4pPr>
            <a:lvl5pPr lvl="4" algn="ctr" rtl="0">
              <a:spcBef>
                <a:spcPts val="2133"/>
              </a:spcBef>
              <a:spcAft>
                <a:spcPts val="0"/>
              </a:spcAft>
              <a:buSzPts val="1400"/>
              <a:buChar char="○"/>
              <a:defRPr/>
            </a:lvl5pPr>
            <a:lvl6pPr lvl="5" algn="ctr" rtl="0">
              <a:spcBef>
                <a:spcPts val="2133"/>
              </a:spcBef>
              <a:spcAft>
                <a:spcPts val="0"/>
              </a:spcAft>
              <a:buSzPts val="1400"/>
              <a:buChar char="■"/>
              <a:defRPr/>
            </a:lvl6pPr>
            <a:lvl7pPr lvl="6" algn="ctr" rtl="0">
              <a:spcBef>
                <a:spcPts val="2133"/>
              </a:spcBef>
              <a:spcAft>
                <a:spcPts val="0"/>
              </a:spcAft>
              <a:buSzPts val="1400"/>
              <a:buChar char="●"/>
              <a:defRPr/>
            </a:lvl7pPr>
            <a:lvl8pPr lvl="7" algn="ctr" rtl="0">
              <a:spcBef>
                <a:spcPts val="2133"/>
              </a:spcBef>
              <a:spcAft>
                <a:spcPts val="0"/>
              </a:spcAft>
              <a:buSzPts val="1400"/>
              <a:buChar char="○"/>
              <a:defRPr/>
            </a:lvl8pPr>
            <a:lvl9pPr lvl="8" algn="ctr" rtl="0">
              <a:spcBef>
                <a:spcPts val="2133"/>
              </a:spcBef>
              <a:spcAft>
                <a:spcPts val="2133"/>
              </a:spcAft>
              <a:buSzPts val="1400"/>
              <a:buChar char="■"/>
              <a:defRPr/>
            </a:lvl9pPr>
          </a:lstStyle>
          <a:p>
            <a:endParaRPr/>
          </a:p>
        </p:txBody>
      </p:sp>
      <p:sp>
        <p:nvSpPr>
          <p:cNvPr id="948" name="Google Shape;948;p63"/>
          <p:cNvSpPr/>
          <p:nvPr/>
        </p:nvSpPr>
        <p:spPr>
          <a:xfrm>
            <a:off x="8109436" y="-157720"/>
            <a:ext cx="4272457" cy="2201519"/>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5"/>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49" name="Google Shape;949;p63"/>
          <p:cNvSpPr/>
          <p:nvPr/>
        </p:nvSpPr>
        <p:spPr>
          <a:xfrm rot="10800000">
            <a:off x="9287568" y="-96892"/>
            <a:ext cx="3227363" cy="1378957"/>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0" name="Google Shape;950;p63"/>
          <p:cNvSpPr/>
          <p:nvPr/>
        </p:nvSpPr>
        <p:spPr>
          <a:xfrm rot="10484947" flipH="1">
            <a:off x="10665847" y="-549076"/>
            <a:ext cx="2457908" cy="1159047"/>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1" name="Google Shape;951;p63"/>
          <p:cNvSpPr/>
          <p:nvPr/>
        </p:nvSpPr>
        <p:spPr>
          <a:xfrm rot="10800000">
            <a:off x="9629517" y="61099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2" name="Google Shape;952;p63"/>
          <p:cNvSpPr/>
          <p:nvPr/>
        </p:nvSpPr>
        <p:spPr>
          <a:xfrm rot="10800000">
            <a:off x="10902867" y="92954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3" name="Google Shape;953;p63"/>
          <p:cNvSpPr/>
          <p:nvPr/>
        </p:nvSpPr>
        <p:spPr>
          <a:xfrm rot="10800000">
            <a:off x="11930567" y="2109245"/>
            <a:ext cx="131200" cy="1316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257009707"/>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matchingName="Background">
  <p:cSld name="Background">
    <p:spTree>
      <p:nvGrpSpPr>
        <p:cNvPr id="1" name="Shape 954"/>
        <p:cNvGrpSpPr/>
        <p:nvPr/>
      </p:nvGrpSpPr>
      <p:grpSpPr>
        <a:xfrm>
          <a:off x="0" y="0"/>
          <a:ext cx="0" cy="0"/>
          <a:chOff x="0" y="0"/>
          <a:chExt cx="0" cy="0"/>
        </a:xfrm>
      </p:grpSpPr>
      <p:sp>
        <p:nvSpPr>
          <p:cNvPr id="955" name="Google Shape;955;p64"/>
          <p:cNvSpPr/>
          <p:nvPr/>
        </p:nvSpPr>
        <p:spPr>
          <a:xfrm rot="10800000">
            <a:off x="3001742" y="-170"/>
            <a:ext cx="5950497" cy="1413233"/>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6" name="Google Shape;956;p64"/>
          <p:cNvSpPr/>
          <p:nvPr/>
        </p:nvSpPr>
        <p:spPr>
          <a:xfrm rot="10799504" flipH="1">
            <a:off x="-9000" y="708"/>
            <a:ext cx="12205687" cy="1083067"/>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7" name="Google Shape;957;p64"/>
          <p:cNvSpPr/>
          <p:nvPr/>
        </p:nvSpPr>
        <p:spPr>
          <a:xfrm rot="-10799504">
            <a:off x="315" y="647"/>
            <a:ext cx="12205687" cy="1154253"/>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8" name="Google Shape;958;p64"/>
          <p:cNvSpPr/>
          <p:nvPr/>
        </p:nvSpPr>
        <p:spPr>
          <a:xfrm rot="-4555973" flipH="1">
            <a:off x="6545105" y="3542683"/>
            <a:ext cx="1942768" cy="6076588"/>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59" name="Google Shape;959;p64"/>
          <p:cNvSpPr/>
          <p:nvPr/>
        </p:nvSpPr>
        <p:spPr>
          <a:xfrm rot="10800000" flipH="1">
            <a:off x="2" y="5924099"/>
            <a:ext cx="12205685" cy="1115660"/>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0" name="Google Shape;960;p64"/>
          <p:cNvSpPr/>
          <p:nvPr/>
        </p:nvSpPr>
        <p:spPr>
          <a:xfrm rot="10800000" flipH="1">
            <a:off x="-9000" y="5822258"/>
            <a:ext cx="12215013" cy="1223444"/>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1" name="Google Shape;961;p64"/>
          <p:cNvSpPr/>
          <p:nvPr/>
        </p:nvSpPr>
        <p:spPr>
          <a:xfrm rot="5400000">
            <a:off x="10969041" y="56712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2" name="Google Shape;962;p64"/>
          <p:cNvSpPr/>
          <p:nvPr/>
        </p:nvSpPr>
        <p:spPr>
          <a:xfrm rot="5400000">
            <a:off x="3701292" y="58344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3" name="Google Shape;963;p64"/>
          <p:cNvSpPr/>
          <p:nvPr/>
        </p:nvSpPr>
        <p:spPr>
          <a:xfrm rot="-5400000">
            <a:off x="8709075" y="55398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4" name="Google Shape;964;p64"/>
          <p:cNvSpPr/>
          <p:nvPr/>
        </p:nvSpPr>
        <p:spPr>
          <a:xfrm rot="5400000">
            <a:off x="561308" y="52177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5" name="Google Shape;965;p64"/>
          <p:cNvSpPr/>
          <p:nvPr/>
        </p:nvSpPr>
        <p:spPr>
          <a:xfrm rot="5400000">
            <a:off x="9644275" y="1088808"/>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6" name="Google Shape;966;p64"/>
          <p:cNvSpPr/>
          <p:nvPr/>
        </p:nvSpPr>
        <p:spPr>
          <a:xfrm rot="5400000">
            <a:off x="7841359" y="955392"/>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67" name="Google Shape;967;p64"/>
          <p:cNvSpPr/>
          <p:nvPr/>
        </p:nvSpPr>
        <p:spPr>
          <a:xfrm rot="5400000">
            <a:off x="3362108" y="8854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0949732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matchingName="Background 1">
  <p:cSld name="Background 1">
    <p:spTree>
      <p:nvGrpSpPr>
        <p:cNvPr id="1" name="Shape 968"/>
        <p:cNvGrpSpPr/>
        <p:nvPr/>
      </p:nvGrpSpPr>
      <p:grpSpPr>
        <a:xfrm>
          <a:off x="0" y="0"/>
          <a:ext cx="0" cy="0"/>
          <a:chOff x="0" y="0"/>
          <a:chExt cx="0" cy="0"/>
        </a:xfrm>
      </p:grpSpPr>
      <p:sp>
        <p:nvSpPr>
          <p:cNvPr id="969" name="Google Shape;969;p65"/>
          <p:cNvSpPr/>
          <p:nvPr/>
        </p:nvSpPr>
        <p:spPr>
          <a:xfrm rot="10800000" flipH="1">
            <a:off x="1608049" y="5881165"/>
            <a:ext cx="5249311" cy="977032"/>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0" name="Google Shape;970;p65"/>
          <p:cNvSpPr/>
          <p:nvPr/>
        </p:nvSpPr>
        <p:spPr>
          <a:xfrm flipH="1">
            <a:off x="5252850" y="132"/>
            <a:ext cx="6835569" cy="1727905"/>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1" name="Google Shape;971;p65"/>
          <p:cNvSpPr/>
          <p:nvPr/>
        </p:nvSpPr>
        <p:spPr>
          <a:xfrm rot="10800000">
            <a:off x="-1832684" y="5522235"/>
            <a:ext cx="7646707" cy="1335963"/>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2" name="Google Shape;972;p65"/>
          <p:cNvSpPr/>
          <p:nvPr/>
        </p:nvSpPr>
        <p:spPr>
          <a:xfrm rot="10800000" flipH="1">
            <a:off x="6684612" y="273"/>
            <a:ext cx="5507776" cy="1963783"/>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3" name="Google Shape;973;p65"/>
          <p:cNvSpPr/>
          <p:nvPr/>
        </p:nvSpPr>
        <p:spPr>
          <a:xfrm rot="10800000">
            <a:off x="7505048" y="653"/>
            <a:ext cx="4686864" cy="1963544"/>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4" name="Google Shape;974;p65"/>
          <p:cNvSpPr/>
          <p:nvPr/>
        </p:nvSpPr>
        <p:spPr>
          <a:xfrm rot="10800000" flipH="1">
            <a:off x="-102874" y="5684627"/>
            <a:ext cx="5249473" cy="1173572"/>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5" name="Google Shape;975;p65"/>
          <p:cNvSpPr/>
          <p:nvPr/>
        </p:nvSpPr>
        <p:spPr>
          <a:xfrm>
            <a:off x="2611000" y="5429367"/>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6" name="Google Shape;976;p65"/>
          <p:cNvSpPr/>
          <p:nvPr/>
        </p:nvSpPr>
        <p:spPr>
          <a:xfrm>
            <a:off x="380400" y="5140833"/>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7" name="Google Shape;977;p65"/>
          <p:cNvSpPr/>
          <p:nvPr/>
        </p:nvSpPr>
        <p:spPr>
          <a:xfrm>
            <a:off x="6030400" y="6523667"/>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8" name="Google Shape;978;p65"/>
          <p:cNvSpPr/>
          <p:nvPr/>
        </p:nvSpPr>
        <p:spPr>
          <a:xfrm rot="10800000" flipH="1">
            <a:off x="8485033" y="1510033"/>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79" name="Google Shape;979;p65"/>
          <p:cNvSpPr/>
          <p:nvPr/>
        </p:nvSpPr>
        <p:spPr>
          <a:xfrm rot="10800000" flipH="1">
            <a:off x="11028533" y="1788667"/>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0" name="Google Shape;980;p65"/>
          <p:cNvSpPr/>
          <p:nvPr/>
        </p:nvSpPr>
        <p:spPr>
          <a:xfrm rot="10800000" flipH="1">
            <a:off x="5814033" y="431167"/>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16786922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matchingName="Background 2">
  <p:cSld name="Background 2">
    <p:spTree>
      <p:nvGrpSpPr>
        <p:cNvPr id="1" name="Shape 981"/>
        <p:cNvGrpSpPr/>
        <p:nvPr/>
      </p:nvGrpSpPr>
      <p:grpSpPr>
        <a:xfrm>
          <a:off x="0" y="0"/>
          <a:ext cx="0" cy="0"/>
          <a:chOff x="0" y="0"/>
          <a:chExt cx="0" cy="0"/>
        </a:xfrm>
      </p:grpSpPr>
      <p:sp>
        <p:nvSpPr>
          <p:cNvPr id="982" name="Google Shape;982;p66"/>
          <p:cNvSpPr/>
          <p:nvPr/>
        </p:nvSpPr>
        <p:spPr>
          <a:xfrm rot="-5400000" flipH="1">
            <a:off x="9400336" y="3433882"/>
            <a:ext cx="3257661" cy="1253321"/>
          </a:xfrm>
          <a:custGeom>
            <a:avLst/>
            <a:gdLst/>
            <a:ahLst/>
            <a:cxnLst/>
            <a:rect l="l" t="t" r="r" b="b"/>
            <a:pathLst>
              <a:path w="283357" h="76391" extrusionOk="0">
                <a:moveTo>
                  <a:pt x="0" y="76391"/>
                </a:moveTo>
                <a:cubicBezTo>
                  <a:pt x="0" y="76391"/>
                  <a:pt x="7446" y="11303"/>
                  <a:pt x="69809" y="27459"/>
                </a:cubicBezTo>
                <a:cubicBezTo>
                  <a:pt x="163419" y="51659"/>
                  <a:pt x="141479" y="1"/>
                  <a:pt x="215011" y="3524"/>
                </a:cubicBezTo>
                <a:cubicBezTo>
                  <a:pt x="283357" y="6716"/>
                  <a:pt x="283024" y="76391"/>
                  <a:pt x="283024" y="7639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3" name="Google Shape;983;p66"/>
          <p:cNvSpPr/>
          <p:nvPr/>
        </p:nvSpPr>
        <p:spPr>
          <a:xfrm rot="-5399497">
            <a:off x="8433908" y="2268263"/>
            <a:ext cx="6020449" cy="1494891"/>
          </a:xfrm>
          <a:custGeom>
            <a:avLst/>
            <a:gdLst/>
            <a:ahLst/>
            <a:cxnLst/>
            <a:rect l="l" t="t" r="r" b="b"/>
            <a:pathLst>
              <a:path w="264364" h="43920" extrusionOk="0">
                <a:moveTo>
                  <a:pt x="219423" y="1"/>
                </a:moveTo>
                <a:cubicBezTo>
                  <a:pt x="218735" y="1"/>
                  <a:pt x="218026" y="14"/>
                  <a:pt x="217297" y="39"/>
                </a:cubicBezTo>
                <a:cubicBezTo>
                  <a:pt x="193855" y="856"/>
                  <a:pt x="190998" y="14255"/>
                  <a:pt x="172689" y="14255"/>
                </a:cubicBezTo>
                <a:cubicBezTo>
                  <a:pt x="167988" y="14255"/>
                  <a:pt x="162268" y="13372"/>
                  <a:pt x="154919" y="11165"/>
                </a:cubicBezTo>
                <a:cubicBezTo>
                  <a:pt x="146746" y="8716"/>
                  <a:pt x="139552" y="7721"/>
                  <a:pt x="133072" y="7721"/>
                </a:cubicBezTo>
                <a:cubicBezTo>
                  <a:pt x="104893" y="7721"/>
                  <a:pt x="90210" y="26543"/>
                  <a:pt x="67183" y="26543"/>
                </a:cubicBezTo>
                <a:cubicBezTo>
                  <a:pt x="66131" y="26543"/>
                  <a:pt x="65061" y="26504"/>
                  <a:pt x="63971" y="26422"/>
                </a:cubicBezTo>
                <a:cubicBezTo>
                  <a:pt x="34457" y="24207"/>
                  <a:pt x="42828" y="9572"/>
                  <a:pt x="0" y="5305"/>
                </a:cubicBezTo>
                <a:lnTo>
                  <a:pt x="0" y="43920"/>
                </a:lnTo>
                <a:lnTo>
                  <a:pt x="264364" y="43920"/>
                </a:lnTo>
                <a:lnTo>
                  <a:pt x="264364" y="9491"/>
                </a:lnTo>
                <a:cubicBezTo>
                  <a:pt x="261782" y="9924"/>
                  <a:pt x="259493" y="10114"/>
                  <a:pt x="257424" y="10114"/>
                </a:cubicBezTo>
                <a:cubicBezTo>
                  <a:pt x="242345" y="10114"/>
                  <a:pt x="238978" y="1"/>
                  <a:pt x="21942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4" name="Google Shape;984;p66"/>
          <p:cNvSpPr/>
          <p:nvPr/>
        </p:nvSpPr>
        <p:spPr>
          <a:xfrm rot="-5400440" flipH="1">
            <a:off x="7953905" y="2632402"/>
            <a:ext cx="6882276" cy="1593068"/>
          </a:xfrm>
          <a:custGeom>
            <a:avLst/>
            <a:gdLst/>
            <a:ahLst/>
            <a:cxnLst/>
            <a:rect l="l" t="t" r="r" b="b"/>
            <a:pathLst>
              <a:path w="264364" h="40820" extrusionOk="0">
                <a:moveTo>
                  <a:pt x="224094" y="1"/>
                </a:moveTo>
                <a:cubicBezTo>
                  <a:pt x="221694" y="1"/>
                  <a:pt x="219079" y="167"/>
                  <a:pt x="216217" y="530"/>
                </a:cubicBezTo>
                <a:cubicBezTo>
                  <a:pt x="190574" y="3768"/>
                  <a:pt x="189388" y="22268"/>
                  <a:pt x="168921" y="22268"/>
                </a:cubicBezTo>
                <a:cubicBezTo>
                  <a:pt x="166175" y="22268"/>
                  <a:pt x="163082" y="21935"/>
                  <a:pt x="159536" y="21188"/>
                </a:cubicBezTo>
                <a:cubicBezTo>
                  <a:pt x="147862" y="18719"/>
                  <a:pt x="138271" y="17735"/>
                  <a:pt x="130168" y="17735"/>
                </a:cubicBezTo>
                <a:cubicBezTo>
                  <a:pt x="98424" y="17735"/>
                  <a:pt x="89504" y="32828"/>
                  <a:pt x="67530" y="32828"/>
                </a:cubicBezTo>
                <a:cubicBezTo>
                  <a:pt x="66466" y="32828"/>
                  <a:pt x="65371" y="32792"/>
                  <a:pt x="64241" y="32718"/>
                </a:cubicBezTo>
                <a:cubicBezTo>
                  <a:pt x="34727" y="30801"/>
                  <a:pt x="42828" y="18541"/>
                  <a:pt x="0" y="14842"/>
                </a:cubicBezTo>
                <a:lnTo>
                  <a:pt x="0" y="40819"/>
                </a:lnTo>
                <a:lnTo>
                  <a:pt x="264364" y="40819"/>
                </a:lnTo>
                <a:lnTo>
                  <a:pt x="264364" y="17785"/>
                </a:lnTo>
                <a:cubicBezTo>
                  <a:pt x="250431" y="15121"/>
                  <a:pt x="247008" y="1"/>
                  <a:pt x="224094"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5" name="Google Shape;985;p66"/>
          <p:cNvSpPr/>
          <p:nvPr/>
        </p:nvSpPr>
        <p:spPr>
          <a:xfrm rot="-5400000">
            <a:off x="-2389124" y="2415796"/>
            <a:ext cx="6836563" cy="2058315"/>
          </a:xfrm>
          <a:custGeom>
            <a:avLst/>
            <a:gdLst/>
            <a:ahLst/>
            <a:cxnLst/>
            <a:rect l="l" t="t" r="r" b="b"/>
            <a:pathLst>
              <a:path w="246008" h="61867" extrusionOk="0">
                <a:moveTo>
                  <a:pt x="1" y="0"/>
                </a:moveTo>
                <a:cubicBezTo>
                  <a:pt x="1" y="0"/>
                  <a:pt x="3900" y="44992"/>
                  <a:pt x="39194" y="57840"/>
                </a:cubicBezTo>
                <a:cubicBezTo>
                  <a:pt x="46974" y="60669"/>
                  <a:pt x="53930" y="61867"/>
                  <a:pt x="60240" y="61867"/>
                </a:cubicBezTo>
                <a:cubicBezTo>
                  <a:pt x="95172" y="61867"/>
                  <a:pt x="110319" y="25159"/>
                  <a:pt x="135837" y="25159"/>
                </a:cubicBezTo>
                <a:cubicBezTo>
                  <a:pt x="138295" y="25159"/>
                  <a:pt x="140849" y="25499"/>
                  <a:pt x="143526" y="26246"/>
                </a:cubicBezTo>
                <a:cubicBezTo>
                  <a:pt x="159260" y="30639"/>
                  <a:pt x="172714" y="32419"/>
                  <a:pt x="184185" y="32419"/>
                </a:cubicBezTo>
                <a:cubicBezTo>
                  <a:pt x="233145" y="32419"/>
                  <a:pt x="246008" y="0"/>
                  <a:pt x="246008"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6" name="Google Shape;986;p66"/>
          <p:cNvSpPr/>
          <p:nvPr/>
        </p:nvSpPr>
        <p:spPr>
          <a:xfrm rot="-5400000">
            <a:off x="-2568567" y="2574199"/>
            <a:ext cx="6857603" cy="1720469"/>
          </a:xfrm>
          <a:custGeom>
            <a:avLst/>
            <a:gdLst/>
            <a:ahLst/>
            <a:cxnLst/>
            <a:rect l="l" t="t" r="r" b="b"/>
            <a:pathLst>
              <a:path w="264364" h="61984" extrusionOk="0">
                <a:moveTo>
                  <a:pt x="0" y="0"/>
                </a:moveTo>
                <a:lnTo>
                  <a:pt x="0" y="60406"/>
                </a:lnTo>
                <a:cubicBezTo>
                  <a:pt x="2845" y="61497"/>
                  <a:pt x="5907" y="61983"/>
                  <a:pt x="9094" y="61983"/>
                </a:cubicBezTo>
                <a:cubicBezTo>
                  <a:pt x="26664" y="61983"/>
                  <a:pt x="48053" y="47209"/>
                  <a:pt x="57950" y="37427"/>
                </a:cubicBezTo>
                <a:cubicBezTo>
                  <a:pt x="64434" y="31013"/>
                  <a:pt x="70724" y="28611"/>
                  <a:pt x="76592" y="28611"/>
                </a:cubicBezTo>
                <a:cubicBezTo>
                  <a:pt x="86364" y="28611"/>
                  <a:pt x="94966" y="35275"/>
                  <a:pt x="101344" y="41180"/>
                </a:cubicBezTo>
                <a:cubicBezTo>
                  <a:pt x="109706" y="48911"/>
                  <a:pt x="119411" y="51657"/>
                  <a:pt x="128732" y="51657"/>
                </a:cubicBezTo>
                <a:cubicBezTo>
                  <a:pt x="140963" y="51657"/>
                  <a:pt x="152533" y="46928"/>
                  <a:pt x="159536" y="42530"/>
                </a:cubicBezTo>
                <a:cubicBezTo>
                  <a:pt x="163971" y="39737"/>
                  <a:pt x="167611" y="38614"/>
                  <a:pt x="170732" y="38614"/>
                </a:cubicBezTo>
                <a:cubicBezTo>
                  <a:pt x="183490" y="38614"/>
                  <a:pt x="187572" y="57371"/>
                  <a:pt x="201829" y="57371"/>
                </a:cubicBezTo>
                <a:cubicBezTo>
                  <a:pt x="204682" y="57371"/>
                  <a:pt x="207942" y="56619"/>
                  <a:pt x="211761" y="54817"/>
                </a:cubicBezTo>
                <a:cubicBezTo>
                  <a:pt x="216023" y="52806"/>
                  <a:pt x="220035" y="52096"/>
                  <a:pt x="223864" y="52096"/>
                </a:cubicBezTo>
                <a:cubicBezTo>
                  <a:pt x="233065" y="52096"/>
                  <a:pt x="241204" y="56197"/>
                  <a:pt x="249202" y="56197"/>
                </a:cubicBezTo>
                <a:cubicBezTo>
                  <a:pt x="254235" y="56197"/>
                  <a:pt x="259212" y="54573"/>
                  <a:pt x="264364" y="49281"/>
                </a:cubicBezTo>
                <a:lnTo>
                  <a:pt x="264364"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7" name="Google Shape;987;p66"/>
          <p:cNvSpPr/>
          <p:nvPr/>
        </p:nvSpPr>
        <p:spPr>
          <a:xfrm rot="-5400000" flipH="1">
            <a:off x="-2503369" y="2508854"/>
            <a:ext cx="6857783" cy="1851044"/>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8" name="Google Shape;988;p66"/>
          <p:cNvSpPr/>
          <p:nvPr/>
        </p:nvSpPr>
        <p:spPr>
          <a:xfrm>
            <a:off x="1472733" y="3613733"/>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89" name="Google Shape;989;p66"/>
          <p:cNvSpPr/>
          <p:nvPr/>
        </p:nvSpPr>
        <p:spPr>
          <a:xfrm>
            <a:off x="2071067" y="4603400"/>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0" name="Google Shape;990;p66"/>
          <p:cNvSpPr/>
          <p:nvPr/>
        </p:nvSpPr>
        <p:spPr>
          <a:xfrm>
            <a:off x="1072467" y="1401767"/>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1" name="Google Shape;991;p66"/>
          <p:cNvSpPr/>
          <p:nvPr/>
        </p:nvSpPr>
        <p:spPr>
          <a:xfrm>
            <a:off x="1559533" y="5557767"/>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2" name="Google Shape;992;p66"/>
          <p:cNvSpPr/>
          <p:nvPr/>
        </p:nvSpPr>
        <p:spPr>
          <a:xfrm>
            <a:off x="2027651" y="955867"/>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3" name="Google Shape;993;p66"/>
          <p:cNvSpPr/>
          <p:nvPr/>
        </p:nvSpPr>
        <p:spPr>
          <a:xfrm rot="10800000" flipH="1">
            <a:off x="11109400" y="2633533"/>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4" name="Google Shape;994;p66"/>
          <p:cNvSpPr/>
          <p:nvPr/>
        </p:nvSpPr>
        <p:spPr>
          <a:xfrm rot="10800000" flipH="1">
            <a:off x="10261133" y="1341967"/>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5" name="Google Shape;995;p66"/>
          <p:cNvSpPr/>
          <p:nvPr/>
        </p:nvSpPr>
        <p:spPr>
          <a:xfrm rot="10800000" flipH="1">
            <a:off x="10392317" y="5989333"/>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62109492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matchingName="Background 3">
  <p:cSld name="Background 3">
    <p:spTree>
      <p:nvGrpSpPr>
        <p:cNvPr id="1" name="Shape 996"/>
        <p:cNvGrpSpPr/>
        <p:nvPr/>
      </p:nvGrpSpPr>
      <p:grpSpPr>
        <a:xfrm>
          <a:off x="0" y="0"/>
          <a:ext cx="0" cy="0"/>
          <a:chOff x="0" y="0"/>
          <a:chExt cx="0" cy="0"/>
        </a:xfrm>
      </p:grpSpPr>
      <p:sp>
        <p:nvSpPr>
          <p:cNvPr id="997" name="Google Shape;997;p67"/>
          <p:cNvSpPr/>
          <p:nvPr/>
        </p:nvSpPr>
        <p:spPr>
          <a:xfrm rot="-5911893" flipH="1">
            <a:off x="-477699" y="-1010200"/>
            <a:ext cx="2239713" cy="2718752"/>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8" name="Google Shape;998;p67"/>
          <p:cNvSpPr/>
          <p:nvPr/>
        </p:nvSpPr>
        <p:spPr>
          <a:xfrm rot="-515846" flipH="1">
            <a:off x="-2353327" y="-428186"/>
            <a:ext cx="6478336" cy="1312999"/>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99" name="Google Shape;999;p67"/>
          <p:cNvSpPr/>
          <p:nvPr/>
        </p:nvSpPr>
        <p:spPr>
          <a:xfrm flipH="1">
            <a:off x="-2384081" y="-416253"/>
            <a:ext cx="6541460" cy="1413437"/>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0" name="Google Shape;1000;p67"/>
          <p:cNvSpPr/>
          <p:nvPr/>
        </p:nvSpPr>
        <p:spPr>
          <a:xfrm rot="4888107" flipH="1">
            <a:off x="1516172" y="5517983"/>
            <a:ext cx="2239713" cy="2718752"/>
          </a:xfrm>
          <a:custGeom>
            <a:avLst/>
            <a:gdLst/>
            <a:ahLst/>
            <a:cxnLst/>
            <a:rect l="l" t="t" r="r" b="b"/>
            <a:pathLst>
              <a:path w="184937" h="139852" extrusionOk="0">
                <a:moveTo>
                  <a:pt x="59024" y="1"/>
                </a:moveTo>
                <a:cubicBezTo>
                  <a:pt x="37702" y="1"/>
                  <a:pt x="17942" y="12858"/>
                  <a:pt x="11925" y="32587"/>
                </a:cubicBezTo>
                <a:cubicBezTo>
                  <a:pt x="1" y="71595"/>
                  <a:pt x="35681" y="113191"/>
                  <a:pt x="79310" y="130384"/>
                </a:cubicBezTo>
                <a:cubicBezTo>
                  <a:pt x="95983" y="136984"/>
                  <a:pt x="112612" y="139851"/>
                  <a:pt x="127490" y="139851"/>
                </a:cubicBezTo>
                <a:cubicBezTo>
                  <a:pt x="160532" y="139851"/>
                  <a:pt x="184937" y="125708"/>
                  <a:pt x="182005" y="106905"/>
                </a:cubicBezTo>
                <a:cubicBezTo>
                  <a:pt x="175997" y="67251"/>
                  <a:pt x="140409" y="105334"/>
                  <a:pt x="114805" y="42848"/>
                </a:cubicBezTo>
                <a:cubicBezTo>
                  <a:pt x="102395" y="12395"/>
                  <a:pt x="79957" y="1"/>
                  <a:pt x="59024"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1" name="Google Shape;1001;p67"/>
          <p:cNvSpPr/>
          <p:nvPr/>
        </p:nvSpPr>
        <p:spPr>
          <a:xfrm rot="-9922098" flipH="1">
            <a:off x="-1619824" y="5796630"/>
            <a:ext cx="6478160" cy="1313001"/>
          </a:xfrm>
          <a:custGeom>
            <a:avLst/>
            <a:gdLst/>
            <a:ahLst/>
            <a:cxnLst/>
            <a:rect l="l" t="t" r="r" b="b"/>
            <a:pathLst>
              <a:path w="264364" h="48804" extrusionOk="0">
                <a:moveTo>
                  <a:pt x="0" y="1"/>
                </a:moveTo>
                <a:lnTo>
                  <a:pt x="0" y="34052"/>
                </a:lnTo>
                <a:cubicBezTo>
                  <a:pt x="3219" y="35165"/>
                  <a:pt x="6028" y="35625"/>
                  <a:pt x="8547" y="35625"/>
                </a:cubicBezTo>
                <a:cubicBezTo>
                  <a:pt x="20567" y="35625"/>
                  <a:pt x="25980" y="25146"/>
                  <a:pt x="37813" y="25146"/>
                </a:cubicBezTo>
                <a:cubicBezTo>
                  <a:pt x="42388" y="25146"/>
                  <a:pt x="47922" y="26712"/>
                  <a:pt x="55168" y="31055"/>
                </a:cubicBezTo>
                <a:cubicBezTo>
                  <a:pt x="70462" y="40234"/>
                  <a:pt x="80176" y="48502"/>
                  <a:pt x="91777" y="48502"/>
                </a:cubicBezTo>
                <a:cubicBezTo>
                  <a:pt x="98366" y="48502"/>
                  <a:pt x="105563" y="45836"/>
                  <a:pt x="114738" y="39155"/>
                </a:cubicBezTo>
                <a:cubicBezTo>
                  <a:pt x="122916" y="33205"/>
                  <a:pt x="129075" y="31386"/>
                  <a:pt x="134351" y="31386"/>
                </a:cubicBezTo>
                <a:cubicBezTo>
                  <a:pt x="142654" y="31386"/>
                  <a:pt x="148772" y="35892"/>
                  <a:pt x="157136" y="35892"/>
                </a:cubicBezTo>
                <a:cubicBezTo>
                  <a:pt x="163427" y="35892"/>
                  <a:pt x="170988" y="33343"/>
                  <a:pt x="181706" y="24412"/>
                </a:cubicBezTo>
                <a:cubicBezTo>
                  <a:pt x="184794" y="21838"/>
                  <a:pt x="187774" y="20762"/>
                  <a:pt x="190680" y="20762"/>
                </a:cubicBezTo>
                <a:cubicBezTo>
                  <a:pt x="205031" y="20762"/>
                  <a:pt x="217584" y="46994"/>
                  <a:pt x="232473" y="48634"/>
                </a:cubicBezTo>
                <a:cubicBezTo>
                  <a:pt x="233525" y="48749"/>
                  <a:pt x="234513" y="48803"/>
                  <a:pt x="235446" y="48803"/>
                </a:cubicBezTo>
                <a:cubicBezTo>
                  <a:pt x="246713" y="48803"/>
                  <a:pt x="250150" y="40916"/>
                  <a:pt x="264364" y="38048"/>
                </a:cubicBezTo>
                <a:lnTo>
                  <a:pt x="264364"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2" name="Google Shape;1002;p67"/>
          <p:cNvSpPr/>
          <p:nvPr/>
        </p:nvSpPr>
        <p:spPr>
          <a:xfrm rot="-10346708" flipH="1">
            <a:off x="-1003189" y="5971483"/>
            <a:ext cx="6540965" cy="1413405"/>
          </a:xfrm>
          <a:custGeom>
            <a:avLst/>
            <a:gdLst/>
            <a:ahLst/>
            <a:cxnLst/>
            <a:rect l="l" t="t" r="r" b="b"/>
            <a:pathLst>
              <a:path w="264337" h="53519" extrusionOk="0">
                <a:moveTo>
                  <a:pt x="0" y="0"/>
                </a:moveTo>
                <a:lnTo>
                  <a:pt x="0" y="15527"/>
                </a:lnTo>
                <a:cubicBezTo>
                  <a:pt x="1926" y="15152"/>
                  <a:pt x="3735" y="14976"/>
                  <a:pt x="5438" y="14976"/>
                </a:cubicBezTo>
                <a:cubicBezTo>
                  <a:pt x="30663" y="14976"/>
                  <a:pt x="32875" y="53519"/>
                  <a:pt x="53900" y="53519"/>
                </a:cubicBezTo>
                <a:cubicBezTo>
                  <a:pt x="54445" y="53519"/>
                  <a:pt x="55002" y="53493"/>
                  <a:pt x="55573" y="53440"/>
                </a:cubicBezTo>
                <a:cubicBezTo>
                  <a:pt x="76094" y="51555"/>
                  <a:pt x="75382" y="25592"/>
                  <a:pt x="95618" y="25592"/>
                </a:cubicBezTo>
                <a:cubicBezTo>
                  <a:pt x="98284" y="25592"/>
                  <a:pt x="101312" y="26042"/>
                  <a:pt x="104800" y="27057"/>
                </a:cubicBezTo>
                <a:cubicBezTo>
                  <a:pt x="116474" y="30462"/>
                  <a:pt x="126065" y="31818"/>
                  <a:pt x="134168" y="31818"/>
                </a:cubicBezTo>
                <a:cubicBezTo>
                  <a:pt x="165913" y="31818"/>
                  <a:pt x="174833" y="11001"/>
                  <a:pt x="196809" y="11001"/>
                </a:cubicBezTo>
                <a:cubicBezTo>
                  <a:pt x="197872" y="11001"/>
                  <a:pt x="198967" y="11050"/>
                  <a:pt x="200095" y="11152"/>
                </a:cubicBezTo>
                <a:cubicBezTo>
                  <a:pt x="229610" y="13799"/>
                  <a:pt x="221509" y="30730"/>
                  <a:pt x="264337" y="35806"/>
                </a:cubicBezTo>
                <a:lnTo>
                  <a:pt x="264337" y="0"/>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3" name="Google Shape;1003;p67"/>
          <p:cNvSpPr/>
          <p:nvPr/>
        </p:nvSpPr>
        <p:spPr>
          <a:xfrm rot="5400000">
            <a:off x="1595975" y="1125408"/>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4" name="Google Shape;1004;p67"/>
          <p:cNvSpPr/>
          <p:nvPr/>
        </p:nvSpPr>
        <p:spPr>
          <a:xfrm rot="5400000">
            <a:off x="1594959" y="59562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5" name="Google Shape;1005;p67"/>
          <p:cNvSpPr/>
          <p:nvPr/>
        </p:nvSpPr>
        <p:spPr>
          <a:xfrm rot="-5400000">
            <a:off x="720208" y="9218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6" name="Google Shape;1006;p67"/>
          <p:cNvSpPr/>
          <p:nvPr/>
        </p:nvSpPr>
        <p:spPr>
          <a:xfrm rot="5400000">
            <a:off x="720008" y="510987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919078117"/>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matchingName="Background 4">
  <p:cSld name="Background 4">
    <p:spTree>
      <p:nvGrpSpPr>
        <p:cNvPr id="1" name="Shape 1007"/>
        <p:cNvGrpSpPr/>
        <p:nvPr/>
      </p:nvGrpSpPr>
      <p:grpSpPr>
        <a:xfrm>
          <a:off x="0" y="0"/>
          <a:ext cx="0" cy="0"/>
          <a:chOff x="0" y="0"/>
          <a:chExt cx="0" cy="0"/>
        </a:xfrm>
      </p:grpSpPr>
      <p:sp>
        <p:nvSpPr>
          <p:cNvPr id="1008" name="Google Shape;1008;p68"/>
          <p:cNvSpPr/>
          <p:nvPr/>
        </p:nvSpPr>
        <p:spPr>
          <a:xfrm rot="10800000">
            <a:off x="5250017" y="5881165"/>
            <a:ext cx="5249311" cy="977032"/>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09" name="Google Shape;1009;p68"/>
          <p:cNvSpPr/>
          <p:nvPr/>
        </p:nvSpPr>
        <p:spPr>
          <a:xfrm flipH="1">
            <a:off x="5252850" y="132"/>
            <a:ext cx="6835569" cy="1727905"/>
          </a:xfrm>
          <a:custGeom>
            <a:avLst/>
            <a:gdLst/>
            <a:ahLst/>
            <a:cxnLst/>
            <a:rect l="l" t="t" r="r" b="b"/>
            <a:pathLst>
              <a:path w="299106" h="92815" extrusionOk="0">
                <a:moveTo>
                  <a:pt x="296744" y="0"/>
                </a:moveTo>
                <a:cubicBezTo>
                  <a:pt x="296744" y="0"/>
                  <a:pt x="299105" y="58876"/>
                  <a:pt x="213742" y="35045"/>
                </a:cubicBezTo>
                <a:cubicBezTo>
                  <a:pt x="149627" y="17191"/>
                  <a:pt x="133321" y="92815"/>
                  <a:pt x="82635" y="92815"/>
                </a:cubicBezTo>
                <a:cubicBezTo>
                  <a:pt x="45376" y="92815"/>
                  <a:pt x="1" y="70755"/>
                  <a:pt x="13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0" name="Google Shape;1010;p68"/>
          <p:cNvSpPr/>
          <p:nvPr/>
        </p:nvSpPr>
        <p:spPr>
          <a:xfrm rot="10800000" flipH="1">
            <a:off x="6293352" y="5522235"/>
            <a:ext cx="7646707" cy="1335963"/>
          </a:xfrm>
          <a:custGeom>
            <a:avLst/>
            <a:gdLst/>
            <a:ahLst/>
            <a:cxnLst/>
            <a:rect l="l" t="t" r="r" b="b"/>
            <a:pathLst>
              <a:path w="295582" h="107710" extrusionOk="0">
                <a:moveTo>
                  <a:pt x="3890" y="648"/>
                </a:moveTo>
                <a:cubicBezTo>
                  <a:pt x="3890" y="648"/>
                  <a:pt x="1" y="60607"/>
                  <a:pt x="64065" y="49263"/>
                </a:cubicBezTo>
                <a:cubicBezTo>
                  <a:pt x="132883" y="37164"/>
                  <a:pt x="123484" y="107710"/>
                  <a:pt x="183551" y="107710"/>
                </a:cubicBezTo>
                <a:cubicBezTo>
                  <a:pt x="232814" y="107710"/>
                  <a:pt x="209155" y="40513"/>
                  <a:pt x="252368" y="34787"/>
                </a:cubicBezTo>
                <a:cubicBezTo>
                  <a:pt x="295582" y="29061"/>
                  <a:pt x="285751" y="0"/>
                  <a:pt x="285751"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1" name="Google Shape;1011;p68"/>
          <p:cNvSpPr/>
          <p:nvPr/>
        </p:nvSpPr>
        <p:spPr>
          <a:xfrm rot="10800000" flipH="1">
            <a:off x="6684612" y="273"/>
            <a:ext cx="5507776" cy="1963783"/>
          </a:xfrm>
          <a:custGeom>
            <a:avLst/>
            <a:gdLst/>
            <a:ahLst/>
            <a:cxnLst/>
            <a:rect l="l" t="t" r="r" b="b"/>
            <a:pathLst>
              <a:path w="285673" h="154588" extrusionOk="0">
                <a:moveTo>
                  <a:pt x="2715" y="154588"/>
                </a:moveTo>
                <a:cubicBezTo>
                  <a:pt x="2715" y="154588"/>
                  <a:pt x="0" y="113633"/>
                  <a:pt x="45298" y="113633"/>
                </a:cubicBezTo>
                <a:cubicBezTo>
                  <a:pt x="90596" y="113633"/>
                  <a:pt x="125888" y="112160"/>
                  <a:pt x="135972" y="50651"/>
                </a:cubicBezTo>
                <a:cubicBezTo>
                  <a:pt x="144194" y="621"/>
                  <a:pt x="221914" y="1"/>
                  <a:pt x="238978" y="40955"/>
                </a:cubicBezTo>
                <a:cubicBezTo>
                  <a:pt x="255965" y="81987"/>
                  <a:pt x="285673" y="81987"/>
                  <a:pt x="285673" y="81987"/>
                </a:cubicBezTo>
                <a:lnTo>
                  <a:pt x="285673" y="154588"/>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2" name="Google Shape;1012;p68"/>
          <p:cNvSpPr/>
          <p:nvPr/>
        </p:nvSpPr>
        <p:spPr>
          <a:xfrm rot="10800000">
            <a:off x="7505048" y="653"/>
            <a:ext cx="4686864" cy="1963544"/>
          </a:xfrm>
          <a:custGeom>
            <a:avLst/>
            <a:gdLst/>
            <a:ahLst/>
            <a:cxnLst/>
            <a:rect l="l" t="t" r="r" b="b"/>
            <a:pathLst>
              <a:path w="305002" h="196093" extrusionOk="0">
                <a:moveTo>
                  <a:pt x="0" y="27686"/>
                </a:moveTo>
                <a:cubicBezTo>
                  <a:pt x="0" y="27686"/>
                  <a:pt x="68206" y="0"/>
                  <a:pt x="88558" y="59039"/>
                </a:cubicBezTo>
                <a:cubicBezTo>
                  <a:pt x="108910" y="118077"/>
                  <a:pt x="211769" y="29244"/>
                  <a:pt x="211769" y="120186"/>
                </a:cubicBezTo>
                <a:cubicBezTo>
                  <a:pt x="211769" y="172257"/>
                  <a:pt x="305002" y="135404"/>
                  <a:pt x="280800" y="196092"/>
                </a:cubicBezTo>
                <a:lnTo>
                  <a:pt x="0" y="196092"/>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3" name="Google Shape;1013;p68"/>
          <p:cNvSpPr/>
          <p:nvPr/>
        </p:nvSpPr>
        <p:spPr>
          <a:xfrm rot="10800000">
            <a:off x="6960777" y="5684627"/>
            <a:ext cx="5249473" cy="1173572"/>
          </a:xfrm>
          <a:custGeom>
            <a:avLst/>
            <a:gdLst/>
            <a:ahLst/>
            <a:cxnLst/>
            <a:rect l="l" t="t" r="r" b="b"/>
            <a:pathLst>
              <a:path w="294198" h="130204" extrusionOk="0">
                <a:moveTo>
                  <a:pt x="283570" y="0"/>
                </a:moveTo>
                <a:cubicBezTo>
                  <a:pt x="283570" y="0"/>
                  <a:pt x="294198" y="57826"/>
                  <a:pt x="203889" y="45181"/>
                </a:cubicBezTo>
                <a:cubicBezTo>
                  <a:pt x="141812" y="36461"/>
                  <a:pt x="157999" y="89109"/>
                  <a:pt x="113581" y="109929"/>
                </a:cubicBezTo>
                <a:cubicBezTo>
                  <a:pt x="70252" y="130203"/>
                  <a:pt x="37442" y="67963"/>
                  <a:pt x="0" y="114071"/>
                </a:cubicBezTo>
                <a:lnTo>
                  <a:pt x="0" y="436"/>
                </a:ln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4" name="Google Shape;1014;p68"/>
          <p:cNvSpPr/>
          <p:nvPr/>
        </p:nvSpPr>
        <p:spPr>
          <a:xfrm rot="5400000">
            <a:off x="8703808" y="597774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5" name="Google Shape;1015;p68"/>
          <p:cNvSpPr/>
          <p:nvPr/>
        </p:nvSpPr>
        <p:spPr>
          <a:xfrm rot="5400000">
            <a:off x="7373625" y="1260325"/>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6" name="Google Shape;1016;p68"/>
          <p:cNvSpPr/>
          <p:nvPr/>
        </p:nvSpPr>
        <p:spPr>
          <a:xfrm rot="-5400000">
            <a:off x="7828041" y="5774159"/>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17" name="Google Shape;1017;p68"/>
          <p:cNvSpPr/>
          <p:nvPr/>
        </p:nvSpPr>
        <p:spPr>
          <a:xfrm rot="5400000">
            <a:off x="6498675" y="413975"/>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2245194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105"/>
        <p:cNvGrpSpPr/>
        <p:nvPr/>
      </p:nvGrpSpPr>
      <p:grpSpPr>
        <a:xfrm>
          <a:off x="0" y="0"/>
          <a:ext cx="0" cy="0"/>
          <a:chOff x="0" y="0"/>
          <a:chExt cx="0" cy="0"/>
        </a:xfrm>
      </p:grpSpPr>
      <p:sp>
        <p:nvSpPr>
          <p:cNvPr id="106" name="Google Shape;106;p8"/>
          <p:cNvSpPr txBox="1">
            <a:spLocks noGrp="1"/>
          </p:cNvSpPr>
          <p:nvPr>
            <p:ph type="title"/>
          </p:nvPr>
        </p:nvSpPr>
        <p:spPr>
          <a:xfrm>
            <a:off x="1850800" y="1434700"/>
            <a:ext cx="8490400" cy="37856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12666"/>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
        <p:nvSpPr>
          <p:cNvPr id="107" name="Google Shape;107;p8"/>
          <p:cNvSpPr/>
          <p:nvPr/>
        </p:nvSpPr>
        <p:spPr>
          <a:xfrm flipH="1">
            <a:off x="-568538" y="-112933"/>
            <a:ext cx="9186761" cy="1173337"/>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8" name="Google Shape;108;p8"/>
          <p:cNvSpPr/>
          <p:nvPr/>
        </p:nvSpPr>
        <p:spPr>
          <a:xfrm rot="10800000">
            <a:off x="-393045" y="-486934"/>
            <a:ext cx="4115539" cy="129613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9" name="Google Shape;109;p8"/>
          <p:cNvSpPr/>
          <p:nvPr/>
        </p:nvSpPr>
        <p:spPr>
          <a:xfrm rot="-5400147">
            <a:off x="309953" y="-922167"/>
            <a:ext cx="1873119" cy="2791797"/>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0" name="Google Shape;110;p8"/>
          <p:cNvSpPr/>
          <p:nvPr/>
        </p:nvSpPr>
        <p:spPr>
          <a:xfrm flipH="1">
            <a:off x="911355" y="809200"/>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1" name="Google Shape;111;p8"/>
          <p:cNvSpPr/>
          <p:nvPr/>
        </p:nvSpPr>
        <p:spPr>
          <a:xfrm flipH="1">
            <a:off x="3301421" y="888733"/>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2" name="Google Shape;112;p8"/>
          <p:cNvSpPr/>
          <p:nvPr/>
        </p:nvSpPr>
        <p:spPr>
          <a:xfrm flipH="1">
            <a:off x="4231488" y="326300"/>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3" name="Google Shape;113;p8"/>
          <p:cNvSpPr/>
          <p:nvPr/>
        </p:nvSpPr>
        <p:spPr>
          <a:xfrm flipH="1">
            <a:off x="8755255" y="364733"/>
            <a:ext cx="218000" cy="2180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4" name="Google Shape;114;p8"/>
          <p:cNvSpPr/>
          <p:nvPr/>
        </p:nvSpPr>
        <p:spPr>
          <a:xfrm rot="10800000" flipH="1">
            <a:off x="3508128" y="5907153"/>
            <a:ext cx="9186761" cy="1173337"/>
          </a:xfrm>
          <a:custGeom>
            <a:avLst/>
            <a:gdLst/>
            <a:ahLst/>
            <a:cxnLst/>
            <a:rect l="l" t="t" r="r" b="b"/>
            <a:pathLst>
              <a:path w="79484" h="14785" extrusionOk="0">
                <a:moveTo>
                  <a:pt x="64823" y="0"/>
                </a:moveTo>
                <a:cubicBezTo>
                  <a:pt x="56730" y="0"/>
                  <a:pt x="48629" y="357"/>
                  <a:pt x="40537" y="566"/>
                </a:cubicBezTo>
                <a:cubicBezTo>
                  <a:pt x="32882" y="767"/>
                  <a:pt x="25204" y="856"/>
                  <a:pt x="17548" y="856"/>
                </a:cubicBezTo>
                <a:lnTo>
                  <a:pt x="6188" y="856"/>
                </a:lnTo>
                <a:cubicBezTo>
                  <a:pt x="5806" y="856"/>
                  <a:pt x="5327" y="841"/>
                  <a:pt x="4808" y="841"/>
                </a:cubicBezTo>
                <a:cubicBezTo>
                  <a:pt x="2720" y="841"/>
                  <a:pt x="0" y="1085"/>
                  <a:pt x="519" y="3534"/>
                </a:cubicBezTo>
                <a:cubicBezTo>
                  <a:pt x="1166" y="6614"/>
                  <a:pt x="4269" y="9560"/>
                  <a:pt x="6746" y="11190"/>
                </a:cubicBezTo>
                <a:cubicBezTo>
                  <a:pt x="10540" y="13712"/>
                  <a:pt x="15160" y="14738"/>
                  <a:pt x="19713" y="14783"/>
                </a:cubicBezTo>
                <a:cubicBezTo>
                  <a:pt x="19807" y="14784"/>
                  <a:pt x="19901" y="14784"/>
                  <a:pt x="19995" y="14784"/>
                </a:cubicBezTo>
                <a:cubicBezTo>
                  <a:pt x="22334" y="14784"/>
                  <a:pt x="24671" y="14518"/>
                  <a:pt x="26967" y="14024"/>
                </a:cubicBezTo>
                <a:cubicBezTo>
                  <a:pt x="29891" y="13377"/>
                  <a:pt x="32703" y="12350"/>
                  <a:pt x="35515" y="11324"/>
                </a:cubicBezTo>
                <a:cubicBezTo>
                  <a:pt x="42724" y="8712"/>
                  <a:pt x="50045" y="6235"/>
                  <a:pt x="57633" y="5141"/>
                </a:cubicBezTo>
                <a:cubicBezTo>
                  <a:pt x="61727" y="4546"/>
                  <a:pt x="65864" y="4360"/>
                  <a:pt x="70011" y="4360"/>
                </a:cubicBezTo>
                <a:cubicBezTo>
                  <a:pt x="73167" y="4360"/>
                  <a:pt x="76330" y="4468"/>
                  <a:pt x="79484" y="4583"/>
                </a:cubicBezTo>
                <a:cubicBezTo>
                  <a:pt x="79461" y="3222"/>
                  <a:pt x="79439" y="1860"/>
                  <a:pt x="79439" y="499"/>
                </a:cubicBezTo>
                <a:cubicBezTo>
                  <a:pt x="74572" y="130"/>
                  <a:pt x="69699" y="0"/>
                  <a:pt x="6482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5" name="Google Shape;115;p8"/>
          <p:cNvSpPr/>
          <p:nvPr/>
        </p:nvSpPr>
        <p:spPr>
          <a:xfrm>
            <a:off x="8403857" y="6158357"/>
            <a:ext cx="4115539" cy="1296135"/>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6" name="Google Shape;116;p8"/>
          <p:cNvSpPr/>
          <p:nvPr/>
        </p:nvSpPr>
        <p:spPr>
          <a:xfrm rot="5399853">
            <a:off x="9943281" y="5097926"/>
            <a:ext cx="1873119" cy="2791797"/>
          </a:xfrm>
          <a:custGeom>
            <a:avLst/>
            <a:gdLst/>
            <a:ahLst/>
            <a:cxnLst/>
            <a:rect l="l" t="t" r="r" b="b"/>
            <a:pathLst>
              <a:path w="24039" h="44420" extrusionOk="0">
                <a:moveTo>
                  <a:pt x="17715" y="1"/>
                </a:moveTo>
                <a:cubicBezTo>
                  <a:pt x="16371" y="1"/>
                  <a:pt x="14900" y="541"/>
                  <a:pt x="13704" y="2213"/>
                </a:cubicBezTo>
                <a:cubicBezTo>
                  <a:pt x="10848" y="6185"/>
                  <a:pt x="15289" y="12211"/>
                  <a:pt x="13392" y="17300"/>
                </a:cubicBezTo>
                <a:cubicBezTo>
                  <a:pt x="11272" y="22947"/>
                  <a:pt x="1" y="24509"/>
                  <a:pt x="1384" y="34262"/>
                </a:cubicBezTo>
                <a:cubicBezTo>
                  <a:pt x="2268" y="40412"/>
                  <a:pt x="11808" y="44419"/>
                  <a:pt x="18141" y="44419"/>
                </a:cubicBezTo>
                <a:cubicBezTo>
                  <a:pt x="19486" y="44419"/>
                  <a:pt x="20686" y="44239"/>
                  <a:pt x="21628" y="43860"/>
                </a:cubicBezTo>
                <a:cubicBezTo>
                  <a:pt x="21918" y="43748"/>
                  <a:pt x="23413" y="36851"/>
                  <a:pt x="23480" y="36048"/>
                </a:cubicBezTo>
                <a:cubicBezTo>
                  <a:pt x="24038" y="28549"/>
                  <a:pt x="24016" y="20983"/>
                  <a:pt x="23369" y="13484"/>
                </a:cubicBezTo>
                <a:cubicBezTo>
                  <a:pt x="23056" y="9890"/>
                  <a:pt x="22699" y="6252"/>
                  <a:pt x="22186" y="2681"/>
                </a:cubicBezTo>
                <a:cubicBezTo>
                  <a:pt x="22052" y="1766"/>
                  <a:pt x="22141" y="2168"/>
                  <a:pt x="21315" y="1320"/>
                </a:cubicBezTo>
                <a:cubicBezTo>
                  <a:pt x="20767" y="784"/>
                  <a:pt x="19333" y="1"/>
                  <a:pt x="17715"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7" name="Google Shape;117;p8"/>
          <p:cNvSpPr/>
          <p:nvPr/>
        </p:nvSpPr>
        <p:spPr>
          <a:xfrm rot="10800000" flipH="1">
            <a:off x="11083795" y="6026756"/>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8" name="Google Shape;118;p8"/>
          <p:cNvSpPr/>
          <p:nvPr/>
        </p:nvSpPr>
        <p:spPr>
          <a:xfrm rot="10800000" flipH="1">
            <a:off x="8606928" y="5860823"/>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9" name="Google Shape;119;p8"/>
          <p:cNvSpPr/>
          <p:nvPr/>
        </p:nvSpPr>
        <p:spPr>
          <a:xfrm rot="10800000" flipH="1">
            <a:off x="7763661" y="6509656"/>
            <a:ext cx="131200" cy="1316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0" name="Google Shape;120;p8"/>
          <p:cNvSpPr/>
          <p:nvPr/>
        </p:nvSpPr>
        <p:spPr>
          <a:xfrm rot="10800000" flipH="1">
            <a:off x="11666561" y="5642823"/>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1" name="Google Shape;121;p8"/>
          <p:cNvSpPr/>
          <p:nvPr/>
        </p:nvSpPr>
        <p:spPr>
          <a:xfrm rot="10800000" flipH="1">
            <a:off x="3153095" y="6384823"/>
            <a:ext cx="218000" cy="2180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2" name="Google Shape;122;p8"/>
          <p:cNvSpPr/>
          <p:nvPr/>
        </p:nvSpPr>
        <p:spPr>
          <a:xfrm flipH="1">
            <a:off x="241788" y="1106733"/>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414048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123"/>
        <p:cNvGrpSpPr/>
        <p:nvPr/>
      </p:nvGrpSpPr>
      <p:grpSpPr>
        <a:xfrm>
          <a:off x="0" y="0"/>
          <a:ext cx="0" cy="0"/>
          <a:chOff x="0" y="0"/>
          <a:chExt cx="0" cy="0"/>
        </a:xfrm>
      </p:grpSpPr>
      <p:sp>
        <p:nvSpPr>
          <p:cNvPr id="124" name="Google Shape;124;p9"/>
          <p:cNvSpPr txBox="1">
            <a:spLocks noGrp="1"/>
          </p:cNvSpPr>
          <p:nvPr>
            <p:ph type="title"/>
          </p:nvPr>
        </p:nvSpPr>
        <p:spPr>
          <a:xfrm>
            <a:off x="1727900" y="1750767"/>
            <a:ext cx="8736000" cy="1909600"/>
          </a:xfrm>
          <a:prstGeom prst="rect">
            <a:avLst/>
          </a:prstGeom>
        </p:spPr>
        <p:txBody>
          <a:bodyPr spcFirstLastPara="1" wrap="square" lIns="91425" tIns="91425" rIns="91425" bIns="91425" anchor="b" anchorCtr="0">
            <a:noAutofit/>
          </a:bodyPr>
          <a:lstStyle>
            <a:lvl1pPr lvl="0" rtl="0">
              <a:spcBef>
                <a:spcPts val="0"/>
              </a:spcBef>
              <a:spcAft>
                <a:spcPts val="0"/>
              </a:spcAft>
              <a:buSzPts val="3600"/>
              <a:buNone/>
              <a:defRPr sz="6667"/>
            </a:lvl1pPr>
            <a:lvl2pPr lvl="1" algn="ctr" rtl="0">
              <a:spcBef>
                <a:spcPts val="0"/>
              </a:spcBef>
              <a:spcAft>
                <a:spcPts val="0"/>
              </a:spcAft>
              <a:buSzPts val="3600"/>
              <a:buNone/>
              <a:defRPr sz="4800"/>
            </a:lvl2pPr>
            <a:lvl3pPr lvl="2" algn="ctr" rtl="0">
              <a:spcBef>
                <a:spcPts val="0"/>
              </a:spcBef>
              <a:spcAft>
                <a:spcPts val="0"/>
              </a:spcAft>
              <a:buSzPts val="3600"/>
              <a:buNone/>
              <a:defRPr sz="4800"/>
            </a:lvl3pPr>
            <a:lvl4pPr lvl="3" algn="ctr" rtl="0">
              <a:spcBef>
                <a:spcPts val="0"/>
              </a:spcBef>
              <a:spcAft>
                <a:spcPts val="0"/>
              </a:spcAft>
              <a:buSzPts val="3600"/>
              <a:buNone/>
              <a:defRPr sz="4800"/>
            </a:lvl4pPr>
            <a:lvl5pPr lvl="4" algn="ctr" rtl="0">
              <a:spcBef>
                <a:spcPts val="0"/>
              </a:spcBef>
              <a:spcAft>
                <a:spcPts val="0"/>
              </a:spcAft>
              <a:buSzPts val="3600"/>
              <a:buNone/>
              <a:defRPr sz="4800"/>
            </a:lvl5pPr>
            <a:lvl6pPr lvl="5" algn="ctr" rtl="0">
              <a:spcBef>
                <a:spcPts val="0"/>
              </a:spcBef>
              <a:spcAft>
                <a:spcPts val="0"/>
              </a:spcAft>
              <a:buSzPts val="3600"/>
              <a:buNone/>
              <a:defRPr sz="4800"/>
            </a:lvl6pPr>
            <a:lvl7pPr lvl="6" algn="ctr" rtl="0">
              <a:spcBef>
                <a:spcPts val="0"/>
              </a:spcBef>
              <a:spcAft>
                <a:spcPts val="0"/>
              </a:spcAft>
              <a:buSzPts val="3600"/>
              <a:buNone/>
              <a:defRPr sz="4800"/>
            </a:lvl7pPr>
            <a:lvl8pPr lvl="7" algn="ctr" rtl="0">
              <a:spcBef>
                <a:spcPts val="0"/>
              </a:spcBef>
              <a:spcAft>
                <a:spcPts val="0"/>
              </a:spcAft>
              <a:buSzPts val="3600"/>
              <a:buNone/>
              <a:defRPr sz="4800"/>
            </a:lvl8pPr>
            <a:lvl9pPr lvl="8" algn="ctr" rtl="0">
              <a:spcBef>
                <a:spcPts val="0"/>
              </a:spcBef>
              <a:spcAft>
                <a:spcPts val="0"/>
              </a:spcAft>
              <a:buSzPts val="3600"/>
              <a:buNone/>
              <a:defRPr sz="4800"/>
            </a:lvl9pPr>
          </a:lstStyle>
          <a:p>
            <a:endParaRPr/>
          </a:p>
        </p:txBody>
      </p:sp>
      <p:sp>
        <p:nvSpPr>
          <p:cNvPr id="125" name="Google Shape;125;p9"/>
          <p:cNvSpPr txBox="1">
            <a:spLocks noGrp="1"/>
          </p:cNvSpPr>
          <p:nvPr>
            <p:ph type="subTitle" idx="1"/>
          </p:nvPr>
        </p:nvSpPr>
        <p:spPr>
          <a:xfrm>
            <a:off x="1728100" y="3777767"/>
            <a:ext cx="8736000" cy="1433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2133"/>
            </a:lvl1pPr>
            <a:lvl2pPr lvl="1" algn="ctr" rtl="0">
              <a:spcBef>
                <a:spcPts val="0"/>
              </a:spcBef>
              <a:spcAft>
                <a:spcPts val="0"/>
              </a:spcAft>
              <a:buSzPts val="1400"/>
              <a:buNone/>
              <a:defRPr/>
            </a:lvl2pPr>
            <a:lvl3pPr lvl="2" algn="ctr" rtl="0">
              <a:spcBef>
                <a:spcPts val="2133"/>
              </a:spcBef>
              <a:spcAft>
                <a:spcPts val="0"/>
              </a:spcAft>
              <a:buSzPts val="1400"/>
              <a:buNone/>
              <a:defRPr/>
            </a:lvl3pPr>
            <a:lvl4pPr lvl="3" algn="ctr" rtl="0">
              <a:spcBef>
                <a:spcPts val="2133"/>
              </a:spcBef>
              <a:spcAft>
                <a:spcPts val="0"/>
              </a:spcAft>
              <a:buSzPts val="1400"/>
              <a:buNone/>
              <a:defRPr/>
            </a:lvl4pPr>
            <a:lvl5pPr lvl="4" algn="ctr" rtl="0">
              <a:spcBef>
                <a:spcPts val="2133"/>
              </a:spcBef>
              <a:spcAft>
                <a:spcPts val="0"/>
              </a:spcAft>
              <a:buSzPts val="1400"/>
              <a:buNone/>
              <a:defRPr/>
            </a:lvl5pPr>
            <a:lvl6pPr lvl="5" algn="ctr" rtl="0">
              <a:spcBef>
                <a:spcPts val="2133"/>
              </a:spcBef>
              <a:spcAft>
                <a:spcPts val="0"/>
              </a:spcAft>
              <a:buSzPts val="1400"/>
              <a:buNone/>
              <a:defRPr/>
            </a:lvl6pPr>
            <a:lvl7pPr lvl="6" algn="ctr" rtl="0">
              <a:spcBef>
                <a:spcPts val="2133"/>
              </a:spcBef>
              <a:spcAft>
                <a:spcPts val="0"/>
              </a:spcAft>
              <a:buSzPts val="1400"/>
              <a:buNone/>
              <a:defRPr/>
            </a:lvl7pPr>
            <a:lvl8pPr lvl="7" algn="ctr" rtl="0">
              <a:spcBef>
                <a:spcPts val="2133"/>
              </a:spcBef>
              <a:spcAft>
                <a:spcPts val="0"/>
              </a:spcAft>
              <a:buSzPts val="1400"/>
              <a:buNone/>
              <a:defRPr/>
            </a:lvl8pPr>
            <a:lvl9pPr lvl="8" algn="ctr" rtl="0">
              <a:spcBef>
                <a:spcPts val="2133"/>
              </a:spcBef>
              <a:spcAft>
                <a:spcPts val="2133"/>
              </a:spcAft>
              <a:buSzPts val="1400"/>
              <a:buNone/>
              <a:defRPr/>
            </a:lvl9pPr>
          </a:lstStyle>
          <a:p>
            <a:endParaRPr/>
          </a:p>
        </p:txBody>
      </p:sp>
      <p:sp>
        <p:nvSpPr>
          <p:cNvPr id="126" name="Google Shape;126;p9"/>
          <p:cNvSpPr/>
          <p:nvPr/>
        </p:nvSpPr>
        <p:spPr>
          <a:xfrm rot="10800000" flipH="1">
            <a:off x="7153568" y="4380391"/>
            <a:ext cx="5411089" cy="2306376"/>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7" name="Google Shape;127;p9"/>
          <p:cNvSpPr/>
          <p:nvPr/>
        </p:nvSpPr>
        <p:spPr>
          <a:xfrm rot="10800000" flipH="1">
            <a:off x="6499401" y="5906643"/>
            <a:ext cx="5507025" cy="144689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8" name="Google Shape;128;p9"/>
          <p:cNvSpPr/>
          <p:nvPr/>
        </p:nvSpPr>
        <p:spPr>
          <a:xfrm flipH="1">
            <a:off x="7153567" y="6218233"/>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9" name="Google Shape;129;p9"/>
          <p:cNvSpPr/>
          <p:nvPr/>
        </p:nvSpPr>
        <p:spPr>
          <a:xfrm flipH="1">
            <a:off x="9585051" y="5843484"/>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0" name="Google Shape;130;p9"/>
          <p:cNvSpPr/>
          <p:nvPr/>
        </p:nvSpPr>
        <p:spPr>
          <a:xfrm flipH="1">
            <a:off x="8828366" y="4937935"/>
            <a:ext cx="3832268" cy="2029088"/>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1" name="Google Shape;131;p9"/>
          <p:cNvSpPr/>
          <p:nvPr/>
        </p:nvSpPr>
        <p:spPr>
          <a:xfrm flipH="1">
            <a:off x="10443833" y="5356033"/>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2" name="Google Shape;132;p9"/>
          <p:cNvSpPr/>
          <p:nvPr/>
        </p:nvSpPr>
        <p:spPr>
          <a:xfrm flipH="1">
            <a:off x="11854551" y="401005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 name="Google Shape;133;p9"/>
          <p:cNvSpPr/>
          <p:nvPr/>
        </p:nvSpPr>
        <p:spPr>
          <a:xfrm flipH="1">
            <a:off x="-346922" y="222151"/>
            <a:ext cx="5411089" cy="2306376"/>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4" name="Google Shape;134;p9"/>
          <p:cNvSpPr/>
          <p:nvPr/>
        </p:nvSpPr>
        <p:spPr>
          <a:xfrm flipH="1">
            <a:off x="211309" y="-444616"/>
            <a:ext cx="5507025" cy="1446891"/>
          </a:xfrm>
          <a:custGeom>
            <a:avLst/>
            <a:gdLst/>
            <a:ahLst/>
            <a:cxnLst/>
            <a:rect l="l" t="t" r="r" b="b"/>
            <a:pathLst>
              <a:path w="72716" h="43165" extrusionOk="0">
                <a:moveTo>
                  <a:pt x="36506" y="1"/>
                </a:moveTo>
                <a:cubicBezTo>
                  <a:pt x="24983" y="1"/>
                  <a:pt x="13559" y="1174"/>
                  <a:pt x="0" y="3973"/>
                </a:cubicBezTo>
                <a:cubicBezTo>
                  <a:pt x="982" y="6629"/>
                  <a:pt x="1205" y="12052"/>
                  <a:pt x="1853" y="14262"/>
                </a:cubicBezTo>
                <a:cubicBezTo>
                  <a:pt x="3259" y="19194"/>
                  <a:pt x="12610" y="30220"/>
                  <a:pt x="23859" y="33077"/>
                </a:cubicBezTo>
                <a:cubicBezTo>
                  <a:pt x="25907" y="33596"/>
                  <a:pt x="27823" y="33808"/>
                  <a:pt x="29631" y="33808"/>
                </a:cubicBezTo>
                <a:cubicBezTo>
                  <a:pt x="37728" y="33808"/>
                  <a:pt x="43662" y="29551"/>
                  <a:pt x="49622" y="29551"/>
                </a:cubicBezTo>
                <a:cubicBezTo>
                  <a:pt x="50569" y="29551"/>
                  <a:pt x="51516" y="29659"/>
                  <a:pt x="52472" y="29907"/>
                </a:cubicBezTo>
                <a:cubicBezTo>
                  <a:pt x="60284" y="31938"/>
                  <a:pt x="55507" y="42049"/>
                  <a:pt x="72715" y="43165"/>
                </a:cubicBezTo>
                <a:cubicBezTo>
                  <a:pt x="70483" y="29863"/>
                  <a:pt x="71086" y="16270"/>
                  <a:pt x="71689" y="2812"/>
                </a:cubicBezTo>
                <a:cubicBezTo>
                  <a:pt x="58580" y="1069"/>
                  <a:pt x="47498" y="1"/>
                  <a:pt x="36506" y="1"/>
                </a:cubicBezTo>
                <a:close/>
              </a:path>
            </a:pathLst>
          </a:custGeom>
          <a:solidFill>
            <a:schemeClr val="l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5" name="Google Shape;135;p9"/>
          <p:cNvSpPr/>
          <p:nvPr/>
        </p:nvSpPr>
        <p:spPr>
          <a:xfrm rot="10800000" flipH="1">
            <a:off x="4932967" y="559084"/>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6" name="Google Shape;136;p9"/>
          <p:cNvSpPr/>
          <p:nvPr/>
        </p:nvSpPr>
        <p:spPr>
          <a:xfrm rot="10800000" flipH="1">
            <a:off x="2414684" y="847433"/>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7" name="Google Shape;137;p9"/>
          <p:cNvSpPr/>
          <p:nvPr/>
        </p:nvSpPr>
        <p:spPr>
          <a:xfrm rot="10800000" flipH="1">
            <a:off x="-442899" y="-58105"/>
            <a:ext cx="3832268" cy="2029088"/>
          </a:xfrm>
          <a:custGeom>
            <a:avLst/>
            <a:gdLst/>
            <a:ahLst/>
            <a:cxnLst/>
            <a:rect l="l" t="t" r="r" b="b"/>
            <a:pathLst>
              <a:path w="80952" h="42859" extrusionOk="0">
                <a:moveTo>
                  <a:pt x="7027" y="1"/>
                </a:moveTo>
                <a:cubicBezTo>
                  <a:pt x="6872" y="1"/>
                  <a:pt x="6717" y="3"/>
                  <a:pt x="6562" y="7"/>
                </a:cubicBezTo>
                <a:cubicBezTo>
                  <a:pt x="4866" y="30"/>
                  <a:pt x="3192" y="387"/>
                  <a:pt x="1629" y="1056"/>
                </a:cubicBezTo>
                <a:cubicBezTo>
                  <a:pt x="0" y="1793"/>
                  <a:pt x="89" y="2418"/>
                  <a:pt x="335" y="4114"/>
                </a:cubicBezTo>
                <a:cubicBezTo>
                  <a:pt x="982" y="8332"/>
                  <a:pt x="1652" y="12528"/>
                  <a:pt x="2321" y="16724"/>
                </a:cubicBezTo>
                <a:lnTo>
                  <a:pt x="4241" y="29022"/>
                </a:lnTo>
                <a:cubicBezTo>
                  <a:pt x="4866" y="32972"/>
                  <a:pt x="6160" y="37347"/>
                  <a:pt x="6160" y="41342"/>
                </a:cubicBezTo>
                <a:cubicBezTo>
                  <a:pt x="6227" y="41676"/>
                  <a:pt x="6294" y="42056"/>
                  <a:pt x="6562" y="42257"/>
                </a:cubicBezTo>
                <a:cubicBezTo>
                  <a:pt x="6776" y="42374"/>
                  <a:pt x="7008" y="42440"/>
                  <a:pt x="7256" y="42440"/>
                </a:cubicBezTo>
                <a:cubicBezTo>
                  <a:pt x="7292" y="42440"/>
                  <a:pt x="7328" y="42438"/>
                  <a:pt x="7365" y="42435"/>
                </a:cubicBezTo>
                <a:cubicBezTo>
                  <a:pt x="18275" y="42693"/>
                  <a:pt x="29189" y="42859"/>
                  <a:pt x="40102" y="42859"/>
                </a:cubicBezTo>
                <a:cubicBezTo>
                  <a:pt x="53724" y="42859"/>
                  <a:pt x="67345" y="42601"/>
                  <a:pt x="80951" y="41944"/>
                </a:cubicBezTo>
                <a:cubicBezTo>
                  <a:pt x="71220" y="38596"/>
                  <a:pt x="61154" y="36409"/>
                  <a:pt x="50910" y="35450"/>
                </a:cubicBezTo>
                <a:cubicBezTo>
                  <a:pt x="46357" y="35003"/>
                  <a:pt x="41513" y="34735"/>
                  <a:pt x="37741" y="32124"/>
                </a:cubicBezTo>
                <a:cubicBezTo>
                  <a:pt x="33880" y="29423"/>
                  <a:pt x="31939" y="24781"/>
                  <a:pt x="30443" y="20317"/>
                </a:cubicBezTo>
                <a:cubicBezTo>
                  <a:pt x="28948" y="15854"/>
                  <a:pt x="27609" y="11144"/>
                  <a:pt x="24439" y="7663"/>
                </a:cubicBezTo>
                <a:cubicBezTo>
                  <a:pt x="22676" y="5743"/>
                  <a:pt x="20422" y="4315"/>
                  <a:pt x="18123" y="3087"/>
                </a:cubicBezTo>
                <a:cubicBezTo>
                  <a:pt x="14732" y="1327"/>
                  <a:pt x="10908" y="1"/>
                  <a:pt x="7027"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8" name="Google Shape;138;p9"/>
          <p:cNvSpPr/>
          <p:nvPr/>
        </p:nvSpPr>
        <p:spPr>
          <a:xfrm rot="10800000" flipH="1">
            <a:off x="1642700" y="1421284"/>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9" name="Google Shape;139;p9"/>
          <p:cNvSpPr/>
          <p:nvPr/>
        </p:nvSpPr>
        <p:spPr>
          <a:xfrm rot="10800000" flipH="1">
            <a:off x="145184" y="2680867"/>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938010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140"/>
        <p:cNvGrpSpPr/>
        <p:nvPr/>
      </p:nvGrpSpPr>
      <p:grpSpPr>
        <a:xfrm>
          <a:off x="0" y="0"/>
          <a:ext cx="0" cy="0"/>
          <a:chOff x="0" y="0"/>
          <a:chExt cx="0" cy="0"/>
        </a:xfrm>
      </p:grpSpPr>
      <p:sp>
        <p:nvSpPr>
          <p:cNvPr id="141" name="Google Shape;141;p10"/>
          <p:cNvSpPr txBox="1">
            <a:spLocks noGrp="1"/>
          </p:cNvSpPr>
          <p:nvPr>
            <p:ph type="body" idx="1"/>
          </p:nvPr>
        </p:nvSpPr>
        <p:spPr>
          <a:xfrm>
            <a:off x="958233" y="720000"/>
            <a:ext cx="4548800" cy="1205600"/>
          </a:xfrm>
          <a:prstGeom prst="rect">
            <a:avLst/>
          </a:prstGeom>
        </p:spPr>
        <p:txBody>
          <a:bodyPr spcFirstLastPara="1" wrap="square" lIns="91425" tIns="91425" rIns="91425" bIns="91425" anchor="ctr" anchorCtr="0">
            <a:noAutofit/>
          </a:bodyPr>
          <a:lstStyle>
            <a:lvl1pPr marL="609585" lvl="0" indent="-304792">
              <a:lnSpc>
                <a:spcPct val="100000"/>
              </a:lnSpc>
              <a:spcBef>
                <a:spcPts val="0"/>
              </a:spcBef>
              <a:spcAft>
                <a:spcPts val="0"/>
              </a:spcAft>
              <a:buClr>
                <a:schemeClr val="dk1"/>
              </a:buClr>
              <a:buSzPts val="1800"/>
              <a:buNone/>
              <a:defRPr sz="4000" b="1">
                <a:solidFill>
                  <a:schemeClr val="lt1"/>
                </a:solidFill>
                <a:latin typeface="Josefin Sans"/>
                <a:ea typeface="Josefin Sans"/>
                <a:cs typeface="Josefin Sans"/>
                <a:sym typeface="Josefin Sans"/>
              </a:defRPr>
            </a:lvl1pPr>
          </a:lstStyle>
          <a:p>
            <a:endParaRPr dirty="0"/>
          </a:p>
        </p:txBody>
      </p:sp>
      <p:sp>
        <p:nvSpPr>
          <p:cNvPr id="142" name="Google Shape;142;p10"/>
          <p:cNvSpPr/>
          <p:nvPr/>
        </p:nvSpPr>
        <p:spPr>
          <a:xfrm flipH="1">
            <a:off x="4568413" y="4075336"/>
            <a:ext cx="7982492" cy="2836256"/>
          </a:xfrm>
          <a:custGeom>
            <a:avLst/>
            <a:gdLst/>
            <a:ahLst/>
            <a:cxnLst/>
            <a:rect l="l" t="t" r="r" b="b"/>
            <a:pathLst>
              <a:path w="143993" h="61524" extrusionOk="0">
                <a:moveTo>
                  <a:pt x="25900" y="1"/>
                </a:moveTo>
                <a:cubicBezTo>
                  <a:pt x="11671" y="1"/>
                  <a:pt x="1" y="8596"/>
                  <a:pt x="1" y="8596"/>
                </a:cubicBezTo>
                <a:lnTo>
                  <a:pt x="186" y="61523"/>
                </a:lnTo>
                <a:lnTo>
                  <a:pt x="143993" y="61523"/>
                </a:lnTo>
                <a:cubicBezTo>
                  <a:pt x="138074" y="43327"/>
                  <a:pt x="128448" y="39288"/>
                  <a:pt x="117124" y="39288"/>
                </a:cubicBezTo>
                <a:cubicBezTo>
                  <a:pt x="108085" y="39288"/>
                  <a:pt x="97965" y="41861"/>
                  <a:pt x="87783" y="41861"/>
                </a:cubicBezTo>
                <a:cubicBezTo>
                  <a:pt x="83897" y="41861"/>
                  <a:pt x="80003" y="41486"/>
                  <a:pt x="76156" y="40451"/>
                </a:cubicBezTo>
                <a:cubicBezTo>
                  <a:pt x="58842" y="35830"/>
                  <a:pt x="64326" y="18763"/>
                  <a:pt x="43685" y="5269"/>
                </a:cubicBezTo>
                <a:cubicBezTo>
                  <a:pt x="37737" y="1386"/>
                  <a:pt x="31612" y="1"/>
                  <a:pt x="25900" y="1"/>
                </a:cubicBezTo>
                <a:close/>
              </a:path>
            </a:pathLst>
          </a:custGeom>
          <a:solidFill>
            <a:schemeClr val="accent3"/>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3" name="Google Shape;143;p10"/>
          <p:cNvSpPr/>
          <p:nvPr/>
        </p:nvSpPr>
        <p:spPr>
          <a:xfrm rot="10800000" flipH="1">
            <a:off x="7650254" y="4508707"/>
            <a:ext cx="4900647" cy="2525083"/>
          </a:xfrm>
          <a:custGeom>
            <a:avLst/>
            <a:gdLst/>
            <a:ahLst/>
            <a:cxnLst/>
            <a:rect l="l" t="t" r="r" b="b"/>
            <a:pathLst>
              <a:path w="64695" h="36451" extrusionOk="0">
                <a:moveTo>
                  <a:pt x="5503" y="0"/>
                </a:moveTo>
                <a:cubicBezTo>
                  <a:pt x="2589" y="0"/>
                  <a:pt x="1" y="186"/>
                  <a:pt x="237" y="874"/>
                </a:cubicBezTo>
                <a:cubicBezTo>
                  <a:pt x="460" y="1499"/>
                  <a:pt x="4411" y="2169"/>
                  <a:pt x="5259" y="2593"/>
                </a:cubicBezTo>
                <a:cubicBezTo>
                  <a:pt x="7178" y="3552"/>
                  <a:pt x="8897" y="4869"/>
                  <a:pt x="10325" y="6454"/>
                </a:cubicBezTo>
                <a:cubicBezTo>
                  <a:pt x="13673" y="10092"/>
                  <a:pt x="16619" y="21050"/>
                  <a:pt x="24989" y="22345"/>
                </a:cubicBezTo>
                <a:cubicBezTo>
                  <a:pt x="25398" y="22407"/>
                  <a:pt x="25804" y="22437"/>
                  <a:pt x="26206" y="22437"/>
                </a:cubicBezTo>
                <a:cubicBezTo>
                  <a:pt x="31849" y="22437"/>
                  <a:pt x="36809" y="16669"/>
                  <a:pt x="38871" y="15314"/>
                </a:cubicBezTo>
                <a:cubicBezTo>
                  <a:pt x="39863" y="14681"/>
                  <a:pt x="40996" y="14362"/>
                  <a:pt x="42135" y="14362"/>
                </a:cubicBezTo>
                <a:cubicBezTo>
                  <a:pt x="43201" y="14362"/>
                  <a:pt x="44272" y="14642"/>
                  <a:pt x="45232" y="15203"/>
                </a:cubicBezTo>
                <a:cubicBezTo>
                  <a:pt x="49027" y="17502"/>
                  <a:pt x="49071" y="22858"/>
                  <a:pt x="50634" y="27010"/>
                </a:cubicBezTo>
                <a:cubicBezTo>
                  <a:pt x="52642" y="32143"/>
                  <a:pt x="57307" y="35759"/>
                  <a:pt x="62775" y="36450"/>
                </a:cubicBezTo>
                <a:cubicBezTo>
                  <a:pt x="62396" y="25269"/>
                  <a:pt x="63043" y="14065"/>
                  <a:pt x="64694" y="2994"/>
                </a:cubicBezTo>
                <a:cubicBezTo>
                  <a:pt x="57530" y="1745"/>
                  <a:pt x="50232" y="1499"/>
                  <a:pt x="42978" y="1254"/>
                </a:cubicBezTo>
                <a:cubicBezTo>
                  <a:pt x="32957" y="896"/>
                  <a:pt x="22936" y="562"/>
                  <a:pt x="12914" y="249"/>
                </a:cubicBezTo>
                <a:cubicBezTo>
                  <a:pt x="12140" y="215"/>
                  <a:pt x="8634" y="0"/>
                  <a:pt x="5503"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4" name="Google Shape;144;p10"/>
          <p:cNvSpPr/>
          <p:nvPr/>
        </p:nvSpPr>
        <p:spPr>
          <a:xfrm rot="315040">
            <a:off x="9741086" y="5946317"/>
            <a:ext cx="2819261" cy="1329447"/>
          </a:xfrm>
          <a:custGeom>
            <a:avLst/>
            <a:gdLst/>
            <a:ahLst/>
            <a:cxnLst/>
            <a:rect l="l" t="t" r="r" b="b"/>
            <a:pathLst>
              <a:path w="49839" h="23502" extrusionOk="0">
                <a:moveTo>
                  <a:pt x="12527" y="1"/>
                </a:moveTo>
                <a:cubicBezTo>
                  <a:pt x="11413" y="1"/>
                  <a:pt x="10247" y="125"/>
                  <a:pt x="9017" y="410"/>
                </a:cubicBezTo>
                <a:cubicBezTo>
                  <a:pt x="4486" y="1459"/>
                  <a:pt x="402" y="6325"/>
                  <a:pt x="157" y="11280"/>
                </a:cubicBezTo>
                <a:cubicBezTo>
                  <a:pt x="0" y="14650"/>
                  <a:pt x="1518" y="19694"/>
                  <a:pt x="5468" y="22238"/>
                </a:cubicBezTo>
                <a:cubicBezTo>
                  <a:pt x="6967" y="23186"/>
                  <a:pt x="8215" y="23502"/>
                  <a:pt x="9471" y="23502"/>
                </a:cubicBezTo>
                <a:cubicBezTo>
                  <a:pt x="10404" y="23502"/>
                  <a:pt x="11341" y="23327"/>
                  <a:pt x="12387" y="23109"/>
                </a:cubicBezTo>
                <a:cubicBezTo>
                  <a:pt x="23723" y="20797"/>
                  <a:pt x="35152" y="18016"/>
                  <a:pt x="46692" y="18016"/>
                </a:cubicBezTo>
                <a:cubicBezTo>
                  <a:pt x="47740" y="18016"/>
                  <a:pt x="48789" y="18039"/>
                  <a:pt x="49839" y="18087"/>
                </a:cubicBezTo>
                <a:cubicBezTo>
                  <a:pt x="49214" y="15520"/>
                  <a:pt x="49147" y="12820"/>
                  <a:pt x="48500" y="10253"/>
                </a:cubicBezTo>
                <a:cubicBezTo>
                  <a:pt x="47830" y="7664"/>
                  <a:pt x="46245" y="3624"/>
                  <a:pt x="43723" y="2486"/>
                </a:cubicBezTo>
                <a:cubicBezTo>
                  <a:pt x="43091" y="2196"/>
                  <a:pt x="42479" y="2074"/>
                  <a:pt x="41873" y="2074"/>
                </a:cubicBezTo>
                <a:cubicBezTo>
                  <a:pt x="38847" y="2074"/>
                  <a:pt x="35967" y="5108"/>
                  <a:pt x="31336" y="5276"/>
                </a:cubicBezTo>
                <a:cubicBezTo>
                  <a:pt x="31216" y="5280"/>
                  <a:pt x="31096" y="5282"/>
                  <a:pt x="30977" y="5282"/>
                </a:cubicBezTo>
                <a:cubicBezTo>
                  <a:pt x="24835" y="5282"/>
                  <a:pt x="19797" y="1"/>
                  <a:pt x="12527" y="1"/>
                </a:cubicBezTo>
                <a:close/>
              </a:path>
            </a:pathLst>
          </a:cu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5" name="Google Shape;145;p10"/>
          <p:cNvSpPr/>
          <p:nvPr/>
        </p:nvSpPr>
        <p:spPr>
          <a:xfrm flipH="1">
            <a:off x="7599403" y="637915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6" name="Google Shape;146;p10"/>
          <p:cNvSpPr/>
          <p:nvPr/>
        </p:nvSpPr>
        <p:spPr>
          <a:xfrm flipH="1">
            <a:off x="10725019" y="5257567"/>
            <a:ext cx="131200" cy="131600"/>
          </a:xfrm>
          <a:prstGeom prst="ellipse">
            <a:avLst/>
          </a:pr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7" name="Google Shape;147;p10"/>
          <p:cNvSpPr/>
          <p:nvPr/>
        </p:nvSpPr>
        <p:spPr>
          <a:xfrm flipH="1">
            <a:off x="11301969" y="4569551"/>
            <a:ext cx="218000" cy="218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8" name="Google Shape;148;p10"/>
          <p:cNvSpPr/>
          <p:nvPr/>
        </p:nvSpPr>
        <p:spPr>
          <a:xfrm flipH="1">
            <a:off x="9923036" y="4742717"/>
            <a:ext cx="131200" cy="131600"/>
          </a:xfrm>
          <a:prstGeom prst="ellipse">
            <a:avLst/>
          </a:pr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Tree>
    <p:extLst>
      <p:ext uri="{BB962C8B-B14F-4D97-AF65-F5344CB8AC3E}">
        <p14:creationId xmlns:p14="http://schemas.microsoft.com/office/powerpoint/2010/main" val="3128020113"/>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63" Type="http://schemas.openxmlformats.org/officeDocument/2006/relationships/slideLayout" Target="../slideLayouts/slideLayout63.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84367"/>
            <a:ext cx="10752000" cy="763600"/>
          </a:xfrm>
          <a:prstGeom prst="rect">
            <a:avLst/>
          </a:prstGeom>
          <a:noFill/>
          <a:ln>
            <a:noFill/>
          </a:ln>
        </p:spPr>
        <p:txBody>
          <a:bodyPr spcFirstLastPara="1" wrap="square" lIns="91425" tIns="91425" rIns="91425" bIns="91425" anchor="t" anchorCtr="0">
            <a:noAutofit/>
          </a:bodyPr>
          <a:lstStyle>
            <a:lvl1pPr lvl="0" algn="ctr">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1pPr>
            <a:lvl2pPr lvl="1">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2pPr>
            <a:lvl3pPr lvl="2">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3pPr>
            <a:lvl4pPr lvl="3">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4pPr>
            <a:lvl5pPr lvl="4">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5pPr>
            <a:lvl6pPr lvl="5">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6pPr>
            <a:lvl7pPr lvl="6">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7pPr>
            <a:lvl8pPr lvl="7">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8pPr>
            <a:lvl9pPr lvl="8">
              <a:spcBef>
                <a:spcPts val="0"/>
              </a:spcBef>
              <a:spcAft>
                <a:spcPts val="0"/>
              </a:spcAft>
              <a:buClr>
                <a:schemeClr val="accent6"/>
              </a:buClr>
              <a:buSzPts val="3000"/>
              <a:buFont typeface="Josefin Sans"/>
              <a:buNone/>
              <a:defRPr sz="3000" b="1">
                <a:solidFill>
                  <a:schemeClr val="accent6"/>
                </a:solidFill>
                <a:latin typeface="Josefin Sans"/>
                <a:ea typeface="Josefin Sans"/>
                <a:cs typeface="Josefin Sans"/>
                <a:sym typeface="Josefin Sans"/>
              </a:defRPr>
            </a:lvl9pPr>
          </a:lstStyle>
          <a:p>
            <a:endParaRPr/>
          </a:p>
        </p:txBody>
      </p:sp>
      <p:sp>
        <p:nvSpPr>
          <p:cNvPr id="7" name="Google Shape;7;p1"/>
          <p:cNvSpPr txBox="1">
            <a:spLocks noGrp="1"/>
          </p:cNvSpPr>
          <p:nvPr>
            <p:ph type="body" idx="1"/>
          </p:nvPr>
        </p:nvSpPr>
        <p:spPr>
          <a:xfrm>
            <a:off x="720000" y="1536633"/>
            <a:ext cx="107520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160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1600"/>
              </a:spcBef>
              <a:spcAft>
                <a:spcPts val="160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Tree>
    <p:extLst>
      <p:ext uri="{BB962C8B-B14F-4D97-AF65-F5344CB8AC3E}">
        <p14:creationId xmlns:p14="http://schemas.microsoft.com/office/powerpoint/2010/main" val="489850015"/>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 id="2147483703" r:id="rId42"/>
    <p:sldLayoutId id="2147483704" r:id="rId43"/>
    <p:sldLayoutId id="2147483705" r:id="rId44"/>
    <p:sldLayoutId id="2147483706" r:id="rId45"/>
    <p:sldLayoutId id="2147483707" r:id="rId46"/>
    <p:sldLayoutId id="2147483708" r:id="rId47"/>
    <p:sldLayoutId id="2147483709" r:id="rId48"/>
    <p:sldLayoutId id="2147483710" r:id="rId49"/>
    <p:sldLayoutId id="2147483711" r:id="rId50"/>
    <p:sldLayoutId id="2147483712" r:id="rId51"/>
    <p:sldLayoutId id="2147483713" r:id="rId52"/>
    <p:sldLayoutId id="2147483714" r:id="rId53"/>
    <p:sldLayoutId id="2147483715" r:id="rId54"/>
    <p:sldLayoutId id="2147483716" r:id="rId55"/>
    <p:sldLayoutId id="2147483717" r:id="rId56"/>
    <p:sldLayoutId id="2147483718" r:id="rId57"/>
    <p:sldLayoutId id="2147483719" r:id="rId58"/>
    <p:sldLayoutId id="2147483720" r:id="rId59"/>
    <p:sldLayoutId id="2147483721" r:id="rId60"/>
    <p:sldLayoutId id="2147483722" r:id="rId61"/>
    <p:sldLayoutId id="2147483723" r:id="rId62"/>
    <p:sldLayoutId id="2147483724" r:id="rId63"/>
    <p:sldLayoutId id="2147483725" r:id="rId64"/>
    <p:sldLayoutId id="2147483726" r:id="rId65"/>
    <p:sldLayoutId id="2147483727" r:id="rId6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3.xml"/><Relationship Id="rId6" Type="http://schemas.openxmlformats.org/officeDocument/2006/relationships/image" Target="../media/image2.png"/><Relationship Id="rId5" Type="http://schemas.openxmlformats.org/officeDocument/2006/relationships/chart" Target="../charts/chart1.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chart" Target="../charts/chart2.xml"/></Relationships>
</file>

<file path=ppt/slides/_rels/slide8.xml.rels><?xml version="1.0" encoding="UTF-8" standalone="yes"?>
<Relationships xmlns="http://schemas.openxmlformats.org/package/2006/relationships"><Relationship Id="rId3" Type="http://schemas.openxmlformats.org/officeDocument/2006/relationships/chart" Target="../charts/chart3.xml"/><Relationship Id="rId7"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1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chart" Target="../charts/chart4.xml"/></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1"/>
        <p:cNvGrpSpPr/>
        <p:nvPr/>
      </p:nvGrpSpPr>
      <p:grpSpPr>
        <a:xfrm>
          <a:off x="0" y="0"/>
          <a:ext cx="0" cy="0"/>
          <a:chOff x="0" y="0"/>
          <a:chExt cx="0" cy="0"/>
        </a:xfrm>
      </p:grpSpPr>
      <p:sp>
        <p:nvSpPr>
          <p:cNvPr id="1032" name="Google Shape;1032;p74"/>
          <p:cNvSpPr txBox="1">
            <a:spLocks noGrp="1"/>
          </p:cNvSpPr>
          <p:nvPr>
            <p:ph type="ctrTitle"/>
          </p:nvPr>
        </p:nvSpPr>
        <p:spPr>
          <a:xfrm>
            <a:off x="1087200" y="1785257"/>
            <a:ext cx="10017600" cy="2929812"/>
          </a:xfrm>
          <a:prstGeom prst="rect">
            <a:avLst/>
          </a:prstGeom>
        </p:spPr>
        <p:txBody>
          <a:bodyPr spcFirstLastPara="1" wrap="square" lIns="121900" tIns="121900" rIns="121900" bIns="121900" anchor="ctr" anchorCtr="0">
            <a:noAutofit/>
          </a:bodyPr>
          <a:lstStyle/>
          <a:p>
            <a:r>
              <a:rPr lang="en" dirty="0"/>
              <a:t>Wolt Assignment 2</a:t>
            </a:r>
            <a:br>
              <a:rPr lang="en" dirty="0"/>
            </a:br>
            <a:r>
              <a:rPr lang="en" dirty="0"/>
              <a:t>Data Analysis</a:t>
            </a:r>
            <a:endParaRPr dirty="0"/>
          </a:p>
        </p:txBody>
      </p:sp>
      <p:sp>
        <p:nvSpPr>
          <p:cNvPr id="1033" name="Google Shape;1033;p74"/>
          <p:cNvSpPr txBox="1">
            <a:spLocks noGrp="1"/>
          </p:cNvSpPr>
          <p:nvPr>
            <p:ph type="subTitle" idx="1"/>
          </p:nvPr>
        </p:nvSpPr>
        <p:spPr>
          <a:xfrm>
            <a:off x="1087200" y="4589067"/>
            <a:ext cx="10017600" cy="510000"/>
          </a:xfrm>
          <a:prstGeom prst="rect">
            <a:avLst/>
          </a:prstGeom>
        </p:spPr>
        <p:txBody>
          <a:bodyPr spcFirstLastPara="1" wrap="square" lIns="121900" tIns="121900" rIns="121900" bIns="121900" anchor="t" anchorCtr="0">
            <a:noAutofit/>
          </a:bodyPr>
          <a:lstStyle/>
          <a:p>
            <a:pPr marL="0" indent="0"/>
            <a:r>
              <a:rPr lang="en" b="1" dirty="0"/>
              <a:t>S M Rifaiya Abrar</a:t>
            </a:r>
          </a:p>
        </p:txBody>
      </p:sp>
      <p:pic>
        <p:nvPicPr>
          <p:cNvPr id="2" name="Picture 1">
            <a:extLst>
              <a:ext uri="{FF2B5EF4-FFF2-40B4-BE49-F238E27FC236}">
                <a16:creationId xmlns:a16="http://schemas.microsoft.com/office/drawing/2014/main" id="{6DF6C503-E466-AE25-5D09-C9684B28CC7F}"/>
              </a:ext>
            </a:extLst>
          </p:cNvPr>
          <p:cNvPicPr>
            <a:picLocks noChangeAspect="1"/>
          </p:cNvPicPr>
          <p:nvPr/>
        </p:nvPicPr>
        <p:blipFill>
          <a:blip r:embed="rId3"/>
          <a:stretch>
            <a:fillRect/>
          </a:stretch>
        </p:blipFill>
        <p:spPr>
          <a:xfrm>
            <a:off x="5440623" y="770268"/>
            <a:ext cx="1310754" cy="126198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32"/>
                                        </p:tgtEl>
                                        <p:attrNameLst>
                                          <p:attrName>style.visibility</p:attrName>
                                        </p:attrNameLst>
                                      </p:cBhvr>
                                      <p:to>
                                        <p:strVal val="visible"/>
                                      </p:to>
                                    </p:set>
                                    <p:animEffect transition="in" filter="fade">
                                      <p:cBhvr>
                                        <p:cTn id="7" dur="1000"/>
                                        <p:tgtEl>
                                          <p:spTgt spid="1032"/>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033"/>
                                        </p:tgtEl>
                                        <p:attrNameLst>
                                          <p:attrName>style.visibility</p:attrName>
                                        </p:attrNameLst>
                                      </p:cBhvr>
                                      <p:to>
                                        <p:strVal val="visible"/>
                                      </p:to>
                                    </p:set>
                                    <p:animEffect transition="in" filter="fade">
                                      <p:cBhvr>
                                        <p:cTn id="11" dur="1000"/>
                                        <p:tgtEl>
                                          <p:spTgt spid="1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1">
          <a:extLst>
            <a:ext uri="{FF2B5EF4-FFF2-40B4-BE49-F238E27FC236}">
              <a16:creationId xmlns:a16="http://schemas.microsoft.com/office/drawing/2014/main" id="{5FAF4836-066C-34D2-F835-CCA0CE955379}"/>
            </a:ext>
          </a:extLst>
        </p:cNvPr>
        <p:cNvGrpSpPr/>
        <p:nvPr/>
      </p:nvGrpSpPr>
      <p:grpSpPr>
        <a:xfrm>
          <a:off x="0" y="0"/>
          <a:ext cx="0" cy="0"/>
          <a:chOff x="0" y="0"/>
          <a:chExt cx="0" cy="0"/>
        </a:xfrm>
      </p:grpSpPr>
      <p:sp>
        <p:nvSpPr>
          <p:cNvPr id="1032" name="Google Shape;1032;p74">
            <a:extLst>
              <a:ext uri="{FF2B5EF4-FFF2-40B4-BE49-F238E27FC236}">
                <a16:creationId xmlns:a16="http://schemas.microsoft.com/office/drawing/2014/main" id="{92ADC164-C357-DBF2-861D-E5150CC198EA}"/>
              </a:ext>
            </a:extLst>
          </p:cNvPr>
          <p:cNvSpPr txBox="1">
            <a:spLocks noGrp="1"/>
          </p:cNvSpPr>
          <p:nvPr>
            <p:ph type="ctrTitle"/>
          </p:nvPr>
        </p:nvSpPr>
        <p:spPr>
          <a:xfrm>
            <a:off x="1023700" y="1328057"/>
            <a:ext cx="10017600" cy="2929812"/>
          </a:xfrm>
          <a:prstGeom prst="rect">
            <a:avLst/>
          </a:prstGeom>
        </p:spPr>
        <p:txBody>
          <a:bodyPr spcFirstLastPara="1" wrap="square" lIns="121900" tIns="121900" rIns="121900" bIns="121900" anchor="ctr" anchorCtr="0">
            <a:noAutofit/>
          </a:bodyPr>
          <a:lstStyle/>
          <a:p>
            <a:r>
              <a:rPr lang="en" dirty="0"/>
              <a:t>Thank You!</a:t>
            </a:r>
            <a:endParaRPr dirty="0"/>
          </a:p>
        </p:txBody>
      </p:sp>
      <p:pic>
        <p:nvPicPr>
          <p:cNvPr id="2" name="Picture 1">
            <a:extLst>
              <a:ext uri="{FF2B5EF4-FFF2-40B4-BE49-F238E27FC236}">
                <a16:creationId xmlns:a16="http://schemas.microsoft.com/office/drawing/2014/main" id="{7DFA5BE7-28FA-5776-AE24-8CEA6E6546BF}"/>
              </a:ext>
            </a:extLst>
          </p:cNvPr>
          <p:cNvPicPr>
            <a:picLocks noChangeAspect="1"/>
          </p:cNvPicPr>
          <p:nvPr/>
        </p:nvPicPr>
        <p:blipFill>
          <a:blip r:embed="rId3"/>
          <a:stretch>
            <a:fillRect/>
          </a:stretch>
        </p:blipFill>
        <p:spPr>
          <a:xfrm>
            <a:off x="5440623" y="3862718"/>
            <a:ext cx="1310754" cy="1261981"/>
          </a:xfrm>
          <a:prstGeom prst="rect">
            <a:avLst/>
          </a:prstGeom>
        </p:spPr>
      </p:pic>
    </p:spTree>
    <p:extLst>
      <p:ext uri="{BB962C8B-B14F-4D97-AF65-F5344CB8AC3E}">
        <p14:creationId xmlns:p14="http://schemas.microsoft.com/office/powerpoint/2010/main" val="2523685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32"/>
                                        </p:tgtEl>
                                        <p:attrNameLst>
                                          <p:attrName>style.visibility</p:attrName>
                                        </p:attrNameLst>
                                      </p:cBhvr>
                                      <p:to>
                                        <p:strVal val="visible"/>
                                      </p:to>
                                    </p:set>
                                    <p:animEffect transition="in" filter="fade">
                                      <p:cBhvr>
                                        <p:cTn id="7" dur="10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3"/>
        <p:cNvGrpSpPr/>
        <p:nvPr/>
      </p:nvGrpSpPr>
      <p:grpSpPr>
        <a:xfrm>
          <a:off x="0" y="0"/>
          <a:ext cx="0" cy="0"/>
          <a:chOff x="0" y="0"/>
          <a:chExt cx="0" cy="0"/>
        </a:xfrm>
      </p:grpSpPr>
      <p:sp>
        <p:nvSpPr>
          <p:cNvPr id="1044" name="Google Shape;1044;p76"/>
          <p:cNvSpPr txBox="1">
            <a:spLocks noGrp="1"/>
          </p:cNvSpPr>
          <p:nvPr>
            <p:ph type="title" idx="4294967295"/>
          </p:nvPr>
        </p:nvSpPr>
        <p:spPr>
          <a:xfrm>
            <a:off x="3636000" y="484367"/>
            <a:ext cx="4920000" cy="763600"/>
          </a:xfrm>
          <a:prstGeom prst="rect">
            <a:avLst/>
          </a:prstGeom>
        </p:spPr>
        <p:txBody>
          <a:bodyPr spcFirstLastPara="1" wrap="square" lIns="121900" tIns="121900" rIns="121900" bIns="121900" anchor="t" anchorCtr="0">
            <a:noAutofit/>
          </a:bodyPr>
          <a:lstStyle/>
          <a:p>
            <a:r>
              <a:rPr lang="en" dirty="0"/>
              <a:t>Table of contents</a:t>
            </a:r>
            <a:endParaRPr dirty="0"/>
          </a:p>
        </p:txBody>
      </p:sp>
      <p:sp>
        <p:nvSpPr>
          <p:cNvPr id="1045" name="Google Shape;1045;p76"/>
          <p:cNvSpPr txBox="1">
            <a:spLocks noGrp="1"/>
          </p:cNvSpPr>
          <p:nvPr>
            <p:ph type="subTitle" idx="4294967295"/>
          </p:nvPr>
        </p:nvSpPr>
        <p:spPr>
          <a:xfrm>
            <a:off x="1245651" y="2491967"/>
            <a:ext cx="4920000" cy="476000"/>
          </a:xfrm>
          <a:prstGeom prst="rect">
            <a:avLst/>
          </a:prstGeom>
        </p:spPr>
        <p:txBody>
          <a:bodyPr spcFirstLastPara="1" wrap="square" lIns="121900" tIns="121900" rIns="121900" bIns="121900" anchor="ctr" anchorCtr="0">
            <a:noAutofit/>
          </a:bodyPr>
          <a:lstStyle/>
          <a:p>
            <a:pPr marL="0" indent="0" algn="ctr">
              <a:buNone/>
            </a:pPr>
            <a:r>
              <a:rPr lang="en" sz="2400" b="1" dirty="0">
                <a:latin typeface="Josefin Sans" pitchFamily="2" charset="0"/>
              </a:rPr>
              <a:t>Overall Usage </a:t>
            </a:r>
          </a:p>
          <a:p>
            <a:pPr marL="0" indent="0" algn="ctr">
              <a:buNone/>
            </a:pPr>
            <a:r>
              <a:rPr lang="en" sz="2400" b="1" dirty="0">
                <a:latin typeface="Josefin Sans" pitchFamily="2" charset="0"/>
              </a:rPr>
              <a:t>Summary</a:t>
            </a:r>
            <a:endParaRPr sz="2400" b="1" dirty="0">
              <a:latin typeface="Josefin Sans" pitchFamily="2" charset="0"/>
            </a:endParaRPr>
          </a:p>
        </p:txBody>
      </p:sp>
      <p:sp>
        <p:nvSpPr>
          <p:cNvPr id="1046" name="Google Shape;1046;p76"/>
          <p:cNvSpPr txBox="1">
            <a:spLocks noGrp="1"/>
          </p:cNvSpPr>
          <p:nvPr>
            <p:ph type="subTitle" idx="4294967295"/>
          </p:nvPr>
        </p:nvSpPr>
        <p:spPr>
          <a:xfrm>
            <a:off x="7217384" y="4886823"/>
            <a:ext cx="5106800" cy="476000"/>
          </a:xfrm>
          <a:prstGeom prst="rect">
            <a:avLst/>
          </a:prstGeom>
        </p:spPr>
        <p:txBody>
          <a:bodyPr spcFirstLastPara="1" wrap="square" lIns="121900" tIns="121900" rIns="121900" bIns="121900" anchor="ctr" anchorCtr="0">
            <a:noAutofit/>
          </a:bodyPr>
          <a:lstStyle/>
          <a:p>
            <a:pPr marL="0" indent="0" algn="ctr">
              <a:buNone/>
            </a:pPr>
            <a:r>
              <a:rPr lang="en" sz="2400" b="1" dirty="0">
                <a:latin typeface="Josefin Sans" pitchFamily="2" charset="0"/>
              </a:rPr>
              <a:t>Preferred Device</a:t>
            </a:r>
            <a:endParaRPr sz="2400" b="1" dirty="0">
              <a:latin typeface="Josefin Sans" pitchFamily="2" charset="0"/>
            </a:endParaRPr>
          </a:p>
        </p:txBody>
      </p:sp>
      <p:sp>
        <p:nvSpPr>
          <p:cNvPr id="1049" name="Google Shape;1049;p76"/>
          <p:cNvSpPr txBox="1">
            <a:spLocks noGrp="1"/>
          </p:cNvSpPr>
          <p:nvPr>
            <p:ph type="subTitle" idx="4294967295"/>
          </p:nvPr>
        </p:nvSpPr>
        <p:spPr>
          <a:xfrm>
            <a:off x="0" y="4998302"/>
            <a:ext cx="5106800" cy="476000"/>
          </a:xfrm>
          <a:prstGeom prst="rect">
            <a:avLst/>
          </a:prstGeom>
        </p:spPr>
        <p:txBody>
          <a:bodyPr spcFirstLastPara="1" wrap="square" lIns="121900" tIns="121900" rIns="121900" bIns="121900" anchor="ctr" anchorCtr="0">
            <a:noAutofit/>
          </a:bodyPr>
          <a:lstStyle/>
          <a:p>
            <a:pPr marL="0" indent="0" algn="ctr">
              <a:buNone/>
            </a:pPr>
            <a:r>
              <a:rPr lang="en" sz="2400" b="1" dirty="0">
                <a:latin typeface="Josefin Sans" pitchFamily="2" charset="0"/>
              </a:rPr>
              <a:t>User </a:t>
            </a:r>
          </a:p>
          <a:p>
            <a:pPr marL="0" indent="0" algn="ctr">
              <a:buNone/>
            </a:pPr>
            <a:r>
              <a:rPr lang="en" sz="2400" b="1" dirty="0">
                <a:latin typeface="Josefin Sans" pitchFamily="2" charset="0"/>
              </a:rPr>
              <a:t>Engagement</a:t>
            </a:r>
            <a:endParaRPr sz="2400" b="1" dirty="0">
              <a:latin typeface="Josefin Sans" pitchFamily="2" charset="0"/>
            </a:endParaRPr>
          </a:p>
        </p:txBody>
      </p:sp>
      <p:sp>
        <p:nvSpPr>
          <p:cNvPr id="1051" name="Google Shape;1051;p76"/>
          <p:cNvSpPr txBox="1">
            <a:spLocks noGrp="1"/>
          </p:cNvSpPr>
          <p:nvPr>
            <p:ph type="subTitle" idx="4294967295"/>
          </p:nvPr>
        </p:nvSpPr>
        <p:spPr>
          <a:xfrm>
            <a:off x="3379467" y="4886823"/>
            <a:ext cx="4920000" cy="476000"/>
          </a:xfrm>
          <a:prstGeom prst="rect">
            <a:avLst/>
          </a:prstGeom>
        </p:spPr>
        <p:txBody>
          <a:bodyPr spcFirstLastPara="1" wrap="square" lIns="121900" tIns="121900" rIns="121900" bIns="121900" anchor="ctr" anchorCtr="0">
            <a:noAutofit/>
          </a:bodyPr>
          <a:lstStyle/>
          <a:p>
            <a:pPr marL="0" indent="0" algn="ctr">
              <a:buNone/>
            </a:pPr>
            <a:r>
              <a:rPr lang="en-US" sz="2400" b="1" dirty="0">
                <a:latin typeface="Josefin Sans" pitchFamily="2" charset="0"/>
              </a:rPr>
              <a:t>Daily Usage </a:t>
            </a:r>
          </a:p>
        </p:txBody>
      </p:sp>
      <p:sp>
        <p:nvSpPr>
          <p:cNvPr id="1053" name="Google Shape;1053;p76"/>
          <p:cNvSpPr txBox="1">
            <a:spLocks noGrp="1"/>
          </p:cNvSpPr>
          <p:nvPr>
            <p:ph type="title" idx="4294967295"/>
          </p:nvPr>
        </p:nvSpPr>
        <p:spPr>
          <a:xfrm>
            <a:off x="3012851" y="1561484"/>
            <a:ext cx="1385600" cy="890000"/>
          </a:xfrm>
          <a:prstGeom prst="rect">
            <a:avLst/>
          </a:prstGeom>
        </p:spPr>
        <p:txBody>
          <a:bodyPr spcFirstLastPara="1" wrap="square" lIns="121900" tIns="121900" rIns="121900" bIns="121900" anchor="ctr" anchorCtr="0">
            <a:noAutofit/>
          </a:bodyPr>
          <a:lstStyle/>
          <a:p>
            <a:r>
              <a:rPr lang="en" dirty="0"/>
              <a:t>01</a:t>
            </a:r>
            <a:endParaRPr dirty="0"/>
          </a:p>
        </p:txBody>
      </p:sp>
      <p:sp>
        <p:nvSpPr>
          <p:cNvPr id="1054" name="Google Shape;1054;p76"/>
          <p:cNvSpPr txBox="1">
            <a:spLocks noGrp="1"/>
          </p:cNvSpPr>
          <p:nvPr>
            <p:ph type="title" idx="4294967295"/>
          </p:nvPr>
        </p:nvSpPr>
        <p:spPr>
          <a:xfrm>
            <a:off x="7700084" y="1561484"/>
            <a:ext cx="1385600" cy="890000"/>
          </a:xfrm>
          <a:prstGeom prst="rect">
            <a:avLst/>
          </a:prstGeom>
        </p:spPr>
        <p:txBody>
          <a:bodyPr spcFirstLastPara="1" wrap="square" lIns="121900" tIns="121900" rIns="121900" bIns="121900" anchor="ctr" anchorCtr="0">
            <a:noAutofit/>
          </a:bodyPr>
          <a:lstStyle/>
          <a:p>
            <a:r>
              <a:rPr lang="en" dirty="0"/>
              <a:t>02</a:t>
            </a:r>
            <a:endParaRPr dirty="0"/>
          </a:p>
        </p:txBody>
      </p:sp>
      <p:sp>
        <p:nvSpPr>
          <p:cNvPr id="1055" name="Google Shape;1055;p76"/>
          <p:cNvSpPr txBox="1">
            <a:spLocks noGrp="1"/>
          </p:cNvSpPr>
          <p:nvPr>
            <p:ph type="title" idx="4294967295"/>
          </p:nvPr>
        </p:nvSpPr>
        <p:spPr>
          <a:xfrm>
            <a:off x="1849634" y="4102059"/>
            <a:ext cx="1385600" cy="890000"/>
          </a:xfrm>
          <a:prstGeom prst="rect">
            <a:avLst/>
          </a:prstGeom>
        </p:spPr>
        <p:txBody>
          <a:bodyPr spcFirstLastPara="1" wrap="square" lIns="121900" tIns="121900" rIns="121900" bIns="121900" anchor="ctr" anchorCtr="0">
            <a:noAutofit/>
          </a:bodyPr>
          <a:lstStyle/>
          <a:p>
            <a:r>
              <a:rPr lang="en" dirty="0"/>
              <a:t>03</a:t>
            </a:r>
            <a:endParaRPr dirty="0"/>
          </a:p>
        </p:txBody>
      </p:sp>
      <p:sp>
        <p:nvSpPr>
          <p:cNvPr id="1056" name="Google Shape;1056;p76"/>
          <p:cNvSpPr txBox="1">
            <a:spLocks noGrp="1"/>
          </p:cNvSpPr>
          <p:nvPr>
            <p:ph type="title" idx="4294967295"/>
          </p:nvPr>
        </p:nvSpPr>
        <p:spPr>
          <a:xfrm>
            <a:off x="5146667" y="4102059"/>
            <a:ext cx="1385600" cy="890000"/>
          </a:xfrm>
          <a:prstGeom prst="rect">
            <a:avLst/>
          </a:prstGeom>
        </p:spPr>
        <p:txBody>
          <a:bodyPr spcFirstLastPara="1" wrap="square" lIns="121900" tIns="121900" rIns="121900" bIns="121900" anchor="ctr" anchorCtr="0">
            <a:noAutofit/>
          </a:bodyPr>
          <a:lstStyle/>
          <a:p>
            <a:r>
              <a:rPr lang="en" dirty="0"/>
              <a:t>04</a:t>
            </a:r>
            <a:endParaRPr dirty="0"/>
          </a:p>
        </p:txBody>
      </p:sp>
      <p:pic>
        <p:nvPicPr>
          <p:cNvPr id="2" name="Picture 1">
            <a:extLst>
              <a:ext uri="{FF2B5EF4-FFF2-40B4-BE49-F238E27FC236}">
                <a16:creationId xmlns:a16="http://schemas.microsoft.com/office/drawing/2014/main" id="{DEE844A8-48F8-BCA8-8FC2-20FDCC51279E}"/>
              </a:ext>
            </a:extLst>
          </p:cNvPr>
          <p:cNvPicPr>
            <a:picLocks noChangeAspect="1"/>
          </p:cNvPicPr>
          <p:nvPr/>
        </p:nvPicPr>
        <p:blipFill>
          <a:blip r:embed="rId3"/>
          <a:stretch>
            <a:fillRect/>
          </a:stretch>
        </p:blipFill>
        <p:spPr>
          <a:xfrm>
            <a:off x="11133769" y="99835"/>
            <a:ext cx="538174" cy="515750"/>
          </a:xfrm>
          <a:prstGeom prst="rect">
            <a:avLst/>
          </a:prstGeom>
        </p:spPr>
      </p:pic>
      <p:sp>
        <p:nvSpPr>
          <p:cNvPr id="3" name="Google Shape;1056;p76">
            <a:extLst>
              <a:ext uri="{FF2B5EF4-FFF2-40B4-BE49-F238E27FC236}">
                <a16:creationId xmlns:a16="http://schemas.microsoft.com/office/drawing/2014/main" id="{CDFA585A-540A-8B3D-B3DE-530B767BA10C}"/>
              </a:ext>
            </a:extLst>
          </p:cNvPr>
          <p:cNvSpPr txBox="1">
            <a:spLocks/>
          </p:cNvSpPr>
          <p:nvPr/>
        </p:nvSpPr>
        <p:spPr>
          <a:xfrm>
            <a:off x="8956766" y="4104869"/>
            <a:ext cx="1385600" cy="8900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1pPr>
            <a:lvl2pPr marR="0" lvl="1"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2pPr>
            <a:lvl3pPr marR="0" lvl="2"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3pPr>
            <a:lvl4pPr marR="0" lvl="3"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4pPr>
            <a:lvl5pPr marR="0" lvl="4"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5pPr>
            <a:lvl6pPr marR="0" lvl="5"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6pPr>
            <a:lvl7pPr marR="0" lvl="6"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7pPr>
            <a:lvl8pPr marR="0" lvl="7"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8pPr>
            <a:lvl9pPr marR="0" lvl="8" algn="l" rtl="0">
              <a:lnSpc>
                <a:spcPct val="100000"/>
              </a:lnSpc>
              <a:spcBef>
                <a:spcPts val="0"/>
              </a:spcBef>
              <a:spcAft>
                <a:spcPts val="0"/>
              </a:spcAft>
              <a:buClr>
                <a:schemeClr val="accent6"/>
              </a:buClr>
              <a:buSzPts val="3000"/>
              <a:buFont typeface="Josefin Sans"/>
              <a:buNone/>
              <a:defRPr sz="3000" b="1" i="0" u="none" strike="noStrike" cap="none">
                <a:solidFill>
                  <a:schemeClr val="accent6"/>
                </a:solidFill>
                <a:latin typeface="Josefin Sans"/>
                <a:ea typeface="Josefin Sans"/>
                <a:cs typeface="Josefin Sans"/>
                <a:sym typeface="Josefin Sans"/>
              </a:defRPr>
            </a:lvl9pPr>
          </a:lstStyle>
          <a:p>
            <a:r>
              <a:rPr lang="en" kern="0" dirty="0"/>
              <a:t>05</a:t>
            </a:r>
          </a:p>
        </p:txBody>
      </p:sp>
      <p:sp>
        <p:nvSpPr>
          <p:cNvPr id="4" name="Google Shape;1049;p76">
            <a:extLst>
              <a:ext uri="{FF2B5EF4-FFF2-40B4-BE49-F238E27FC236}">
                <a16:creationId xmlns:a16="http://schemas.microsoft.com/office/drawing/2014/main" id="{E7A55F41-06FC-251C-A5A3-FA2CAABCC31A}"/>
              </a:ext>
            </a:extLst>
          </p:cNvPr>
          <p:cNvSpPr txBox="1">
            <a:spLocks/>
          </p:cNvSpPr>
          <p:nvPr/>
        </p:nvSpPr>
        <p:spPr>
          <a:xfrm>
            <a:off x="5839467" y="2491967"/>
            <a:ext cx="5106800" cy="476000"/>
          </a:xfrm>
          <a:prstGeom prst="rect">
            <a:avLst/>
          </a:prstGeom>
          <a:noFill/>
          <a:ln>
            <a:noFill/>
          </a:ln>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1600"/>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1600"/>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1600"/>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1600"/>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1600"/>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1600"/>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1600"/>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1600"/>
              </a:spcBef>
              <a:spcAft>
                <a:spcPts val="160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9pPr>
          </a:lstStyle>
          <a:p>
            <a:pPr marL="0" indent="0" algn="ctr">
              <a:buFont typeface="Open Sans"/>
              <a:buNone/>
            </a:pPr>
            <a:r>
              <a:rPr lang="en-US" sz="2400" b="1" kern="0" dirty="0">
                <a:latin typeface="Josefin Sans" pitchFamily="2" charset="0"/>
              </a:rPr>
              <a:t>User Spend </a:t>
            </a:r>
          </a:p>
          <a:p>
            <a:pPr marL="0" indent="0" algn="ctr">
              <a:buFont typeface="Open Sans"/>
              <a:buNone/>
            </a:pPr>
            <a:r>
              <a:rPr lang="en-US" sz="2400" b="1" kern="0" dirty="0">
                <a:latin typeface="Josefin Sans" pitchFamily="2" charset="0"/>
              </a:rPr>
              <a:t>Behavior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044"/>
                                        </p:tgtEl>
                                        <p:attrNameLst>
                                          <p:attrName>style.visibility</p:attrName>
                                        </p:attrNameLst>
                                      </p:cBhvr>
                                      <p:to>
                                        <p:strVal val="visible"/>
                                      </p:to>
                                    </p:set>
                                    <p:animEffect transition="in" filter="fade">
                                      <p:cBhvr>
                                        <p:cTn id="7" dur="1000"/>
                                        <p:tgtEl>
                                          <p:spTgt spid="1044"/>
                                        </p:tgtEl>
                                      </p:cBhvr>
                                    </p:animEffect>
                                  </p:childTnLst>
                                </p:cTn>
                              </p:par>
                            </p:childTnLst>
                          </p:cTn>
                        </p:par>
                        <p:par>
                          <p:cTn id="8" fill="hold">
                            <p:stCondLst>
                              <p:cond delay="1000"/>
                            </p:stCondLst>
                            <p:childTnLst>
                              <p:par>
                                <p:cTn id="9" presetID="10" presetClass="entr" presetSubtype="0" fill="hold" nodeType="afterEffect">
                                  <p:stCondLst>
                                    <p:cond delay="0"/>
                                  </p:stCondLst>
                                  <p:childTnLst>
                                    <p:set>
                                      <p:cBhvr>
                                        <p:cTn id="10" dur="1" fill="hold">
                                          <p:stCondLst>
                                            <p:cond delay="0"/>
                                          </p:stCondLst>
                                        </p:cTn>
                                        <p:tgtEl>
                                          <p:spTgt spid="1053"/>
                                        </p:tgtEl>
                                        <p:attrNameLst>
                                          <p:attrName>style.visibility</p:attrName>
                                        </p:attrNameLst>
                                      </p:cBhvr>
                                      <p:to>
                                        <p:strVal val="visible"/>
                                      </p:to>
                                    </p:set>
                                    <p:animEffect transition="in" filter="fade">
                                      <p:cBhvr>
                                        <p:cTn id="11" dur="1000"/>
                                        <p:tgtEl>
                                          <p:spTgt spid="1053"/>
                                        </p:tgtEl>
                                      </p:cBhvr>
                                    </p:animEffect>
                                  </p:childTnLst>
                                </p:cTn>
                              </p:par>
                              <p:par>
                                <p:cTn id="12" presetID="10" presetClass="entr" presetSubtype="0" fill="hold" nodeType="withEffect">
                                  <p:stCondLst>
                                    <p:cond delay="0"/>
                                  </p:stCondLst>
                                  <p:childTnLst>
                                    <p:set>
                                      <p:cBhvr>
                                        <p:cTn id="13" dur="1" fill="hold">
                                          <p:stCondLst>
                                            <p:cond delay="0"/>
                                          </p:stCondLst>
                                        </p:cTn>
                                        <p:tgtEl>
                                          <p:spTgt spid="1054"/>
                                        </p:tgtEl>
                                        <p:attrNameLst>
                                          <p:attrName>style.visibility</p:attrName>
                                        </p:attrNameLst>
                                      </p:cBhvr>
                                      <p:to>
                                        <p:strVal val="visible"/>
                                      </p:to>
                                    </p:set>
                                    <p:animEffect transition="in" filter="fade">
                                      <p:cBhvr>
                                        <p:cTn id="14" dur="1000"/>
                                        <p:tgtEl>
                                          <p:spTgt spid="1054"/>
                                        </p:tgtEl>
                                      </p:cBhvr>
                                    </p:animEffect>
                                  </p:childTnLst>
                                </p:cTn>
                              </p:par>
                              <p:par>
                                <p:cTn id="15" presetID="10" presetClass="entr" presetSubtype="0" fill="hold" nodeType="withEffect">
                                  <p:stCondLst>
                                    <p:cond delay="0"/>
                                  </p:stCondLst>
                                  <p:childTnLst>
                                    <p:set>
                                      <p:cBhvr>
                                        <p:cTn id="16" dur="1" fill="hold">
                                          <p:stCondLst>
                                            <p:cond delay="0"/>
                                          </p:stCondLst>
                                        </p:cTn>
                                        <p:tgtEl>
                                          <p:spTgt spid="1055"/>
                                        </p:tgtEl>
                                        <p:attrNameLst>
                                          <p:attrName>style.visibility</p:attrName>
                                        </p:attrNameLst>
                                      </p:cBhvr>
                                      <p:to>
                                        <p:strVal val="visible"/>
                                      </p:to>
                                    </p:set>
                                    <p:animEffect transition="in" filter="fade">
                                      <p:cBhvr>
                                        <p:cTn id="17" dur="1000"/>
                                        <p:tgtEl>
                                          <p:spTgt spid="1055"/>
                                        </p:tgtEl>
                                      </p:cBhvr>
                                    </p:animEffect>
                                  </p:childTnLst>
                                </p:cTn>
                              </p:par>
                              <p:par>
                                <p:cTn id="18" presetID="10" presetClass="entr" presetSubtype="0" fill="hold" nodeType="withEffect">
                                  <p:stCondLst>
                                    <p:cond delay="0"/>
                                  </p:stCondLst>
                                  <p:childTnLst>
                                    <p:set>
                                      <p:cBhvr>
                                        <p:cTn id="19" dur="1" fill="hold">
                                          <p:stCondLst>
                                            <p:cond delay="0"/>
                                          </p:stCondLst>
                                        </p:cTn>
                                        <p:tgtEl>
                                          <p:spTgt spid="1056"/>
                                        </p:tgtEl>
                                        <p:attrNameLst>
                                          <p:attrName>style.visibility</p:attrName>
                                        </p:attrNameLst>
                                      </p:cBhvr>
                                      <p:to>
                                        <p:strVal val="visible"/>
                                      </p:to>
                                    </p:set>
                                    <p:animEffect transition="in" filter="fade">
                                      <p:cBhvr>
                                        <p:cTn id="20" dur="1000"/>
                                        <p:tgtEl>
                                          <p:spTgt spid="1056"/>
                                        </p:tgtEl>
                                      </p:cBhvr>
                                    </p:animEffect>
                                  </p:childTnLst>
                                </p:cTn>
                              </p:par>
                            </p:childTnLst>
                          </p:cTn>
                        </p:par>
                        <p:par>
                          <p:cTn id="21" fill="hold">
                            <p:stCondLst>
                              <p:cond delay="2000"/>
                            </p:stCondLst>
                            <p:childTnLst>
                              <p:par>
                                <p:cTn id="22" presetID="10" presetClass="entr" presetSubtype="0" fill="hold" nodeType="afterEffect">
                                  <p:stCondLst>
                                    <p:cond delay="0"/>
                                  </p:stCondLst>
                                  <p:childTnLst>
                                    <p:set>
                                      <p:cBhvr>
                                        <p:cTn id="23" dur="1" fill="hold">
                                          <p:stCondLst>
                                            <p:cond delay="0"/>
                                          </p:stCondLst>
                                        </p:cTn>
                                        <p:tgtEl>
                                          <p:spTgt spid="1045"/>
                                        </p:tgtEl>
                                        <p:attrNameLst>
                                          <p:attrName>style.visibility</p:attrName>
                                        </p:attrNameLst>
                                      </p:cBhvr>
                                      <p:to>
                                        <p:strVal val="visible"/>
                                      </p:to>
                                    </p:set>
                                    <p:animEffect transition="in" filter="fade">
                                      <p:cBhvr>
                                        <p:cTn id="24" dur="1000"/>
                                        <p:tgtEl>
                                          <p:spTgt spid="1045"/>
                                        </p:tgtEl>
                                      </p:cBhvr>
                                    </p:animEffect>
                                  </p:childTnLst>
                                </p:cTn>
                              </p:par>
                              <p:par>
                                <p:cTn id="25" presetID="10" presetClass="entr" presetSubtype="0" fill="hold" nodeType="withEffect">
                                  <p:stCondLst>
                                    <p:cond delay="0"/>
                                  </p:stCondLst>
                                  <p:childTnLst>
                                    <p:set>
                                      <p:cBhvr>
                                        <p:cTn id="26" dur="1" fill="hold">
                                          <p:stCondLst>
                                            <p:cond delay="0"/>
                                          </p:stCondLst>
                                        </p:cTn>
                                        <p:tgtEl>
                                          <p:spTgt spid="1046"/>
                                        </p:tgtEl>
                                        <p:attrNameLst>
                                          <p:attrName>style.visibility</p:attrName>
                                        </p:attrNameLst>
                                      </p:cBhvr>
                                      <p:to>
                                        <p:strVal val="visible"/>
                                      </p:to>
                                    </p:set>
                                    <p:animEffect transition="in" filter="fade">
                                      <p:cBhvr>
                                        <p:cTn id="27" dur="1000"/>
                                        <p:tgtEl>
                                          <p:spTgt spid="1046"/>
                                        </p:tgtEl>
                                      </p:cBhvr>
                                    </p:animEffect>
                                  </p:childTnLst>
                                </p:cTn>
                              </p:par>
                              <p:par>
                                <p:cTn id="28" presetID="10" presetClass="entr" presetSubtype="0" fill="hold" nodeType="withEffect">
                                  <p:stCondLst>
                                    <p:cond delay="0"/>
                                  </p:stCondLst>
                                  <p:childTnLst>
                                    <p:set>
                                      <p:cBhvr>
                                        <p:cTn id="29" dur="1" fill="hold">
                                          <p:stCondLst>
                                            <p:cond delay="0"/>
                                          </p:stCondLst>
                                        </p:cTn>
                                        <p:tgtEl>
                                          <p:spTgt spid="1049"/>
                                        </p:tgtEl>
                                        <p:attrNameLst>
                                          <p:attrName>style.visibility</p:attrName>
                                        </p:attrNameLst>
                                      </p:cBhvr>
                                      <p:to>
                                        <p:strVal val="visible"/>
                                      </p:to>
                                    </p:set>
                                    <p:animEffect transition="in" filter="fade">
                                      <p:cBhvr>
                                        <p:cTn id="30" dur="1000"/>
                                        <p:tgtEl>
                                          <p:spTgt spid="1049"/>
                                        </p:tgtEl>
                                      </p:cBhvr>
                                    </p:animEffect>
                                  </p:childTnLst>
                                </p:cTn>
                              </p:par>
                              <p:par>
                                <p:cTn id="31" presetID="10" presetClass="entr" presetSubtype="0" fill="hold" nodeType="withEffect">
                                  <p:stCondLst>
                                    <p:cond delay="0"/>
                                  </p:stCondLst>
                                  <p:childTnLst>
                                    <p:set>
                                      <p:cBhvr>
                                        <p:cTn id="32" dur="1" fill="hold">
                                          <p:stCondLst>
                                            <p:cond delay="0"/>
                                          </p:stCondLst>
                                        </p:cTn>
                                        <p:tgtEl>
                                          <p:spTgt spid="1051"/>
                                        </p:tgtEl>
                                        <p:attrNameLst>
                                          <p:attrName>style.visibility</p:attrName>
                                        </p:attrNameLst>
                                      </p:cBhvr>
                                      <p:to>
                                        <p:strVal val="visible"/>
                                      </p:to>
                                    </p:set>
                                    <p:animEffect transition="in" filter="fade">
                                      <p:cBhvr>
                                        <p:cTn id="33" dur="1000"/>
                                        <p:tgtEl>
                                          <p:spTgt spid="1051"/>
                                        </p:tgtEl>
                                      </p:cBhvr>
                                    </p:animEffect>
                                  </p:childTnLst>
                                </p:cTn>
                              </p:par>
                              <p:par>
                                <p:cTn id="34" presetID="10" presetClass="entr" presetSubtype="0" fill="hold" nodeType="with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fade">
                                      <p:cBhvr>
                                        <p:cTn id="36" dur="1000"/>
                                        <p:tgtEl>
                                          <p:spTgt spid="3"/>
                                        </p:tgtEl>
                                      </p:cBhvr>
                                    </p:animEffect>
                                  </p:childTnLst>
                                </p:cTn>
                              </p:par>
                              <p:par>
                                <p:cTn id="37" presetID="10" presetClass="entr" presetSubtype="0" fill="hold" nodeType="withEffect">
                                  <p:stCondLst>
                                    <p:cond delay="0"/>
                                  </p:stCondLst>
                                  <p:childTnLst>
                                    <p:set>
                                      <p:cBhvr>
                                        <p:cTn id="38" dur="1" fill="hold">
                                          <p:stCondLst>
                                            <p:cond delay="0"/>
                                          </p:stCondLst>
                                        </p:cTn>
                                        <p:tgtEl>
                                          <p:spTgt spid="4"/>
                                        </p:tgtEl>
                                        <p:attrNameLst>
                                          <p:attrName>style.visibility</p:attrName>
                                        </p:attrNameLst>
                                      </p:cBhvr>
                                      <p:to>
                                        <p:strVal val="visible"/>
                                      </p:to>
                                    </p:set>
                                    <p:animEffect transition="in" filter="fade">
                                      <p:cBhvr>
                                        <p:cTn id="39"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1"/>
        <p:cNvGrpSpPr/>
        <p:nvPr/>
      </p:nvGrpSpPr>
      <p:grpSpPr>
        <a:xfrm>
          <a:off x="0" y="0"/>
          <a:ext cx="0" cy="0"/>
          <a:chOff x="0" y="0"/>
          <a:chExt cx="0" cy="0"/>
        </a:xfrm>
      </p:grpSpPr>
      <p:sp>
        <p:nvSpPr>
          <p:cNvPr id="1283" name="Google Shape;1283;p94"/>
          <p:cNvSpPr txBox="1">
            <a:spLocks noGrp="1"/>
          </p:cNvSpPr>
          <p:nvPr>
            <p:ph type="body" idx="1"/>
          </p:nvPr>
        </p:nvSpPr>
        <p:spPr>
          <a:xfrm>
            <a:off x="6980130" y="1305792"/>
            <a:ext cx="2122376" cy="583755"/>
          </a:xfrm>
          <a:prstGeom prst="rect">
            <a:avLst/>
          </a:prstGeom>
        </p:spPr>
        <p:txBody>
          <a:bodyPr spcFirstLastPara="1" wrap="square" lIns="121900" tIns="121900" rIns="121900" bIns="121900" anchor="t" anchorCtr="0">
            <a:noAutofit/>
          </a:bodyPr>
          <a:lstStyle/>
          <a:p>
            <a:pPr marL="0" indent="0" algn="l">
              <a:spcAft>
                <a:spcPts val="2133"/>
              </a:spcAft>
              <a:buNone/>
            </a:pPr>
            <a:r>
              <a:rPr lang="en" sz="1200" b="1" dirty="0"/>
              <a:t>Key Findings:</a:t>
            </a:r>
          </a:p>
        </p:txBody>
      </p:sp>
      <p:pic>
        <p:nvPicPr>
          <p:cNvPr id="18" name="Picture 17">
            <a:extLst>
              <a:ext uri="{FF2B5EF4-FFF2-40B4-BE49-F238E27FC236}">
                <a16:creationId xmlns:a16="http://schemas.microsoft.com/office/drawing/2014/main" id="{9B320FEA-FFA0-BF51-0C13-5C4563D83824}"/>
              </a:ext>
            </a:extLst>
          </p:cNvPr>
          <p:cNvPicPr>
            <a:picLocks noChangeAspect="1"/>
          </p:cNvPicPr>
          <p:nvPr/>
        </p:nvPicPr>
        <p:blipFill>
          <a:blip r:embed="rId3"/>
          <a:stretch>
            <a:fillRect/>
          </a:stretch>
        </p:blipFill>
        <p:spPr>
          <a:xfrm>
            <a:off x="11550537" y="68733"/>
            <a:ext cx="538174" cy="515750"/>
          </a:xfrm>
          <a:prstGeom prst="rect">
            <a:avLst/>
          </a:prstGeom>
        </p:spPr>
      </p:pic>
      <p:sp>
        <p:nvSpPr>
          <p:cNvPr id="20" name="TextBox 19">
            <a:extLst>
              <a:ext uri="{FF2B5EF4-FFF2-40B4-BE49-F238E27FC236}">
                <a16:creationId xmlns:a16="http://schemas.microsoft.com/office/drawing/2014/main" id="{A098C157-D509-0A9D-15D5-560E3C2FF210}"/>
              </a:ext>
            </a:extLst>
          </p:cNvPr>
          <p:cNvSpPr txBox="1"/>
          <p:nvPr/>
        </p:nvSpPr>
        <p:spPr>
          <a:xfrm>
            <a:off x="7037280" y="1654597"/>
            <a:ext cx="4380020" cy="3814506"/>
          </a:xfrm>
          <a:prstGeom prst="rect">
            <a:avLst/>
          </a:prstGeom>
          <a:noFill/>
        </p:spPr>
        <p:txBody>
          <a:bodyPr wrap="square">
            <a:spAutoFit/>
          </a:bodyPr>
          <a:lstStyle/>
          <a:p>
            <a:pPr marL="171450" indent="-171450" algn="just">
              <a:lnSpc>
                <a:spcPct val="150000"/>
              </a:lnSpc>
              <a:buFont typeface="Wingdings" panose="05000000000000000000" pitchFamily="2" charset="2"/>
              <a:buChar char="q"/>
            </a:pPr>
            <a:r>
              <a:rPr lang="en-US" sz="900" b="1" i="0" dirty="0">
                <a:effectLst/>
                <a:latin typeface="Josefin Sans" pitchFamily="2" charset="0"/>
              </a:rPr>
              <a:t>Low Conversion in Some Countries: </a:t>
            </a:r>
            <a:r>
              <a:rPr lang="en-US" sz="900" b="0" i="0" dirty="0">
                <a:effectLst/>
                <a:latin typeface="Josefin Sans" pitchFamily="2" charset="0"/>
              </a:rPr>
              <a:t>Many countries show high registration but low conversion rates. Campaigns, offers, and improved onboarding can help activate these users.</a:t>
            </a:r>
          </a:p>
          <a:p>
            <a:pPr marL="171450" indent="-171450" algn="just">
              <a:lnSpc>
                <a:spcPct val="150000"/>
              </a:lnSpc>
              <a:buFont typeface="Wingdings" panose="05000000000000000000" pitchFamily="2" charset="2"/>
              <a:buChar char="q"/>
            </a:pPr>
            <a:r>
              <a:rPr lang="en-US" sz="900" b="1" i="0" dirty="0">
                <a:effectLst/>
                <a:latin typeface="Josefin Sans" pitchFamily="2" charset="0"/>
              </a:rPr>
              <a:t>Restaurant Dominance: </a:t>
            </a:r>
            <a:r>
              <a:rPr lang="en-US" sz="900" b="0" i="0" dirty="0">
                <a:effectLst/>
                <a:latin typeface="Josefin Sans" pitchFamily="2" charset="0"/>
              </a:rPr>
              <a:t>Restaurants account for the majority of purchases across all countries, making them a critical revenue driver.</a:t>
            </a:r>
          </a:p>
          <a:p>
            <a:pPr marL="171450" indent="-171450" algn="just">
              <a:lnSpc>
                <a:spcPct val="150000"/>
              </a:lnSpc>
              <a:buFont typeface="Wingdings" panose="05000000000000000000" pitchFamily="2" charset="2"/>
              <a:buChar char="q"/>
            </a:pPr>
            <a:r>
              <a:rPr lang="en-US" sz="900" b="1" dirty="0">
                <a:latin typeface="Josefin Sans" pitchFamily="2" charset="0"/>
              </a:rPr>
              <a:t>American Cuisine Preferred: 39.53</a:t>
            </a:r>
            <a:r>
              <a:rPr lang="en-US" sz="900" b="1" i="0" dirty="0">
                <a:effectLst/>
                <a:latin typeface="Josefin Sans" pitchFamily="2" charset="0"/>
              </a:rPr>
              <a:t>%</a:t>
            </a:r>
            <a:r>
              <a:rPr lang="en-US" sz="900" i="0" dirty="0">
                <a:effectLst/>
                <a:latin typeface="Josefin Sans" pitchFamily="2" charset="0"/>
              </a:rPr>
              <a:t> users prefer American Cuisine as their top restaurant type. </a:t>
            </a:r>
          </a:p>
          <a:p>
            <a:pPr marL="171450" indent="-171450" algn="just">
              <a:lnSpc>
                <a:spcPct val="150000"/>
              </a:lnSpc>
              <a:buFont typeface="Wingdings" panose="05000000000000000000" pitchFamily="2" charset="2"/>
              <a:buChar char="q"/>
            </a:pPr>
            <a:r>
              <a:rPr lang="en-US" sz="900" b="1" i="0" dirty="0">
                <a:effectLst/>
                <a:latin typeface="Josefin Sans" pitchFamily="2" charset="0"/>
              </a:rPr>
              <a:t>Geographic Patterns: </a:t>
            </a:r>
            <a:r>
              <a:rPr lang="en-US" sz="900" b="0" i="0" dirty="0">
                <a:effectLst/>
                <a:latin typeface="Josefin Sans" pitchFamily="2" charset="0"/>
              </a:rPr>
              <a:t>Denmark has higher customer conversion rates and AOV compared to Finland (and others), which struggles with activation despite high registrations.</a:t>
            </a:r>
            <a:r>
              <a:rPr lang="en-US" sz="900" dirty="0">
                <a:solidFill>
                  <a:schemeClr val="tx1"/>
                </a:solidFill>
                <a:latin typeface="Josefin Sans" pitchFamily="2" charset="0"/>
              </a:rPr>
              <a:t> Greece also struggles with activation and experiences high churn after one purchase. </a:t>
            </a:r>
          </a:p>
          <a:p>
            <a:pPr marL="171450" indent="-171450" algn="just">
              <a:lnSpc>
                <a:spcPct val="150000"/>
              </a:lnSpc>
              <a:buFont typeface="Wingdings" panose="05000000000000000000" pitchFamily="2" charset="2"/>
              <a:buChar char="q"/>
            </a:pPr>
            <a:r>
              <a:rPr lang="en-US" sz="900" b="1" i="0" dirty="0">
                <a:effectLst/>
                <a:latin typeface="Josefin Sans" pitchFamily="2" charset="0"/>
              </a:rPr>
              <a:t>Device Insights: </a:t>
            </a:r>
            <a:r>
              <a:rPr lang="en-US" sz="900" b="0" i="0" dirty="0">
                <a:effectLst/>
                <a:latin typeface="Josefin Sans" pitchFamily="2" charset="0"/>
              </a:rPr>
              <a:t>Android users are more likely to be inactive compared to iOS users, especially in Finland where over 50% of Android users are inactive. Improving the Android app experience is crucial.</a:t>
            </a:r>
          </a:p>
          <a:p>
            <a:pPr marL="171450" indent="-171450" algn="just">
              <a:lnSpc>
                <a:spcPct val="150000"/>
              </a:lnSpc>
              <a:buFont typeface="Wingdings" panose="05000000000000000000" pitchFamily="2" charset="2"/>
              <a:buChar char="q"/>
            </a:pPr>
            <a:r>
              <a:rPr lang="en-US" sz="900" b="1" dirty="0">
                <a:latin typeface="Josefin Sans" pitchFamily="2" charset="0"/>
              </a:rPr>
              <a:t>Missing Data : </a:t>
            </a:r>
            <a:r>
              <a:rPr lang="en-US" sz="900" dirty="0">
                <a:latin typeface="Josefin Sans" pitchFamily="2" charset="0"/>
              </a:rPr>
              <a:t>Late Night Purchase data is missing in the dataset which contradicts with most common hour of purchase. Causes can be from inputting data to other errors. Handled by engineering data using most common hour of purchase data. </a:t>
            </a:r>
            <a:endParaRPr lang="en-US" sz="900" b="1" i="0" dirty="0">
              <a:effectLst/>
              <a:latin typeface="Josefin Sans" pitchFamily="2" charset="0"/>
            </a:endParaRPr>
          </a:p>
        </p:txBody>
      </p:sp>
      <p:sp>
        <p:nvSpPr>
          <p:cNvPr id="22" name="TextBox 21">
            <a:extLst>
              <a:ext uri="{FF2B5EF4-FFF2-40B4-BE49-F238E27FC236}">
                <a16:creationId xmlns:a16="http://schemas.microsoft.com/office/drawing/2014/main" id="{D7DD26E9-C619-2DB2-94DD-926BEF9D118C}"/>
              </a:ext>
            </a:extLst>
          </p:cNvPr>
          <p:cNvSpPr txBox="1"/>
          <p:nvPr/>
        </p:nvSpPr>
        <p:spPr>
          <a:xfrm>
            <a:off x="1220510" y="1654597"/>
            <a:ext cx="5365224" cy="3814506"/>
          </a:xfrm>
          <a:prstGeom prst="rect">
            <a:avLst/>
          </a:prstGeom>
          <a:noFill/>
        </p:spPr>
        <p:txBody>
          <a:bodyPr wrap="square">
            <a:spAutoFit/>
          </a:bodyPr>
          <a:lstStyle/>
          <a:p>
            <a:pPr marL="171450" indent="-171450" algn="just">
              <a:lnSpc>
                <a:spcPct val="150000"/>
              </a:lnSpc>
              <a:buFont typeface="Wingdings" panose="05000000000000000000" pitchFamily="2" charset="2"/>
              <a:buChar char="q"/>
            </a:pPr>
            <a:r>
              <a:rPr lang="en-US" sz="900" b="1" i="0" dirty="0">
                <a:effectLst/>
                <a:latin typeface="Josefin Sans" pitchFamily="2" charset="0"/>
              </a:rPr>
              <a:t>Customer Conversion Rate:</a:t>
            </a:r>
          </a:p>
          <a:p>
            <a:pPr marL="742950" lvl="1" indent="-285750" algn="just">
              <a:lnSpc>
                <a:spcPct val="150000"/>
              </a:lnSpc>
              <a:buFont typeface="Wingdings" panose="05000000000000000000" pitchFamily="2" charset="2"/>
              <a:buChar char="Ø"/>
            </a:pPr>
            <a:r>
              <a:rPr lang="en-US" sz="900" b="0" i="0" dirty="0">
                <a:effectLst/>
                <a:latin typeface="Josefin Sans" pitchFamily="2" charset="0"/>
              </a:rPr>
              <a:t>Measures the percentage of registered users who make at least </a:t>
            </a:r>
            <a:r>
              <a:rPr lang="en-US" sz="900" b="1" i="0" dirty="0">
                <a:effectLst/>
                <a:latin typeface="Josefin Sans" pitchFamily="2" charset="0"/>
              </a:rPr>
              <a:t>one purchase</a:t>
            </a:r>
            <a:r>
              <a:rPr lang="en-US" sz="900" b="0" i="0" dirty="0">
                <a:effectLst/>
                <a:latin typeface="Josefin Sans" pitchFamily="2" charset="0"/>
              </a:rPr>
              <a:t>.</a:t>
            </a:r>
          </a:p>
          <a:p>
            <a:pPr marL="742950" lvl="1" indent="-285750" algn="just">
              <a:lnSpc>
                <a:spcPct val="150000"/>
              </a:lnSpc>
              <a:buFont typeface="Wingdings" panose="05000000000000000000" pitchFamily="2" charset="2"/>
              <a:buChar char="Ø"/>
            </a:pPr>
            <a:r>
              <a:rPr lang="en-US" sz="900" b="0" i="0" dirty="0">
                <a:effectLst/>
                <a:latin typeface="Josefin Sans" pitchFamily="2" charset="0"/>
              </a:rPr>
              <a:t>Helps evaluate the effectiveness of onboarding and marketing efforts in converting users into paying customers.</a:t>
            </a:r>
          </a:p>
          <a:p>
            <a:pPr marL="171450" indent="-171450" algn="just">
              <a:lnSpc>
                <a:spcPct val="150000"/>
              </a:lnSpc>
              <a:buFont typeface="Wingdings" panose="05000000000000000000" pitchFamily="2" charset="2"/>
              <a:buChar char="q"/>
            </a:pPr>
            <a:r>
              <a:rPr lang="en-US" sz="900" b="1" i="0" dirty="0">
                <a:effectLst/>
                <a:latin typeface="Josefin Sans" pitchFamily="2" charset="0"/>
              </a:rPr>
              <a:t>Retention Rate:</a:t>
            </a:r>
          </a:p>
          <a:p>
            <a:pPr marL="742950" lvl="1" indent="-285750" algn="just">
              <a:lnSpc>
                <a:spcPct val="150000"/>
              </a:lnSpc>
              <a:buFont typeface="Wingdings" panose="05000000000000000000" pitchFamily="2" charset="2"/>
              <a:buChar char="Ø"/>
            </a:pPr>
            <a:r>
              <a:rPr lang="en-US" sz="900" b="0" i="0" dirty="0">
                <a:effectLst/>
                <a:latin typeface="Josefin Sans" pitchFamily="2" charset="0"/>
              </a:rPr>
              <a:t>Percentage of active users who make repeat purchases</a:t>
            </a:r>
            <a:r>
              <a:rPr lang="en-US" sz="900" dirty="0">
                <a:latin typeface="Josefin Sans" pitchFamily="2" charset="0"/>
              </a:rPr>
              <a:t> (</a:t>
            </a:r>
            <a:r>
              <a:rPr lang="en-US" sz="900" b="1" i="0" dirty="0">
                <a:effectLst/>
                <a:latin typeface="Josefin Sans" pitchFamily="2" charset="0"/>
              </a:rPr>
              <a:t>In this case &gt; 1</a:t>
            </a:r>
            <a:r>
              <a:rPr lang="en-US" sz="900" b="0" i="0" dirty="0">
                <a:effectLst/>
                <a:latin typeface="Josefin Sans" pitchFamily="2" charset="0"/>
              </a:rPr>
              <a:t>)</a:t>
            </a:r>
          </a:p>
          <a:p>
            <a:pPr marL="742950" lvl="1" indent="-285750" algn="just">
              <a:lnSpc>
                <a:spcPct val="150000"/>
              </a:lnSpc>
              <a:buFont typeface="Wingdings" panose="05000000000000000000" pitchFamily="2" charset="2"/>
              <a:buChar char="Ø"/>
            </a:pPr>
            <a:r>
              <a:rPr lang="en-US" sz="900" b="0" i="0" dirty="0">
                <a:effectLst/>
                <a:latin typeface="Josefin Sans" pitchFamily="2" charset="0"/>
              </a:rPr>
              <a:t>Indicates customer loyalty and satisfaction with the service. High retention rates lead to long-term revenue growth. Can increase the threshold to measure retention, also measure by weekly or monthly which couldn’t be possible here as all the registration of users have been in one single month. </a:t>
            </a:r>
          </a:p>
          <a:p>
            <a:pPr marL="171450" indent="-171450" algn="just">
              <a:lnSpc>
                <a:spcPct val="150000"/>
              </a:lnSpc>
              <a:buFont typeface="Wingdings" panose="05000000000000000000" pitchFamily="2" charset="2"/>
              <a:buChar char="q"/>
            </a:pPr>
            <a:r>
              <a:rPr lang="en-US" sz="900" b="1" i="0" dirty="0">
                <a:effectLst/>
                <a:latin typeface="Josefin Sans" pitchFamily="2" charset="0"/>
              </a:rPr>
              <a:t>Average Order Value (AOV):</a:t>
            </a:r>
          </a:p>
          <a:p>
            <a:pPr marL="742950" lvl="1" indent="-285750" algn="just">
              <a:lnSpc>
                <a:spcPct val="150000"/>
              </a:lnSpc>
              <a:buFont typeface="Wingdings" panose="05000000000000000000" pitchFamily="2" charset="2"/>
              <a:buChar char="Ø"/>
            </a:pPr>
            <a:r>
              <a:rPr lang="en-US" sz="900" b="0" i="0" dirty="0">
                <a:effectLst/>
                <a:latin typeface="Josefin Sans" pitchFamily="2" charset="0"/>
              </a:rPr>
              <a:t>Tracks the average revenue generated per purchase and per country.</a:t>
            </a:r>
          </a:p>
          <a:p>
            <a:pPr marL="742950" lvl="1" indent="-285750" algn="just">
              <a:lnSpc>
                <a:spcPct val="150000"/>
              </a:lnSpc>
              <a:buFont typeface="Wingdings" panose="05000000000000000000" pitchFamily="2" charset="2"/>
              <a:buChar char="Ø"/>
            </a:pPr>
            <a:r>
              <a:rPr lang="en-US" sz="900" b="0" i="0" dirty="0">
                <a:effectLst/>
                <a:latin typeface="Josefin Sans" pitchFamily="2" charset="0"/>
              </a:rPr>
              <a:t>A key indicator of customer spending behavior and profitability. Higher AOV suggests opportunities to upsell or cross-sell.</a:t>
            </a:r>
          </a:p>
          <a:p>
            <a:pPr marL="171450" indent="-171450" algn="just">
              <a:lnSpc>
                <a:spcPct val="150000"/>
              </a:lnSpc>
              <a:buFont typeface="Wingdings" panose="05000000000000000000" pitchFamily="2" charset="2"/>
              <a:buChar char="q"/>
            </a:pPr>
            <a:r>
              <a:rPr lang="en-US" sz="900" b="1" i="0" dirty="0">
                <a:effectLst/>
                <a:latin typeface="Josefin Sans" pitchFamily="2" charset="0"/>
              </a:rPr>
              <a:t>Device-Specific Activity:</a:t>
            </a:r>
          </a:p>
          <a:p>
            <a:pPr marL="742950" lvl="1" indent="-285750" algn="just">
              <a:lnSpc>
                <a:spcPct val="150000"/>
              </a:lnSpc>
              <a:buFont typeface="Wingdings" panose="05000000000000000000" pitchFamily="2" charset="2"/>
              <a:buChar char="Ø"/>
            </a:pPr>
            <a:r>
              <a:rPr lang="en-US" sz="900" b="0" i="0" dirty="0">
                <a:effectLst/>
                <a:latin typeface="Josefin Sans" pitchFamily="2" charset="0"/>
              </a:rPr>
              <a:t>Tracks user activity and purchase behavior across devices (iOS, Android, Web).</a:t>
            </a:r>
          </a:p>
          <a:p>
            <a:pPr marL="742950" lvl="1" indent="-285750" algn="just">
              <a:lnSpc>
                <a:spcPct val="150000"/>
              </a:lnSpc>
              <a:buFont typeface="Wingdings" panose="05000000000000000000" pitchFamily="2" charset="2"/>
              <a:buChar char="Ø"/>
            </a:pPr>
            <a:r>
              <a:rPr lang="en-US" sz="900" b="0" i="0" dirty="0">
                <a:effectLst/>
                <a:latin typeface="Josefin Sans" pitchFamily="2" charset="0"/>
              </a:rPr>
              <a:t>Identifies platform-specific issues or opportunities for optimization (e.g., improving Android app performance if Android users are less active).</a:t>
            </a:r>
          </a:p>
        </p:txBody>
      </p:sp>
      <p:sp>
        <p:nvSpPr>
          <p:cNvPr id="23" name="Google Shape;1283;p94">
            <a:extLst>
              <a:ext uri="{FF2B5EF4-FFF2-40B4-BE49-F238E27FC236}">
                <a16:creationId xmlns:a16="http://schemas.microsoft.com/office/drawing/2014/main" id="{39891218-29DC-EF01-D891-B92AF0982F0E}"/>
              </a:ext>
            </a:extLst>
          </p:cNvPr>
          <p:cNvSpPr txBox="1">
            <a:spLocks/>
          </p:cNvSpPr>
          <p:nvPr/>
        </p:nvSpPr>
        <p:spPr>
          <a:xfrm>
            <a:off x="1162576" y="1305791"/>
            <a:ext cx="4996924" cy="583755"/>
          </a:xfrm>
          <a:prstGeom prst="rect">
            <a:avLst/>
          </a:prstGeom>
          <a:noFill/>
          <a:ln>
            <a:noFill/>
          </a:ln>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L="609585" marR="0" lvl="0" indent="-457189" algn="ctr"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1219170" marR="0" lvl="1" indent="-423323" algn="ctr" rtl="0">
              <a:lnSpc>
                <a:spcPct val="115000"/>
              </a:lnSpc>
              <a:spcBef>
                <a:spcPts val="2133"/>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2pPr>
            <a:lvl3pPr marL="1828754" marR="0" lvl="2" indent="-423323" algn="ctr" rtl="0">
              <a:lnSpc>
                <a:spcPct val="115000"/>
              </a:lnSpc>
              <a:spcBef>
                <a:spcPts val="2133"/>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3pPr>
            <a:lvl4pPr marL="2438339" marR="0" lvl="3" indent="-423323" algn="ctr" rtl="0">
              <a:lnSpc>
                <a:spcPct val="115000"/>
              </a:lnSpc>
              <a:spcBef>
                <a:spcPts val="2133"/>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4pPr>
            <a:lvl5pPr marL="3047924" marR="0" lvl="4" indent="-423323" algn="ctr" rtl="0">
              <a:lnSpc>
                <a:spcPct val="115000"/>
              </a:lnSpc>
              <a:spcBef>
                <a:spcPts val="2133"/>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5pPr>
            <a:lvl6pPr marL="3657509" marR="0" lvl="5" indent="-423323" algn="ctr" rtl="0">
              <a:lnSpc>
                <a:spcPct val="115000"/>
              </a:lnSpc>
              <a:spcBef>
                <a:spcPts val="2133"/>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6pPr>
            <a:lvl7pPr marL="4267093" marR="0" lvl="6" indent="-423323" algn="ctr" rtl="0">
              <a:lnSpc>
                <a:spcPct val="115000"/>
              </a:lnSpc>
              <a:spcBef>
                <a:spcPts val="2133"/>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7pPr>
            <a:lvl8pPr marL="4876678" marR="0" lvl="7" indent="-423323" algn="ctr" rtl="0">
              <a:lnSpc>
                <a:spcPct val="115000"/>
              </a:lnSpc>
              <a:spcBef>
                <a:spcPts val="2133"/>
              </a:spcBef>
              <a:spcAft>
                <a:spcPts val="0"/>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8pPr>
            <a:lvl9pPr marL="5486263" marR="0" lvl="8" indent="-423323" algn="ctr" rtl="0">
              <a:lnSpc>
                <a:spcPct val="115000"/>
              </a:lnSpc>
              <a:spcBef>
                <a:spcPts val="2133"/>
              </a:spcBef>
              <a:spcAft>
                <a:spcPts val="2133"/>
              </a:spcAft>
              <a:buClr>
                <a:schemeClr val="dk2"/>
              </a:buClr>
              <a:buSzPts val="1400"/>
              <a:buFont typeface="Open Sans"/>
              <a:buChar char="■"/>
              <a:defRPr sz="1867" b="0" i="0" u="none" strike="noStrike" cap="none">
                <a:solidFill>
                  <a:schemeClr val="dk2"/>
                </a:solidFill>
                <a:latin typeface="Open Sans"/>
                <a:ea typeface="Open Sans"/>
                <a:cs typeface="Open Sans"/>
                <a:sym typeface="Open Sans"/>
              </a:defRPr>
            </a:lvl9pPr>
          </a:lstStyle>
          <a:p>
            <a:pPr marL="0" indent="0" algn="l">
              <a:spcAft>
                <a:spcPts val="2133"/>
              </a:spcAft>
              <a:buFont typeface="Open Sans"/>
              <a:buNone/>
            </a:pPr>
            <a:r>
              <a:rPr lang="en" sz="1200" b="1" kern="0" dirty="0"/>
              <a:t>Some of the Key Metrics to Track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283"/>
                                        </p:tgtEl>
                                        <p:attrNameLst>
                                          <p:attrName>style.visibility</p:attrName>
                                        </p:attrNameLst>
                                      </p:cBhvr>
                                      <p:to>
                                        <p:strVal val="visible"/>
                                      </p:to>
                                    </p:set>
                                    <p:anim calcmode="lin" valueType="num">
                                      <p:cBhvr additive="base">
                                        <p:cTn id="7" dur="1000"/>
                                        <p:tgtEl>
                                          <p:spTgt spid="1283"/>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23"/>
                                        </p:tgtEl>
                                        <p:attrNameLst>
                                          <p:attrName>style.visibility</p:attrName>
                                        </p:attrNameLst>
                                      </p:cBhvr>
                                      <p:to>
                                        <p:strVal val="visible"/>
                                      </p:to>
                                    </p:set>
                                    <p:anim calcmode="lin" valueType="num">
                                      <p:cBhvr additive="base">
                                        <p:cTn id="10" dur="1000"/>
                                        <p:tgtEl>
                                          <p:spTgt spid="2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20E442-7614-BE33-5CC1-A3BC85DD019E}"/>
            </a:ext>
          </a:extLst>
        </p:cNvPr>
        <p:cNvGrpSpPr/>
        <p:nvPr/>
      </p:nvGrpSpPr>
      <p:grpSpPr>
        <a:xfrm>
          <a:off x="0" y="0"/>
          <a:ext cx="0" cy="0"/>
          <a:chOff x="0" y="0"/>
          <a:chExt cx="0" cy="0"/>
        </a:xfrm>
      </p:grpSpPr>
      <p:pic>
        <p:nvPicPr>
          <p:cNvPr id="25" name="Picture 24">
            <a:extLst>
              <a:ext uri="{FF2B5EF4-FFF2-40B4-BE49-F238E27FC236}">
                <a16:creationId xmlns:a16="http://schemas.microsoft.com/office/drawing/2014/main" id="{036742CC-29B4-A11F-55C9-E1CB670C4169}"/>
              </a:ext>
            </a:extLst>
          </p:cNvPr>
          <p:cNvPicPr>
            <a:picLocks noChangeAspect="1"/>
          </p:cNvPicPr>
          <p:nvPr/>
        </p:nvPicPr>
        <p:blipFill>
          <a:blip r:embed="rId2"/>
          <a:stretch>
            <a:fillRect/>
          </a:stretch>
        </p:blipFill>
        <p:spPr>
          <a:xfrm>
            <a:off x="11133769" y="99835"/>
            <a:ext cx="538174" cy="515750"/>
          </a:xfrm>
          <a:prstGeom prst="rect">
            <a:avLst/>
          </a:prstGeom>
        </p:spPr>
      </p:pic>
      <p:graphicFrame>
        <p:nvGraphicFramePr>
          <p:cNvPr id="27" name="Table 26">
            <a:extLst>
              <a:ext uri="{FF2B5EF4-FFF2-40B4-BE49-F238E27FC236}">
                <a16:creationId xmlns:a16="http://schemas.microsoft.com/office/drawing/2014/main" id="{1BE6855A-019D-558C-89BF-3F40862445A0}"/>
              </a:ext>
            </a:extLst>
          </p:cNvPr>
          <p:cNvGraphicFramePr>
            <a:graphicFrameLocks noGrp="1"/>
          </p:cNvGraphicFramePr>
          <p:nvPr>
            <p:extLst>
              <p:ext uri="{D42A27DB-BD31-4B8C-83A1-F6EECF244321}">
                <p14:modId xmlns:p14="http://schemas.microsoft.com/office/powerpoint/2010/main" val="3890905511"/>
              </p:ext>
            </p:extLst>
          </p:nvPr>
        </p:nvGraphicFramePr>
        <p:xfrm>
          <a:off x="4317235" y="1908826"/>
          <a:ext cx="4277675" cy="1371600"/>
        </p:xfrm>
        <a:graphic>
          <a:graphicData uri="http://schemas.openxmlformats.org/drawingml/2006/table">
            <a:tbl>
              <a:tblPr firstRow="1" bandRow="1">
                <a:tableStyleId>{5C22544A-7EE6-4342-B048-85BDC9FD1C3A}</a:tableStyleId>
              </a:tblPr>
              <a:tblGrid>
                <a:gridCol w="855535">
                  <a:extLst>
                    <a:ext uri="{9D8B030D-6E8A-4147-A177-3AD203B41FA5}">
                      <a16:colId xmlns:a16="http://schemas.microsoft.com/office/drawing/2014/main" val="2422851320"/>
                    </a:ext>
                  </a:extLst>
                </a:gridCol>
                <a:gridCol w="855535">
                  <a:extLst>
                    <a:ext uri="{9D8B030D-6E8A-4147-A177-3AD203B41FA5}">
                      <a16:colId xmlns:a16="http://schemas.microsoft.com/office/drawing/2014/main" val="2536744958"/>
                    </a:ext>
                  </a:extLst>
                </a:gridCol>
                <a:gridCol w="855535">
                  <a:extLst>
                    <a:ext uri="{9D8B030D-6E8A-4147-A177-3AD203B41FA5}">
                      <a16:colId xmlns:a16="http://schemas.microsoft.com/office/drawing/2014/main" val="486870013"/>
                    </a:ext>
                  </a:extLst>
                </a:gridCol>
                <a:gridCol w="855535">
                  <a:extLst>
                    <a:ext uri="{9D8B030D-6E8A-4147-A177-3AD203B41FA5}">
                      <a16:colId xmlns:a16="http://schemas.microsoft.com/office/drawing/2014/main" val="789492369"/>
                    </a:ext>
                  </a:extLst>
                </a:gridCol>
                <a:gridCol w="855535">
                  <a:extLst>
                    <a:ext uri="{9D8B030D-6E8A-4147-A177-3AD203B41FA5}">
                      <a16:colId xmlns:a16="http://schemas.microsoft.com/office/drawing/2014/main" val="3282706048"/>
                    </a:ext>
                  </a:extLst>
                </a:gridCol>
              </a:tblGrid>
              <a:tr h="313471">
                <a:tc>
                  <a:txBody>
                    <a:bodyPr/>
                    <a:lstStyle/>
                    <a:p>
                      <a:r>
                        <a:rPr lang="en-US" sz="1000" dirty="0">
                          <a:latin typeface="Josefin Sans" pitchFamily="2" charset="0"/>
                        </a:rPr>
                        <a:t>Simplified Country</a:t>
                      </a:r>
                    </a:p>
                  </a:txBody>
                  <a:tcPr anchor="ctr"/>
                </a:tc>
                <a:tc>
                  <a:txBody>
                    <a:bodyPr/>
                    <a:lstStyle/>
                    <a:p>
                      <a:r>
                        <a:rPr lang="en-US" sz="1000" dirty="0">
                          <a:latin typeface="Josefin Sans" pitchFamily="2" charset="0"/>
                        </a:rPr>
                        <a:t>Active Users</a:t>
                      </a:r>
                    </a:p>
                  </a:txBody>
                  <a:tcPr anchor="ctr"/>
                </a:tc>
                <a:tc>
                  <a:txBody>
                    <a:bodyPr/>
                    <a:lstStyle/>
                    <a:p>
                      <a:r>
                        <a:rPr lang="en-US" sz="1000" dirty="0">
                          <a:latin typeface="Josefin Sans" pitchFamily="2" charset="0"/>
                        </a:rPr>
                        <a:t>Active Rate %</a:t>
                      </a:r>
                    </a:p>
                  </a:txBody>
                  <a:tcPr anchor="ctr"/>
                </a:tc>
                <a:tc>
                  <a:txBody>
                    <a:bodyPr/>
                    <a:lstStyle/>
                    <a:p>
                      <a:r>
                        <a:rPr lang="en-US" sz="1000" dirty="0">
                          <a:latin typeface="Josefin Sans" pitchFamily="2" charset="0"/>
                        </a:rPr>
                        <a:t>Retained Rate %</a:t>
                      </a:r>
                    </a:p>
                  </a:txBody>
                  <a:tcPr anchor="ctr"/>
                </a:tc>
                <a:tc>
                  <a:txBody>
                    <a:bodyPr/>
                    <a:lstStyle/>
                    <a:p>
                      <a:r>
                        <a:rPr lang="en-US" sz="1000" dirty="0">
                          <a:latin typeface="Josefin Sans" pitchFamily="2" charset="0"/>
                        </a:rPr>
                        <a:t>Churned Rate %</a:t>
                      </a:r>
                    </a:p>
                  </a:txBody>
                  <a:tcPr anchor="ctr"/>
                </a:tc>
                <a:extLst>
                  <a:ext uri="{0D108BD9-81ED-4DB2-BD59-A6C34878D82A}">
                    <a16:rowId xmlns:a16="http://schemas.microsoft.com/office/drawing/2014/main" val="3689263726"/>
                  </a:ext>
                </a:extLst>
              </a:tr>
              <a:tr h="195919">
                <a:tc>
                  <a:txBody>
                    <a:bodyPr/>
                    <a:lstStyle/>
                    <a:p>
                      <a:r>
                        <a:rPr lang="en-US" sz="1000" dirty="0">
                          <a:latin typeface="Josefin Sans" pitchFamily="2" charset="0"/>
                        </a:rPr>
                        <a:t>Denmark</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latin typeface="Josefin Sans" pitchFamily="2" charset="0"/>
                        </a:rPr>
                        <a:t>4985</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b="1" dirty="0">
                          <a:latin typeface="Josefin Sans" pitchFamily="2" charset="0"/>
                        </a:rPr>
                        <a:t>61.84</a:t>
                      </a:r>
                    </a:p>
                  </a:txBody>
                  <a:tcPr anchor="ctr"/>
                </a:tc>
                <a:tc>
                  <a:txBody>
                    <a:bodyPr/>
                    <a:lstStyle/>
                    <a:p>
                      <a:r>
                        <a:rPr lang="en-US" sz="1000" dirty="0">
                          <a:latin typeface="Josefin Sans" pitchFamily="2" charset="0"/>
                        </a:rPr>
                        <a:t>65.49</a:t>
                      </a:r>
                    </a:p>
                  </a:txBody>
                  <a:tcPr anchor="ctr"/>
                </a:tc>
                <a:tc>
                  <a:txBody>
                    <a:bodyPr/>
                    <a:lstStyle/>
                    <a:p>
                      <a:r>
                        <a:rPr lang="en-US" sz="1000" dirty="0">
                          <a:latin typeface="Josefin Sans" pitchFamily="2" charset="0"/>
                        </a:rPr>
                        <a:t>34.50</a:t>
                      </a:r>
                    </a:p>
                  </a:txBody>
                  <a:tcPr anchor="ctr"/>
                </a:tc>
                <a:extLst>
                  <a:ext uri="{0D108BD9-81ED-4DB2-BD59-A6C34878D82A}">
                    <a16:rowId xmlns:a16="http://schemas.microsoft.com/office/drawing/2014/main" val="2655222213"/>
                  </a:ext>
                </a:extLst>
              </a:tr>
              <a:tr h="195919">
                <a:tc>
                  <a:txBody>
                    <a:bodyPr/>
                    <a:lstStyle/>
                    <a:p>
                      <a:r>
                        <a:rPr lang="en-US" sz="1000" dirty="0">
                          <a:latin typeface="Josefin Sans" pitchFamily="2" charset="0"/>
                        </a:rPr>
                        <a:t>Finland</a:t>
                      </a:r>
                    </a:p>
                  </a:txBody>
                  <a:tcPr anchor="ctr"/>
                </a:tc>
                <a:tc>
                  <a:txBody>
                    <a:bodyPr/>
                    <a:lstStyle/>
                    <a:p>
                      <a:r>
                        <a:rPr lang="en-US" sz="1000" b="1" dirty="0">
                          <a:latin typeface="Josefin Sans" pitchFamily="2" charset="0"/>
                        </a:rPr>
                        <a:t>5450</a:t>
                      </a:r>
                    </a:p>
                  </a:txBody>
                  <a:tcPr anchor="ctr"/>
                </a:tc>
                <a:tc>
                  <a:txBody>
                    <a:bodyPr/>
                    <a:lstStyle/>
                    <a:p>
                      <a:r>
                        <a:rPr lang="en-US" sz="1000" dirty="0">
                          <a:latin typeface="Josefin Sans" pitchFamily="2" charset="0"/>
                        </a:rPr>
                        <a:t>53.20</a:t>
                      </a:r>
                    </a:p>
                  </a:txBody>
                  <a:tcPr anchor="ctr"/>
                </a:tc>
                <a:tc>
                  <a:txBody>
                    <a:bodyPr/>
                    <a:lstStyle/>
                    <a:p>
                      <a:r>
                        <a:rPr lang="en-US" sz="1000" dirty="0">
                          <a:latin typeface="Josefin Sans" pitchFamily="2" charset="0"/>
                        </a:rPr>
                        <a:t>65.72</a:t>
                      </a:r>
                    </a:p>
                  </a:txBody>
                  <a:tcPr anchor="ctr"/>
                </a:tc>
                <a:tc>
                  <a:txBody>
                    <a:bodyPr/>
                    <a:lstStyle/>
                    <a:p>
                      <a:r>
                        <a:rPr lang="en-US" sz="1000" dirty="0">
                          <a:latin typeface="Josefin Sans" pitchFamily="2" charset="0"/>
                        </a:rPr>
                        <a:t>34.27</a:t>
                      </a:r>
                    </a:p>
                  </a:txBody>
                  <a:tcPr anchor="ctr"/>
                </a:tc>
                <a:extLst>
                  <a:ext uri="{0D108BD9-81ED-4DB2-BD59-A6C34878D82A}">
                    <a16:rowId xmlns:a16="http://schemas.microsoft.com/office/drawing/2014/main" val="2280828155"/>
                  </a:ext>
                </a:extLst>
              </a:tr>
              <a:tr h="195919">
                <a:tc>
                  <a:txBody>
                    <a:bodyPr/>
                    <a:lstStyle/>
                    <a:p>
                      <a:r>
                        <a:rPr lang="en-US" sz="1000" dirty="0">
                          <a:latin typeface="Josefin Sans" pitchFamily="2" charset="0"/>
                        </a:rPr>
                        <a:t>Greece</a:t>
                      </a:r>
                    </a:p>
                  </a:txBody>
                  <a:tcPr anchor="ctr"/>
                </a:tc>
                <a:tc>
                  <a:txBody>
                    <a:bodyPr/>
                    <a:lstStyle/>
                    <a:p>
                      <a:r>
                        <a:rPr lang="en-US" sz="1000" dirty="0">
                          <a:latin typeface="Josefin Sans" pitchFamily="2" charset="0"/>
                        </a:rPr>
                        <a:t>1532</a:t>
                      </a:r>
                    </a:p>
                  </a:txBody>
                  <a:tcPr anchor="ctr"/>
                </a:tc>
                <a:tc>
                  <a:txBody>
                    <a:bodyPr/>
                    <a:lstStyle/>
                    <a:p>
                      <a:r>
                        <a:rPr lang="en-US" sz="1000" dirty="0">
                          <a:latin typeface="Josefin Sans" pitchFamily="2" charset="0"/>
                        </a:rPr>
                        <a:t>50.53</a:t>
                      </a:r>
                    </a:p>
                  </a:txBody>
                  <a:tcPr anchor="ctr"/>
                </a:tc>
                <a:tc>
                  <a:txBody>
                    <a:bodyPr/>
                    <a:lstStyle/>
                    <a:p>
                      <a:r>
                        <a:rPr lang="en-US" sz="1000" dirty="0">
                          <a:latin typeface="Josefin Sans" pitchFamily="2" charset="0"/>
                        </a:rPr>
                        <a:t>62.53</a:t>
                      </a:r>
                    </a:p>
                  </a:txBody>
                  <a:tcPr anchor="ctr"/>
                </a:tc>
                <a:tc>
                  <a:txBody>
                    <a:bodyPr/>
                    <a:lstStyle/>
                    <a:p>
                      <a:r>
                        <a:rPr lang="en-US" sz="1000" b="1" dirty="0">
                          <a:latin typeface="Josefin Sans" pitchFamily="2" charset="0"/>
                        </a:rPr>
                        <a:t>37.47</a:t>
                      </a:r>
                    </a:p>
                  </a:txBody>
                  <a:tcPr anchor="ctr"/>
                </a:tc>
                <a:extLst>
                  <a:ext uri="{0D108BD9-81ED-4DB2-BD59-A6C34878D82A}">
                    <a16:rowId xmlns:a16="http://schemas.microsoft.com/office/drawing/2014/main" val="201777697"/>
                  </a:ext>
                </a:extLst>
              </a:tr>
              <a:tr h="195919">
                <a:tc>
                  <a:txBody>
                    <a:bodyPr/>
                    <a:lstStyle/>
                    <a:p>
                      <a:r>
                        <a:rPr lang="en-US" sz="1000" dirty="0">
                          <a:latin typeface="Josefin Sans" pitchFamily="2" charset="0"/>
                        </a:rPr>
                        <a:t>Others</a:t>
                      </a:r>
                    </a:p>
                  </a:txBody>
                  <a:tcPr anchor="ctr"/>
                </a:tc>
                <a:tc>
                  <a:txBody>
                    <a:bodyPr/>
                    <a:lstStyle/>
                    <a:p>
                      <a:r>
                        <a:rPr lang="en-US" sz="1000" dirty="0">
                          <a:latin typeface="Josefin Sans" pitchFamily="2" charset="0"/>
                        </a:rPr>
                        <a:t>60</a:t>
                      </a:r>
                    </a:p>
                  </a:txBody>
                  <a:tcPr anchor="ct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000" dirty="0">
                          <a:latin typeface="Josefin Sans" pitchFamily="2" charset="0"/>
                        </a:rPr>
                        <a:t>10.45</a:t>
                      </a:r>
                    </a:p>
                  </a:txBody>
                  <a:tcPr anchor="ctr"/>
                </a:tc>
                <a:tc>
                  <a:txBody>
                    <a:bodyPr/>
                    <a:lstStyle/>
                    <a:p>
                      <a:r>
                        <a:rPr lang="en-US" sz="1000" b="1" dirty="0">
                          <a:latin typeface="Josefin Sans" pitchFamily="2" charset="0"/>
                        </a:rPr>
                        <a:t>73.33</a:t>
                      </a:r>
                    </a:p>
                  </a:txBody>
                  <a:tcPr anchor="ctr"/>
                </a:tc>
                <a:tc>
                  <a:txBody>
                    <a:bodyPr/>
                    <a:lstStyle/>
                    <a:p>
                      <a:r>
                        <a:rPr lang="en-US" sz="1000" dirty="0">
                          <a:latin typeface="Josefin Sans" pitchFamily="2" charset="0"/>
                        </a:rPr>
                        <a:t>26.67</a:t>
                      </a:r>
                    </a:p>
                  </a:txBody>
                  <a:tcPr anchor="ctr"/>
                </a:tc>
                <a:extLst>
                  <a:ext uri="{0D108BD9-81ED-4DB2-BD59-A6C34878D82A}">
                    <a16:rowId xmlns:a16="http://schemas.microsoft.com/office/drawing/2014/main" val="768662384"/>
                  </a:ext>
                </a:extLst>
              </a:tr>
            </a:tbl>
          </a:graphicData>
        </a:graphic>
      </p:graphicFrame>
      <p:pic>
        <p:nvPicPr>
          <p:cNvPr id="21" name="Picture 20">
            <a:extLst>
              <a:ext uri="{FF2B5EF4-FFF2-40B4-BE49-F238E27FC236}">
                <a16:creationId xmlns:a16="http://schemas.microsoft.com/office/drawing/2014/main" id="{7842062C-C3F5-1BE7-7657-E6CF9F866627}"/>
              </a:ext>
            </a:extLst>
          </p:cNvPr>
          <p:cNvPicPr>
            <a:picLocks noChangeAspect="1"/>
          </p:cNvPicPr>
          <p:nvPr/>
        </p:nvPicPr>
        <p:blipFill>
          <a:blip r:embed="rId3"/>
          <a:stretch>
            <a:fillRect/>
          </a:stretch>
        </p:blipFill>
        <p:spPr>
          <a:xfrm>
            <a:off x="877078" y="5035637"/>
            <a:ext cx="3197289" cy="1349644"/>
          </a:xfrm>
          <a:prstGeom prst="rect">
            <a:avLst/>
          </a:prstGeom>
        </p:spPr>
      </p:pic>
      <p:pic>
        <p:nvPicPr>
          <p:cNvPr id="26" name="Picture 25">
            <a:extLst>
              <a:ext uri="{FF2B5EF4-FFF2-40B4-BE49-F238E27FC236}">
                <a16:creationId xmlns:a16="http://schemas.microsoft.com/office/drawing/2014/main" id="{786A5E9C-988F-1B19-542F-16551A7C7998}"/>
              </a:ext>
            </a:extLst>
          </p:cNvPr>
          <p:cNvPicPr>
            <a:picLocks noChangeAspect="1"/>
          </p:cNvPicPr>
          <p:nvPr/>
        </p:nvPicPr>
        <p:blipFill>
          <a:blip r:embed="rId4"/>
          <a:stretch>
            <a:fillRect/>
          </a:stretch>
        </p:blipFill>
        <p:spPr>
          <a:xfrm>
            <a:off x="854924" y="3371074"/>
            <a:ext cx="3219443" cy="1361152"/>
          </a:xfrm>
          <a:prstGeom prst="rect">
            <a:avLst/>
          </a:prstGeom>
        </p:spPr>
      </p:pic>
      <p:pic>
        <p:nvPicPr>
          <p:cNvPr id="29" name="Picture 28">
            <a:extLst>
              <a:ext uri="{FF2B5EF4-FFF2-40B4-BE49-F238E27FC236}">
                <a16:creationId xmlns:a16="http://schemas.microsoft.com/office/drawing/2014/main" id="{8B159E70-7ECD-DDEB-676F-7CC19F40AADD}"/>
              </a:ext>
            </a:extLst>
          </p:cNvPr>
          <p:cNvPicPr>
            <a:picLocks noChangeAspect="1"/>
          </p:cNvPicPr>
          <p:nvPr/>
        </p:nvPicPr>
        <p:blipFill>
          <a:blip r:embed="rId5"/>
          <a:stretch>
            <a:fillRect/>
          </a:stretch>
        </p:blipFill>
        <p:spPr>
          <a:xfrm>
            <a:off x="4250491" y="99835"/>
            <a:ext cx="4344419" cy="1754697"/>
          </a:xfrm>
          <a:prstGeom prst="rect">
            <a:avLst/>
          </a:prstGeom>
        </p:spPr>
      </p:pic>
      <p:sp>
        <p:nvSpPr>
          <p:cNvPr id="32" name="TextBox 31">
            <a:extLst>
              <a:ext uri="{FF2B5EF4-FFF2-40B4-BE49-F238E27FC236}">
                <a16:creationId xmlns:a16="http://schemas.microsoft.com/office/drawing/2014/main" id="{39C09EF3-78E8-1EA9-6274-A2EABE10AC81}"/>
              </a:ext>
            </a:extLst>
          </p:cNvPr>
          <p:cNvSpPr txBox="1"/>
          <p:nvPr/>
        </p:nvSpPr>
        <p:spPr>
          <a:xfrm>
            <a:off x="8793116" y="1357136"/>
            <a:ext cx="2052869" cy="707886"/>
          </a:xfrm>
          <a:prstGeom prst="rect">
            <a:avLst/>
          </a:prstGeom>
          <a:noFill/>
        </p:spPr>
        <p:txBody>
          <a:bodyPr wrap="square" rtlCol="0">
            <a:spAutoFit/>
          </a:bodyPr>
          <a:lstStyle/>
          <a:p>
            <a:pPr algn="ctr"/>
            <a:r>
              <a:rPr lang="en-US" sz="2800" b="0" i="0" dirty="0">
                <a:effectLst/>
                <a:latin typeface="Josefin Sans" pitchFamily="2" charset="0"/>
              </a:rPr>
              <a:t>65.26% </a:t>
            </a:r>
            <a:br>
              <a:rPr lang="en-US" b="0" i="0" dirty="0">
                <a:effectLst/>
                <a:latin typeface="Josefin Sans" pitchFamily="2" charset="0"/>
              </a:rPr>
            </a:br>
            <a:r>
              <a:rPr lang="en-US" sz="1200" b="0" i="0" dirty="0">
                <a:effectLst/>
                <a:latin typeface="Josefin Sans" pitchFamily="2" charset="0"/>
              </a:rPr>
              <a:t>Customer Retention Rate</a:t>
            </a:r>
            <a:endParaRPr lang="en-US" dirty="0">
              <a:latin typeface="Josefin Sans" pitchFamily="2" charset="0"/>
            </a:endParaRPr>
          </a:p>
        </p:txBody>
      </p:sp>
      <p:sp>
        <p:nvSpPr>
          <p:cNvPr id="33" name="TextBox 32">
            <a:extLst>
              <a:ext uri="{FF2B5EF4-FFF2-40B4-BE49-F238E27FC236}">
                <a16:creationId xmlns:a16="http://schemas.microsoft.com/office/drawing/2014/main" id="{3CA3C8BB-683C-6521-9641-BB4B1721E641}"/>
              </a:ext>
            </a:extLst>
          </p:cNvPr>
          <p:cNvSpPr txBox="1"/>
          <p:nvPr/>
        </p:nvSpPr>
        <p:spPr>
          <a:xfrm>
            <a:off x="8793116" y="362316"/>
            <a:ext cx="2052869" cy="769441"/>
          </a:xfrm>
          <a:prstGeom prst="rect">
            <a:avLst/>
          </a:prstGeom>
          <a:noFill/>
        </p:spPr>
        <p:txBody>
          <a:bodyPr wrap="square" rtlCol="0">
            <a:spAutoFit/>
          </a:bodyPr>
          <a:lstStyle/>
          <a:p>
            <a:pPr algn="ctr"/>
            <a:r>
              <a:rPr lang="en-US" sz="3200" dirty="0">
                <a:latin typeface="Josefin Sans" pitchFamily="2" charset="0"/>
              </a:rPr>
              <a:t>54.72</a:t>
            </a:r>
            <a:r>
              <a:rPr lang="en-US" sz="3200" b="0" i="0" dirty="0">
                <a:effectLst/>
                <a:latin typeface="Josefin Sans" pitchFamily="2" charset="0"/>
              </a:rPr>
              <a:t>% </a:t>
            </a:r>
            <a:br>
              <a:rPr lang="en-US" b="0" i="0" dirty="0">
                <a:effectLst/>
                <a:latin typeface="Josefin Sans" pitchFamily="2" charset="0"/>
              </a:rPr>
            </a:br>
            <a:r>
              <a:rPr lang="en-US" sz="1200" b="0" i="0" dirty="0">
                <a:effectLst/>
                <a:latin typeface="Josefin Sans" pitchFamily="2" charset="0"/>
              </a:rPr>
              <a:t>Customer Conversion Rate</a:t>
            </a:r>
            <a:endParaRPr lang="en-US" dirty="0">
              <a:latin typeface="Josefin Sans" pitchFamily="2" charset="0"/>
            </a:endParaRPr>
          </a:p>
        </p:txBody>
      </p:sp>
      <p:sp>
        <p:nvSpPr>
          <p:cNvPr id="34" name="TextBox 33">
            <a:extLst>
              <a:ext uri="{FF2B5EF4-FFF2-40B4-BE49-F238E27FC236}">
                <a16:creationId xmlns:a16="http://schemas.microsoft.com/office/drawing/2014/main" id="{7341418B-C9D9-517D-BBBD-5299E1504220}"/>
              </a:ext>
            </a:extLst>
          </p:cNvPr>
          <p:cNvSpPr txBox="1"/>
          <p:nvPr/>
        </p:nvSpPr>
        <p:spPr>
          <a:xfrm>
            <a:off x="943748" y="1280518"/>
            <a:ext cx="3041793" cy="1015663"/>
          </a:xfrm>
          <a:prstGeom prst="rect">
            <a:avLst/>
          </a:prstGeom>
          <a:noFill/>
        </p:spPr>
        <p:txBody>
          <a:bodyPr wrap="square" rtlCol="0">
            <a:spAutoFit/>
          </a:bodyPr>
          <a:lstStyle/>
          <a:p>
            <a:r>
              <a:rPr lang="en-US" sz="3000" b="0" i="0" dirty="0">
                <a:effectLst/>
                <a:latin typeface="Josefin Sans" pitchFamily="2" charset="0"/>
              </a:rPr>
              <a:t>Overall Usage Summary</a:t>
            </a:r>
            <a:endParaRPr lang="en-US" sz="3000" dirty="0">
              <a:latin typeface="Josefin Sans" pitchFamily="2" charset="0"/>
            </a:endParaRPr>
          </a:p>
        </p:txBody>
      </p:sp>
      <p:sp>
        <p:nvSpPr>
          <p:cNvPr id="36" name="TextBox 35">
            <a:extLst>
              <a:ext uri="{FF2B5EF4-FFF2-40B4-BE49-F238E27FC236}">
                <a16:creationId xmlns:a16="http://schemas.microsoft.com/office/drawing/2014/main" id="{DA40BD59-2851-38AB-0934-8367DB07DED0}"/>
              </a:ext>
            </a:extLst>
          </p:cNvPr>
          <p:cNvSpPr txBox="1"/>
          <p:nvPr/>
        </p:nvSpPr>
        <p:spPr>
          <a:xfrm>
            <a:off x="8487344" y="2413873"/>
            <a:ext cx="2765783" cy="707886"/>
          </a:xfrm>
          <a:prstGeom prst="rect">
            <a:avLst/>
          </a:prstGeom>
          <a:noFill/>
        </p:spPr>
        <p:txBody>
          <a:bodyPr wrap="square" rtlCol="0">
            <a:spAutoFit/>
          </a:bodyPr>
          <a:lstStyle/>
          <a:p>
            <a:pPr algn="ctr"/>
            <a:r>
              <a:rPr lang="en-US" sz="2800" b="0" i="0" dirty="0">
                <a:effectLst/>
                <a:latin typeface="Josefin Sans" pitchFamily="2" charset="0"/>
              </a:rPr>
              <a:t>34.74% </a:t>
            </a:r>
            <a:br>
              <a:rPr lang="en-US" b="0" i="0" dirty="0">
                <a:effectLst/>
                <a:latin typeface="Josefin Sans" pitchFamily="2" charset="0"/>
              </a:rPr>
            </a:br>
            <a:r>
              <a:rPr lang="en-US" sz="1200" b="0" i="0" dirty="0">
                <a:effectLst/>
                <a:latin typeface="Josefin Sans" pitchFamily="2" charset="0"/>
              </a:rPr>
              <a:t>Customer Churn Rate</a:t>
            </a:r>
            <a:endParaRPr lang="en-US" dirty="0">
              <a:latin typeface="Josefin Sans" pitchFamily="2" charset="0"/>
            </a:endParaRPr>
          </a:p>
        </p:txBody>
      </p:sp>
      <p:sp>
        <p:nvSpPr>
          <p:cNvPr id="38" name="TextBox 37">
            <a:extLst>
              <a:ext uri="{FF2B5EF4-FFF2-40B4-BE49-F238E27FC236}">
                <a16:creationId xmlns:a16="http://schemas.microsoft.com/office/drawing/2014/main" id="{3DA0D5E2-859E-7090-5476-A3090981C333}"/>
              </a:ext>
            </a:extLst>
          </p:cNvPr>
          <p:cNvSpPr txBox="1"/>
          <p:nvPr/>
        </p:nvSpPr>
        <p:spPr>
          <a:xfrm>
            <a:off x="4250491" y="4051650"/>
            <a:ext cx="6595494" cy="2360262"/>
          </a:xfrm>
          <a:prstGeom prst="rect">
            <a:avLst/>
          </a:prstGeom>
          <a:noFill/>
        </p:spPr>
        <p:txBody>
          <a:bodyPr wrap="square">
            <a:spAutoFit/>
          </a:bodyPr>
          <a:lstStyle/>
          <a:p>
            <a:pPr marL="171450" indent="-171450" algn="just">
              <a:lnSpc>
                <a:spcPct val="150000"/>
              </a:lnSpc>
              <a:buFont typeface="Wingdings" panose="05000000000000000000" pitchFamily="2" charset="2"/>
              <a:buChar char="q"/>
            </a:pPr>
            <a:r>
              <a:rPr lang="en-US" sz="900" b="1" i="0" dirty="0">
                <a:effectLst/>
                <a:latin typeface="Josefin Sans" pitchFamily="2" charset="0"/>
              </a:rPr>
              <a:t>Zero Conversion Countries: </a:t>
            </a:r>
            <a:r>
              <a:rPr lang="en-US" sz="900" dirty="0">
                <a:latin typeface="Josefin Sans" pitchFamily="2" charset="0"/>
              </a:rPr>
              <a:t>Many countries have zero conversion rate. </a:t>
            </a:r>
            <a:r>
              <a:rPr lang="en-US" sz="900" b="0" i="0" dirty="0">
                <a:effectLst/>
                <a:latin typeface="Josefin Sans" pitchFamily="2" charset="0"/>
              </a:rPr>
              <a:t>Identifying and addressing why these countries show zero purchase conversion can increase revenue. </a:t>
            </a:r>
          </a:p>
          <a:p>
            <a:pPr marL="171450" indent="-171450" algn="just">
              <a:lnSpc>
                <a:spcPct val="150000"/>
              </a:lnSpc>
              <a:buFont typeface="Wingdings" panose="05000000000000000000" pitchFamily="2" charset="2"/>
              <a:buChar char="q"/>
            </a:pPr>
            <a:endParaRPr lang="en-US" sz="900" b="0" i="0" dirty="0">
              <a:effectLst/>
              <a:latin typeface="Josefin Sans" pitchFamily="2" charset="0"/>
            </a:endParaRPr>
          </a:p>
          <a:p>
            <a:pPr marL="171450" indent="-171450" algn="just">
              <a:lnSpc>
                <a:spcPct val="150000"/>
              </a:lnSpc>
              <a:buFont typeface="Wingdings" panose="05000000000000000000" pitchFamily="2" charset="2"/>
              <a:buChar char="q"/>
            </a:pPr>
            <a:r>
              <a:rPr lang="en-US" sz="900" b="1" i="0" dirty="0">
                <a:effectLst/>
                <a:latin typeface="Josefin Sans" pitchFamily="2" charset="0"/>
              </a:rPr>
              <a:t>Untapped Potential: </a:t>
            </a:r>
            <a:r>
              <a:rPr lang="en-US" sz="900" b="0" i="0" dirty="0">
                <a:effectLst/>
                <a:latin typeface="Josefin Sans" pitchFamily="2" charset="0"/>
              </a:rPr>
              <a:t>Target countries with high registration but low conversion; offer targeted campaigns and incentives.</a:t>
            </a:r>
          </a:p>
          <a:p>
            <a:pPr marL="171450" indent="-171450" algn="just">
              <a:lnSpc>
                <a:spcPct val="150000"/>
              </a:lnSpc>
              <a:buFont typeface="Wingdings" panose="05000000000000000000" pitchFamily="2" charset="2"/>
              <a:buChar char="q"/>
            </a:pPr>
            <a:endParaRPr lang="en-US" sz="900" b="0" i="0" dirty="0">
              <a:effectLst/>
              <a:latin typeface="Josefin Sans" pitchFamily="2" charset="0"/>
            </a:endParaRPr>
          </a:p>
          <a:p>
            <a:pPr marL="171450" indent="-171450" algn="just">
              <a:lnSpc>
                <a:spcPct val="150000"/>
              </a:lnSpc>
              <a:buFont typeface="Wingdings" panose="05000000000000000000" pitchFamily="2" charset="2"/>
              <a:buChar char="q"/>
            </a:pPr>
            <a:r>
              <a:rPr lang="en-US" sz="900" b="1" i="0" dirty="0">
                <a:effectLst/>
                <a:latin typeface="Josefin Sans" pitchFamily="2" charset="0"/>
              </a:rPr>
              <a:t>Finland’s Challenge: </a:t>
            </a:r>
            <a:r>
              <a:rPr lang="en-US" sz="900" i="0" dirty="0">
                <a:effectLst/>
                <a:latin typeface="Josefin Sans" pitchFamily="2" charset="0"/>
              </a:rPr>
              <a:t>Fin</a:t>
            </a:r>
            <a:r>
              <a:rPr lang="en-US" sz="900" dirty="0">
                <a:latin typeface="Josefin Sans" pitchFamily="2" charset="0"/>
              </a:rPr>
              <a:t>land has h</a:t>
            </a:r>
            <a:r>
              <a:rPr lang="en-US" sz="900" b="0" i="0" dirty="0">
                <a:effectLst/>
                <a:latin typeface="Josefin Sans" pitchFamily="2" charset="0"/>
              </a:rPr>
              <a:t>igh registration but equal active/inactive users indicates there is a problem with onboarding or value proposition. Need user research and tailored interventions.</a:t>
            </a:r>
          </a:p>
          <a:p>
            <a:pPr marL="171450" indent="-171450" algn="just">
              <a:lnSpc>
                <a:spcPct val="150000"/>
              </a:lnSpc>
              <a:buFont typeface="Wingdings" panose="05000000000000000000" pitchFamily="2" charset="2"/>
              <a:buChar char="q"/>
            </a:pPr>
            <a:endParaRPr lang="en-US" sz="900" b="0" i="0" dirty="0">
              <a:effectLst/>
              <a:latin typeface="Josefin Sans" pitchFamily="2" charset="0"/>
            </a:endParaRPr>
          </a:p>
          <a:p>
            <a:pPr marL="171450" indent="-171450" algn="just">
              <a:lnSpc>
                <a:spcPct val="150000"/>
              </a:lnSpc>
              <a:buFont typeface="Wingdings" panose="05000000000000000000" pitchFamily="2" charset="2"/>
              <a:buChar char="q"/>
            </a:pPr>
            <a:r>
              <a:rPr lang="en-US" sz="900" b="1" i="0" dirty="0">
                <a:effectLst/>
                <a:latin typeface="Josefin Sans" pitchFamily="2" charset="0"/>
              </a:rPr>
              <a:t>Denmark's Success: </a:t>
            </a:r>
            <a:r>
              <a:rPr lang="en-US" sz="900" b="0" i="0" dirty="0">
                <a:effectLst/>
                <a:latin typeface="Josefin Sans" pitchFamily="2" charset="0"/>
              </a:rPr>
              <a:t>Higher active users. Investigate and apply Denmark’s strategies (marketing, localization) to other markets.</a:t>
            </a:r>
          </a:p>
        </p:txBody>
      </p:sp>
      <p:sp>
        <p:nvSpPr>
          <p:cNvPr id="40" name="Google Shape;1283;p94">
            <a:extLst>
              <a:ext uri="{FF2B5EF4-FFF2-40B4-BE49-F238E27FC236}">
                <a16:creationId xmlns:a16="http://schemas.microsoft.com/office/drawing/2014/main" id="{CC2252C1-1976-675B-9040-78B89D7E925B}"/>
              </a:ext>
            </a:extLst>
          </p:cNvPr>
          <p:cNvSpPr txBox="1">
            <a:spLocks/>
          </p:cNvSpPr>
          <p:nvPr/>
        </p:nvSpPr>
        <p:spPr>
          <a:xfrm>
            <a:off x="4250491" y="3605884"/>
            <a:ext cx="4187232" cy="445766"/>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spcAft>
                <a:spcPts val="2133"/>
              </a:spcAft>
            </a:pPr>
            <a:r>
              <a:rPr lang="en" sz="1400" b="1" kern="0" dirty="0">
                <a:solidFill>
                  <a:schemeClr val="tx1"/>
                </a:solidFill>
                <a:latin typeface="Josefin Sans" pitchFamily="2" charset="0"/>
              </a:rPr>
              <a:t>Insights and Recommendation</a:t>
            </a:r>
            <a:r>
              <a:rPr lang="en" sz="1400" b="1" kern="0" dirty="0">
                <a:solidFill>
                  <a:schemeClr val="tx1"/>
                </a:solidFill>
              </a:rPr>
              <a:t>:</a:t>
            </a:r>
            <a:endParaRPr lang="en" sz="1800" b="1" kern="0" dirty="0">
              <a:solidFill>
                <a:schemeClr val="tx1"/>
              </a:solidFill>
            </a:endParaRPr>
          </a:p>
        </p:txBody>
      </p:sp>
      <p:sp>
        <p:nvSpPr>
          <p:cNvPr id="2" name="TextBox 1">
            <a:extLst>
              <a:ext uri="{FF2B5EF4-FFF2-40B4-BE49-F238E27FC236}">
                <a16:creationId xmlns:a16="http://schemas.microsoft.com/office/drawing/2014/main" id="{50FC830A-F47D-DDAA-B47F-177D707FDAAA}"/>
              </a:ext>
            </a:extLst>
          </p:cNvPr>
          <p:cNvSpPr txBox="1"/>
          <p:nvPr/>
        </p:nvSpPr>
        <p:spPr>
          <a:xfrm>
            <a:off x="5887099" y="3298569"/>
            <a:ext cx="1447800" cy="215444"/>
          </a:xfrm>
          <a:prstGeom prst="rect">
            <a:avLst/>
          </a:prstGeom>
          <a:noFill/>
        </p:spPr>
        <p:txBody>
          <a:bodyPr wrap="square" rtlCol="0">
            <a:spAutoFit/>
          </a:bodyPr>
          <a:lstStyle/>
          <a:p>
            <a:r>
              <a:rPr lang="en-US" sz="800" dirty="0">
                <a:latin typeface="Josefin Sans" pitchFamily="2" charset="0"/>
              </a:rPr>
              <a:t>Table: User Activity Table</a:t>
            </a:r>
          </a:p>
        </p:txBody>
      </p:sp>
      <p:sp>
        <p:nvSpPr>
          <p:cNvPr id="3" name="Google Shape;1283;p94">
            <a:extLst>
              <a:ext uri="{FF2B5EF4-FFF2-40B4-BE49-F238E27FC236}">
                <a16:creationId xmlns:a16="http://schemas.microsoft.com/office/drawing/2014/main" id="{1A8F1D57-0A2B-40C3-8336-5B0F8EC30ACA}"/>
              </a:ext>
            </a:extLst>
          </p:cNvPr>
          <p:cNvSpPr txBox="1">
            <a:spLocks/>
          </p:cNvSpPr>
          <p:nvPr/>
        </p:nvSpPr>
        <p:spPr>
          <a:xfrm>
            <a:off x="8732355" y="3114414"/>
            <a:ext cx="3350574" cy="453112"/>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spcAft>
                <a:spcPts val="2133"/>
              </a:spcAft>
            </a:pPr>
            <a:r>
              <a:rPr lang="en-US" sz="800" b="1" dirty="0">
                <a:solidFill>
                  <a:schemeClr val="tx1"/>
                </a:solidFill>
                <a:latin typeface="Josefin Sans" pitchFamily="2" charset="0"/>
              </a:rPr>
              <a:t>Note:</a:t>
            </a:r>
            <a:r>
              <a:rPr lang="en-US" sz="800" dirty="0">
                <a:solidFill>
                  <a:schemeClr val="tx1"/>
                </a:solidFill>
                <a:latin typeface="Josefin Sans" pitchFamily="2" charset="0"/>
              </a:rPr>
              <a:t> </a:t>
            </a:r>
            <a:r>
              <a:rPr lang="en-US" sz="800" dirty="0">
                <a:latin typeface="Josefin Sans" pitchFamily="2" charset="0"/>
              </a:rPr>
              <a:t>Retention Rate = Users with purchase count &gt;1 </a:t>
            </a:r>
            <a:br>
              <a:rPr lang="en-US" sz="800" dirty="0">
                <a:latin typeface="Josefin Sans" pitchFamily="2" charset="0"/>
              </a:rPr>
            </a:br>
            <a:r>
              <a:rPr lang="en-US" sz="800" dirty="0">
                <a:latin typeface="Josefin Sans" pitchFamily="2" charset="0"/>
              </a:rPr>
              <a:t>         Churn rate = Users with purchase count ==1</a:t>
            </a:r>
          </a:p>
        </p:txBody>
      </p:sp>
    </p:spTree>
    <p:extLst>
      <p:ext uri="{BB962C8B-B14F-4D97-AF65-F5344CB8AC3E}">
        <p14:creationId xmlns:p14="http://schemas.microsoft.com/office/powerpoint/2010/main" val="1222931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1000"/>
                                        <p:tgtEl>
                                          <p:spTgt spid="40"/>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1000"/>
                                        <p:tgtEl>
                                          <p:spTgt spid="3"/>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573"/>
        <p:cNvGrpSpPr/>
        <p:nvPr/>
      </p:nvGrpSpPr>
      <p:grpSpPr>
        <a:xfrm>
          <a:off x="0" y="0"/>
          <a:ext cx="0" cy="0"/>
          <a:chOff x="0" y="0"/>
          <a:chExt cx="0" cy="0"/>
        </a:xfrm>
      </p:grpSpPr>
      <p:pic>
        <p:nvPicPr>
          <p:cNvPr id="4" name="Picture 3">
            <a:extLst>
              <a:ext uri="{FF2B5EF4-FFF2-40B4-BE49-F238E27FC236}">
                <a16:creationId xmlns:a16="http://schemas.microsoft.com/office/drawing/2014/main" id="{8DEAEFF9-5D27-AC03-9BA4-E9DC9DDD43DB}"/>
              </a:ext>
            </a:extLst>
          </p:cNvPr>
          <p:cNvPicPr>
            <a:picLocks noChangeAspect="1"/>
          </p:cNvPicPr>
          <p:nvPr/>
        </p:nvPicPr>
        <p:blipFill>
          <a:blip r:embed="rId3"/>
          <a:stretch>
            <a:fillRect/>
          </a:stretch>
        </p:blipFill>
        <p:spPr>
          <a:xfrm>
            <a:off x="202484" y="2949805"/>
            <a:ext cx="3720899" cy="1443116"/>
          </a:xfrm>
          <a:prstGeom prst="rect">
            <a:avLst/>
          </a:prstGeom>
        </p:spPr>
      </p:pic>
      <p:sp>
        <p:nvSpPr>
          <p:cNvPr id="5" name="TextBox 4">
            <a:extLst>
              <a:ext uri="{FF2B5EF4-FFF2-40B4-BE49-F238E27FC236}">
                <a16:creationId xmlns:a16="http://schemas.microsoft.com/office/drawing/2014/main" id="{574B2C17-69EE-3733-3B48-2EA7ADFC2BB6}"/>
              </a:ext>
            </a:extLst>
          </p:cNvPr>
          <p:cNvSpPr txBox="1"/>
          <p:nvPr/>
        </p:nvSpPr>
        <p:spPr>
          <a:xfrm>
            <a:off x="4261288" y="218545"/>
            <a:ext cx="3908904" cy="553998"/>
          </a:xfrm>
          <a:prstGeom prst="rect">
            <a:avLst/>
          </a:prstGeom>
          <a:noFill/>
        </p:spPr>
        <p:txBody>
          <a:bodyPr wrap="square" rtlCol="0">
            <a:spAutoFit/>
          </a:bodyPr>
          <a:lstStyle/>
          <a:p>
            <a:r>
              <a:rPr lang="en-US" sz="3000" b="0" i="0" dirty="0">
                <a:effectLst/>
                <a:latin typeface="Josefin Sans" pitchFamily="2" charset="0"/>
              </a:rPr>
              <a:t>User Spend Behavior</a:t>
            </a:r>
            <a:endParaRPr lang="en-US" sz="3000" dirty="0">
              <a:latin typeface="Josefin Sans" pitchFamily="2" charset="0"/>
            </a:endParaRPr>
          </a:p>
        </p:txBody>
      </p:sp>
      <p:pic>
        <p:nvPicPr>
          <p:cNvPr id="9" name="Picture 8">
            <a:extLst>
              <a:ext uri="{FF2B5EF4-FFF2-40B4-BE49-F238E27FC236}">
                <a16:creationId xmlns:a16="http://schemas.microsoft.com/office/drawing/2014/main" id="{79EFB1C8-99E1-979B-C871-638DAF6EE974}"/>
              </a:ext>
            </a:extLst>
          </p:cNvPr>
          <p:cNvPicPr>
            <a:picLocks noChangeAspect="1"/>
          </p:cNvPicPr>
          <p:nvPr/>
        </p:nvPicPr>
        <p:blipFill>
          <a:blip r:embed="rId4"/>
          <a:stretch>
            <a:fillRect/>
          </a:stretch>
        </p:blipFill>
        <p:spPr>
          <a:xfrm>
            <a:off x="4202483" y="2045268"/>
            <a:ext cx="4079120" cy="2007850"/>
          </a:xfrm>
          <a:prstGeom prst="rect">
            <a:avLst/>
          </a:prstGeom>
        </p:spPr>
      </p:pic>
      <p:graphicFrame>
        <p:nvGraphicFramePr>
          <p:cNvPr id="10" name="Chart 9">
            <a:extLst>
              <a:ext uri="{FF2B5EF4-FFF2-40B4-BE49-F238E27FC236}">
                <a16:creationId xmlns:a16="http://schemas.microsoft.com/office/drawing/2014/main" id="{F94E3CAA-7806-DE5A-0283-B95B7E897EC4}"/>
              </a:ext>
            </a:extLst>
          </p:cNvPr>
          <p:cNvGraphicFramePr/>
          <p:nvPr>
            <p:extLst>
              <p:ext uri="{D42A27DB-BD31-4B8C-83A1-F6EECF244321}">
                <p14:modId xmlns:p14="http://schemas.microsoft.com/office/powerpoint/2010/main" val="2986440755"/>
              </p:ext>
            </p:extLst>
          </p:nvPr>
        </p:nvGraphicFramePr>
        <p:xfrm>
          <a:off x="468423" y="4540131"/>
          <a:ext cx="3216053" cy="2006103"/>
        </p:xfrm>
        <a:graphic>
          <a:graphicData uri="http://schemas.openxmlformats.org/drawingml/2006/chart">
            <c:chart xmlns:c="http://schemas.openxmlformats.org/drawingml/2006/chart" xmlns:r="http://schemas.openxmlformats.org/officeDocument/2006/relationships" r:id="rId5"/>
          </a:graphicData>
        </a:graphic>
      </p:graphicFrame>
      <p:sp>
        <p:nvSpPr>
          <p:cNvPr id="11" name="TextBox 10">
            <a:extLst>
              <a:ext uri="{FF2B5EF4-FFF2-40B4-BE49-F238E27FC236}">
                <a16:creationId xmlns:a16="http://schemas.microsoft.com/office/drawing/2014/main" id="{5A23F325-929E-B106-6EA6-DECC74E7DAE3}"/>
              </a:ext>
            </a:extLst>
          </p:cNvPr>
          <p:cNvSpPr txBox="1"/>
          <p:nvPr/>
        </p:nvSpPr>
        <p:spPr>
          <a:xfrm>
            <a:off x="8521789" y="647665"/>
            <a:ext cx="3350575" cy="3745256"/>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Josefin Sans" pitchFamily="2" charset="0"/>
            </a:endParaRPr>
          </a:p>
          <a:p>
            <a:pPr marL="171450" indent="-171450" algn="just" eaLnBrk="0" fontAlgn="base" hangingPunct="0">
              <a:lnSpc>
                <a:spcPct val="150000"/>
              </a:lnSpc>
              <a:spcBef>
                <a:spcPct val="0"/>
              </a:spcBef>
              <a:spcAft>
                <a:spcPct val="0"/>
              </a:spcAft>
              <a:buFont typeface="Wingdings" panose="05000000000000000000" pitchFamily="2" charset="2"/>
              <a:buChar char="q"/>
            </a:pPr>
            <a:r>
              <a:rPr lang="en-US" sz="900" b="1" i="0" dirty="0">
                <a:effectLst/>
                <a:latin typeface="Josefin Sans" pitchFamily="2" charset="0"/>
              </a:rPr>
              <a:t>High Potential Customers: </a:t>
            </a:r>
            <a:r>
              <a:rPr lang="en-US" sz="900" b="0" i="0" dirty="0">
                <a:effectLst/>
                <a:latin typeface="Josefin Sans" pitchFamily="2" charset="0"/>
              </a:rPr>
              <a:t>As the number of purchases from a </a:t>
            </a:r>
            <a:r>
              <a:rPr lang="en-US" sz="900" b="1" i="0" dirty="0">
                <a:effectLst/>
                <a:latin typeface="Josefin Sans" pitchFamily="2" charset="0"/>
              </a:rPr>
              <a:t>specific customer increases</a:t>
            </a:r>
            <a:r>
              <a:rPr lang="en-US" sz="900" b="0" i="0" dirty="0">
                <a:effectLst/>
                <a:latin typeface="Josefin Sans" pitchFamily="2" charset="0"/>
              </a:rPr>
              <a:t>, the average days between purchases decrease. </a:t>
            </a:r>
            <a:r>
              <a:rPr lang="en-US" sz="900" b="1" i="0" dirty="0">
                <a:effectLst/>
                <a:latin typeface="Josefin Sans" pitchFamily="2" charset="0"/>
              </a:rPr>
              <a:t>Users with &gt;60 purchases orders more than once a week. </a:t>
            </a:r>
          </a:p>
          <a:p>
            <a:pPr marL="171450" indent="-171450" algn="just" eaLnBrk="0" fontAlgn="base" hangingPunct="0">
              <a:lnSpc>
                <a:spcPct val="150000"/>
              </a:lnSpc>
              <a:spcBef>
                <a:spcPct val="0"/>
              </a:spcBef>
              <a:spcAft>
                <a:spcPct val="0"/>
              </a:spcAft>
              <a:buFont typeface="Wingdings" panose="05000000000000000000" pitchFamily="2" charset="2"/>
              <a:buChar char="q"/>
            </a:pPr>
            <a:r>
              <a:rPr lang="en-US" sz="900" b="1" i="0" dirty="0">
                <a:effectLst/>
                <a:latin typeface="Josefin Sans" pitchFamily="2" charset="0"/>
              </a:rPr>
              <a:t>Addressing Customer Churn: </a:t>
            </a:r>
            <a:r>
              <a:rPr lang="en-US" sz="900" b="0" i="0" dirty="0">
                <a:effectLst/>
                <a:latin typeface="Josefin Sans" pitchFamily="2" charset="0"/>
              </a:rPr>
              <a:t>The customer base tends to churn immediately after one purchase.</a:t>
            </a:r>
          </a:p>
          <a:p>
            <a:pPr marL="171450" indent="-171450" algn="just" eaLnBrk="0" fontAlgn="base" hangingPunct="0">
              <a:lnSpc>
                <a:spcPct val="150000"/>
              </a:lnSpc>
              <a:spcBef>
                <a:spcPct val="0"/>
              </a:spcBef>
              <a:spcAft>
                <a:spcPct val="0"/>
              </a:spcAft>
              <a:buFont typeface="Wingdings" panose="05000000000000000000" pitchFamily="2" charset="2"/>
              <a:buChar char="q"/>
            </a:pPr>
            <a:r>
              <a:rPr lang="en-US" sz="900" b="1" i="0" dirty="0">
                <a:effectLst/>
                <a:latin typeface="Josefin Sans" pitchFamily="2" charset="0"/>
              </a:rPr>
              <a:t>DNK &amp; FIN Drive Revenue: </a:t>
            </a:r>
            <a:r>
              <a:rPr lang="en-US" sz="900" b="0" i="0" dirty="0">
                <a:effectLst/>
                <a:latin typeface="Josefin Sans" pitchFamily="2" charset="0"/>
              </a:rPr>
              <a:t>Denmark (DNK) and Finland (FIN) have significantly higher Average Order Values (AOV) , highlighting their importance to overall revenue.</a:t>
            </a:r>
            <a:endParaRPr lang="en-US" sz="900" b="1" i="0" dirty="0">
              <a:effectLst/>
              <a:latin typeface="Josefin Sans" pitchFamily="2" charset="0"/>
            </a:endParaRPr>
          </a:p>
          <a:p>
            <a:pPr marL="171450" indent="-171450" algn="just" eaLnBrk="0" fontAlgn="base" hangingPunct="0">
              <a:lnSpc>
                <a:spcPct val="150000"/>
              </a:lnSpc>
              <a:spcBef>
                <a:spcPct val="0"/>
              </a:spcBef>
              <a:spcAft>
                <a:spcPct val="0"/>
              </a:spcAft>
              <a:buFont typeface="Wingdings" panose="05000000000000000000" pitchFamily="2" charset="2"/>
              <a:buChar char="q"/>
            </a:pPr>
            <a:r>
              <a:rPr lang="en-US" sz="900" b="1" i="0" dirty="0">
                <a:effectLst/>
                <a:latin typeface="Josefin Sans" pitchFamily="2" charset="0"/>
              </a:rPr>
              <a:t>Total Spending Dominance : </a:t>
            </a:r>
            <a:r>
              <a:rPr lang="en-US" sz="900" b="0" i="0" dirty="0">
                <a:effectLst/>
                <a:latin typeface="Josefin Sans" pitchFamily="2" charset="0"/>
              </a:rPr>
              <a:t>Denmark has the highest total Euro spend which is </a:t>
            </a:r>
            <a:r>
              <a:rPr lang="en-US" sz="900" b="1" i="0" dirty="0">
                <a:effectLst/>
                <a:latin typeface="Josefin Sans" pitchFamily="2" charset="0"/>
              </a:rPr>
              <a:t>much</a:t>
            </a:r>
            <a:r>
              <a:rPr lang="en-US" sz="900" b="0" i="0" dirty="0">
                <a:effectLst/>
                <a:latin typeface="Josefin Sans" pitchFamily="2" charset="0"/>
              </a:rPr>
              <a:t> </a:t>
            </a:r>
            <a:r>
              <a:rPr lang="en-US" sz="900" b="1" i="0" dirty="0">
                <a:effectLst/>
                <a:latin typeface="Josefin Sans" pitchFamily="2" charset="0"/>
              </a:rPr>
              <a:t>greater than Finland </a:t>
            </a:r>
            <a:r>
              <a:rPr lang="en-US" sz="900" b="0" i="0" dirty="0">
                <a:effectLst/>
                <a:latin typeface="Josefin Sans" pitchFamily="2" charset="0"/>
              </a:rPr>
              <a:t>with much less registered users. </a:t>
            </a:r>
          </a:p>
          <a:p>
            <a:pPr marL="171450" indent="-171450" algn="just" eaLnBrk="0" fontAlgn="base" hangingPunct="0">
              <a:lnSpc>
                <a:spcPct val="150000"/>
              </a:lnSpc>
              <a:spcBef>
                <a:spcPct val="0"/>
              </a:spcBef>
              <a:spcAft>
                <a:spcPct val="0"/>
              </a:spcAft>
              <a:buFont typeface="Wingdings" panose="05000000000000000000" pitchFamily="2" charset="2"/>
              <a:buChar char="q"/>
            </a:pPr>
            <a:r>
              <a:rPr lang="en-US" sz="900" b="1" dirty="0">
                <a:latin typeface="Josefin Sans" pitchFamily="2" charset="0"/>
              </a:rPr>
              <a:t>Luxury Spending Nation: </a:t>
            </a:r>
            <a:r>
              <a:rPr lang="en-US" sz="900" dirty="0">
                <a:latin typeface="Josefin Sans" pitchFamily="2" charset="0"/>
              </a:rPr>
              <a:t>Denmark has the highest spenders (</a:t>
            </a:r>
            <a:r>
              <a:rPr lang="en-US" sz="900" b="1" dirty="0">
                <a:latin typeface="Josefin Sans" pitchFamily="2" charset="0"/>
              </a:rPr>
              <a:t>51.9%)</a:t>
            </a:r>
            <a:r>
              <a:rPr lang="en-US" sz="900" dirty="0">
                <a:latin typeface="Josefin Sans" pitchFamily="2" charset="0"/>
              </a:rPr>
              <a:t> among other countries while Finland has the most Medium spenders </a:t>
            </a:r>
            <a:r>
              <a:rPr lang="en-US" sz="900" b="1" dirty="0">
                <a:latin typeface="Josefin Sans" pitchFamily="2" charset="0"/>
              </a:rPr>
              <a:t>(48.1%) </a:t>
            </a:r>
            <a:r>
              <a:rPr lang="en-US" sz="900" dirty="0">
                <a:latin typeface="Josefin Sans" pitchFamily="2" charset="0"/>
              </a:rPr>
              <a:t>among others which is  </a:t>
            </a:r>
            <a:r>
              <a:rPr lang="en-US" sz="900" b="1" dirty="0">
                <a:latin typeface="Josefin Sans" pitchFamily="2" charset="0"/>
              </a:rPr>
              <a:t>69%</a:t>
            </a:r>
            <a:r>
              <a:rPr lang="en-US" sz="900" dirty="0">
                <a:latin typeface="Josefin Sans" pitchFamily="2" charset="0"/>
              </a:rPr>
              <a:t> of her own users suggesting heavy medium spenders.</a:t>
            </a:r>
            <a:endParaRPr lang="en-US" sz="900" b="1" i="0" dirty="0">
              <a:effectLst/>
              <a:latin typeface="Josefin Sans" pitchFamily="2" charset="0"/>
            </a:endParaRPr>
          </a:p>
        </p:txBody>
      </p:sp>
      <p:sp>
        <p:nvSpPr>
          <p:cNvPr id="12" name="Google Shape;1283;p94">
            <a:extLst>
              <a:ext uri="{FF2B5EF4-FFF2-40B4-BE49-F238E27FC236}">
                <a16:creationId xmlns:a16="http://schemas.microsoft.com/office/drawing/2014/main" id="{C6B579FD-0791-78AD-733A-5D1BD7816D9B}"/>
              </a:ext>
            </a:extLst>
          </p:cNvPr>
          <p:cNvSpPr txBox="1">
            <a:spLocks/>
          </p:cNvSpPr>
          <p:nvPr/>
        </p:nvSpPr>
        <p:spPr>
          <a:xfrm>
            <a:off x="8486931" y="432318"/>
            <a:ext cx="3252832" cy="583755"/>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spcAft>
                <a:spcPts val="2133"/>
              </a:spcAft>
            </a:pPr>
            <a:r>
              <a:rPr lang="en" sz="1400" b="1" kern="0" dirty="0">
                <a:solidFill>
                  <a:schemeClr val="tx1"/>
                </a:solidFill>
                <a:latin typeface="Josefin Sans" pitchFamily="2" charset="0"/>
              </a:rPr>
              <a:t>Insights and Recommendation</a:t>
            </a:r>
            <a:r>
              <a:rPr lang="en" sz="1400" b="1" kern="0" dirty="0">
                <a:solidFill>
                  <a:schemeClr val="tx1"/>
                </a:solidFill>
              </a:rPr>
              <a:t>:</a:t>
            </a:r>
            <a:endParaRPr lang="en" b="1" kern="0" dirty="0">
              <a:solidFill>
                <a:schemeClr val="tx1"/>
              </a:solidFill>
            </a:endParaRPr>
          </a:p>
        </p:txBody>
      </p:sp>
      <p:pic>
        <p:nvPicPr>
          <p:cNvPr id="13" name="Picture 12">
            <a:extLst>
              <a:ext uri="{FF2B5EF4-FFF2-40B4-BE49-F238E27FC236}">
                <a16:creationId xmlns:a16="http://schemas.microsoft.com/office/drawing/2014/main" id="{DAE5688C-BEC7-2E54-B52D-3AA1F5D63DBA}"/>
              </a:ext>
            </a:extLst>
          </p:cNvPr>
          <p:cNvPicPr>
            <a:picLocks noChangeAspect="1"/>
          </p:cNvPicPr>
          <p:nvPr/>
        </p:nvPicPr>
        <p:blipFill>
          <a:blip r:embed="rId6"/>
          <a:stretch>
            <a:fillRect/>
          </a:stretch>
        </p:blipFill>
        <p:spPr>
          <a:xfrm>
            <a:off x="10562269" y="4805185"/>
            <a:ext cx="538174" cy="515750"/>
          </a:xfrm>
          <a:prstGeom prst="rect">
            <a:avLst/>
          </a:prstGeom>
        </p:spPr>
      </p:pic>
      <p:pic>
        <p:nvPicPr>
          <p:cNvPr id="15" name="Picture 14">
            <a:extLst>
              <a:ext uri="{FF2B5EF4-FFF2-40B4-BE49-F238E27FC236}">
                <a16:creationId xmlns:a16="http://schemas.microsoft.com/office/drawing/2014/main" id="{64009516-C388-26AC-75FA-8357EE6C26DD}"/>
              </a:ext>
            </a:extLst>
          </p:cNvPr>
          <p:cNvPicPr>
            <a:picLocks noChangeAspect="1"/>
          </p:cNvPicPr>
          <p:nvPr/>
        </p:nvPicPr>
        <p:blipFill>
          <a:blip r:embed="rId7"/>
          <a:stretch>
            <a:fillRect/>
          </a:stretch>
        </p:blipFill>
        <p:spPr>
          <a:xfrm>
            <a:off x="121359" y="574809"/>
            <a:ext cx="3856774" cy="2239864"/>
          </a:xfrm>
          <a:prstGeom prst="rect">
            <a:avLst/>
          </a:prstGeom>
        </p:spPr>
      </p:pic>
      <p:graphicFrame>
        <p:nvGraphicFramePr>
          <p:cNvPr id="16" name="Table 15">
            <a:extLst>
              <a:ext uri="{FF2B5EF4-FFF2-40B4-BE49-F238E27FC236}">
                <a16:creationId xmlns:a16="http://schemas.microsoft.com/office/drawing/2014/main" id="{357AED03-8AA6-57D3-D37C-F8D957262D81}"/>
              </a:ext>
            </a:extLst>
          </p:cNvPr>
          <p:cNvGraphicFramePr>
            <a:graphicFrameLocks noGrp="1"/>
          </p:cNvGraphicFramePr>
          <p:nvPr>
            <p:extLst>
              <p:ext uri="{D42A27DB-BD31-4B8C-83A1-F6EECF244321}">
                <p14:modId xmlns:p14="http://schemas.microsoft.com/office/powerpoint/2010/main" val="3214058073"/>
              </p:ext>
            </p:extLst>
          </p:nvPr>
        </p:nvGraphicFramePr>
        <p:xfrm>
          <a:off x="4261288" y="1066670"/>
          <a:ext cx="4016260" cy="554366"/>
        </p:xfrm>
        <a:graphic>
          <a:graphicData uri="http://schemas.openxmlformats.org/drawingml/2006/table">
            <a:tbl>
              <a:tblPr firstRow="1" bandRow="1">
                <a:tableStyleId>{C4B1156A-380E-4F78-BDF5-A606A8083BF9}</a:tableStyleId>
              </a:tblPr>
              <a:tblGrid>
                <a:gridCol w="801423">
                  <a:extLst>
                    <a:ext uri="{9D8B030D-6E8A-4147-A177-3AD203B41FA5}">
                      <a16:colId xmlns:a16="http://schemas.microsoft.com/office/drawing/2014/main" val="1626386709"/>
                    </a:ext>
                  </a:extLst>
                </a:gridCol>
                <a:gridCol w="899862">
                  <a:extLst>
                    <a:ext uri="{9D8B030D-6E8A-4147-A177-3AD203B41FA5}">
                      <a16:colId xmlns:a16="http://schemas.microsoft.com/office/drawing/2014/main" val="1764158901"/>
                    </a:ext>
                  </a:extLst>
                </a:gridCol>
                <a:gridCol w="738175">
                  <a:extLst>
                    <a:ext uri="{9D8B030D-6E8A-4147-A177-3AD203B41FA5}">
                      <a16:colId xmlns:a16="http://schemas.microsoft.com/office/drawing/2014/main" val="2691232447"/>
                    </a:ext>
                  </a:extLst>
                </a:gridCol>
                <a:gridCol w="788400">
                  <a:extLst>
                    <a:ext uri="{9D8B030D-6E8A-4147-A177-3AD203B41FA5}">
                      <a16:colId xmlns:a16="http://schemas.microsoft.com/office/drawing/2014/main" val="1065996465"/>
                    </a:ext>
                  </a:extLst>
                </a:gridCol>
                <a:gridCol w="788400">
                  <a:extLst>
                    <a:ext uri="{9D8B030D-6E8A-4147-A177-3AD203B41FA5}">
                      <a16:colId xmlns:a16="http://schemas.microsoft.com/office/drawing/2014/main" val="1172349627"/>
                    </a:ext>
                  </a:extLst>
                </a:gridCol>
              </a:tblGrid>
              <a:tr h="295286">
                <a:tc>
                  <a:txBody>
                    <a:bodyPr/>
                    <a:lstStyle/>
                    <a:p>
                      <a:pPr algn="ctr"/>
                      <a:r>
                        <a:rPr lang="en-US" sz="1100" dirty="0">
                          <a:latin typeface="Josefin Sans" pitchFamily="2" charset="0"/>
                        </a:rPr>
                        <a:t>Country</a:t>
                      </a:r>
                    </a:p>
                  </a:txBody>
                  <a:tcPr anchor="ctr"/>
                </a:tc>
                <a:tc>
                  <a:txBody>
                    <a:bodyPr/>
                    <a:lstStyle/>
                    <a:p>
                      <a:pPr algn="ctr"/>
                      <a:r>
                        <a:rPr lang="en-US" sz="1100" dirty="0">
                          <a:latin typeface="Josefin Sans" pitchFamily="2" charset="0"/>
                        </a:rPr>
                        <a:t>Denmark</a:t>
                      </a:r>
                    </a:p>
                  </a:txBody>
                  <a:tcPr anchor="ctr"/>
                </a:tc>
                <a:tc>
                  <a:txBody>
                    <a:bodyPr/>
                    <a:lstStyle/>
                    <a:p>
                      <a:pPr algn="ctr"/>
                      <a:r>
                        <a:rPr lang="en-US" sz="1100" dirty="0">
                          <a:latin typeface="Josefin Sans" pitchFamily="2" charset="0"/>
                        </a:rPr>
                        <a:t>Finland</a:t>
                      </a:r>
                    </a:p>
                  </a:txBody>
                  <a:tcPr anchor="ctr"/>
                </a:tc>
                <a:tc>
                  <a:txBody>
                    <a:bodyPr/>
                    <a:lstStyle/>
                    <a:p>
                      <a:pPr algn="ctr"/>
                      <a:r>
                        <a:rPr lang="en-US" sz="1100" dirty="0">
                          <a:latin typeface="Josefin Sans" pitchFamily="2" charset="0"/>
                        </a:rPr>
                        <a:t>Greece</a:t>
                      </a:r>
                    </a:p>
                  </a:txBody>
                  <a:tcPr anchor="ctr"/>
                </a:tc>
                <a:tc>
                  <a:txBody>
                    <a:bodyPr/>
                    <a:lstStyle/>
                    <a:p>
                      <a:pPr algn="ctr"/>
                      <a:r>
                        <a:rPr lang="en-US" sz="1100" dirty="0">
                          <a:latin typeface="Josefin Sans" pitchFamily="2" charset="0"/>
                        </a:rPr>
                        <a:t>Others</a:t>
                      </a:r>
                    </a:p>
                  </a:txBody>
                  <a:tcPr anchor="ctr"/>
                </a:tc>
                <a:extLst>
                  <a:ext uri="{0D108BD9-81ED-4DB2-BD59-A6C34878D82A}">
                    <a16:rowId xmlns:a16="http://schemas.microsoft.com/office/drawing/2014/main" val="1919597650"/>
                  </a:ext>
                </a:extLst>
              </a:tr>
              <a:tr h="220717">
                <a:tc>
                  <a:txBody>
                    <a:bodyPr/>
                    <a:lstStyle/>
                    <a:p>
                      <a:pPr algn="ctr"/>
                      <a:r>
                        <a:rPr lang="en-US" sz="1100" dirty="0">
                          <a:latin typeface="Josefin Sans" pitchFamily="2" charset="0"/>
                        </a:rPr>
                        <a:t>Euro €</a:t>
                      </a:r>
                    </a:p>
                  </a:txBody>
                  <a:tcPr anchor="ctr"/>
                </a:tc>
                <a:tc>
                  <a:txBody>
                    <a:bodyPr/>
                    <a:lstStyle/>
                    <a:p>
                      <a:pPr algn="ctr"/>
                      <a:r>
                        <a:rPr lang="en-US" sz="1100" b="1" dirty="0">
                          <a:latin typeface="Josefin Sans" pitchFamily="2" charset="0"/>
                        </a:rPr>
                        <a:t>1028537.1</a:t>
                      </a:r>
                    </a:p>
                  </a:txBody>
                  <a:tcPr anchor="ctr"/>
                </a:tc>
                <a:tc>
                  <a:txBody>
                    <a:bodyPr/>
                    <a:lstStyle/>
                    <a:p>
                      <a:pPr algn="ctr"/>
                      <a:r>
                        <a:rPr lang="en-US" sz="1100" dirty="0">
                          <a:latin typeface="Josefin Sans" pitchFamily="2" charset="0"/>
                        </a:rPr>
                        <a:t>933584.2</a:t>
                      </a:r>
                    </a:p>
                  </a:txBody>
                  <a:tcPr anchor="ctr"/>
                </a:tc>
                <a:tc>
                  <a:txBody>
                    <a:bodyPr/>
                    <a:lstStyle/>
                    <a:p>
                      <a:pPr algn="ctr"/>
                      <a:r>
                        <a:rPr lang="en-US" sz="1100" b="0" dirty="0">
                          <a:latin typeface="Josefin Sans" pitchFamily="2" charset="0"/>
                        </a:rPr>
                        <a:t>150036.1</a:t>
                      </a:r>
                    </a:p>
                  </a:txBody>
                  <a:tcPr anchor="ctr"/>
                </a:tc>
                <a:tc>
                  <a:txBody>
                    <a:bodyPr/>
                    <a:lstStyle/>
                    <a:p>
                      <a:pPr algn="ctr"/>
                      <a:r>
                        <a:rPr lang="en-US" sz="1100" b="0" dirty="0">
                          <a:latin typeface="Josefin Sans" pitchFamily="2" charset="0"/>
                        </a:rPr>
                        <a:t>150036.1</a:t>
                      </a:r>
                    </a:p>
                  </a:txBody>
                  <a:tcPr anchor="ctr"/>
                </a:tc>
                <a:extLst>
                  <a:ext uri="{0D108BD9-81ED-4DB2-BD59-A6C34878D82A}">
                    <a16:rowId xmlns:a16="http://schemas.microsoft.com/office/drawing/2014/main" val="3767257365"/>
                  </a:ext>
                </a:extLst>
              </a:tr>
            </a:tbl>
          </a:graphicData>
        </a:graphic>
      </p:graphicFrame>
      <p:sp>
        <p:nvSpPr>
          <p:cNvPr id="17" name="TextBox 16">
            <a:extLst>
              <a:ext uri="{FF2B5EF4-FFF2-40B4-BE49-F238E27FC236}">
                <a16:creationId xmlns:a16="http://schemas.microsoft.com/office/drawing/2014/main" id="{369535AF-4AA8-202F-903B-466BF49C427E}"/>
              </a:ext>
            </a:extLst>
          </p:cNvPr>
          <p:cNvSpPr txBox="1"/>
          <p:nvPr/>
        </p:nvSpPr>
        <p:spPr>
          <a:xfrm>
            <a:off x="5477035" y="1676945"/>
            <a:ext cx="1904909" cy="215444"/>
          </a:xfrm>
          <a:prstGeom prst="rect">
            <a:avLst/>
          </a:prstGeom>
          <a:noFill/>
        </p:spPr>
        <p:txBody>
          <a:bodyPr wrap="square" rtlCol="0">
            <a:spAutoFit/>
          </a:bodyPr>
          <a:lstStyle/>
          <a:p>
            <a:r>
              <a:rPr lang="en-US" sz="800" dirty="0">
                <a:latin typeface="Josefin Sans" pitchFamily="2" charset="0"/>
              </a:rPr>
              <a:t>Table: Total Euro Spend by Country</a:t>
            </a:r>
          </a:p>
        </p:txBody>
      </p:sp>
      <p:graphicFrame>
        <p:nvGraphicFramePr>
          <p:cNvPr id="18" name="Table 17">
            <a:extLst>
              <a:ext uri="{FF2B5EF4-FFF2-40B4-BE49-F238E27FC236}">
                <a16:creationId xmlns:a16="http://schemas.microsoft.com/office/drawing/2014/main" id="{4088D9B0-F89A-8E85-D513-8F472C9E56F6}"/>
              </a:ext>
            </a:extLst>
          </p:cNvPr>
          <p:cNvGraphicFramePr>
            <a:graphicFrameLocks noGrp="1"/>
          </p:cNvGraphicFramePr>
          <p:nvPr>
            <p:extLst>
              <p:ext uri="{D42A27DB-BD31-4B8C-83A1-F6EECF244321}">
                <p14:modId xmlns:p14="http://schemas.microsoft.com/office/powerpoint/2010/main" val="1304405899"/>
              </p:ext>
            </p:extLst>
          </p:nvPr>
        </p:nvGraphicFramePr>
        <p:xfrm>
          <a:off x="4274980" y="4185172"/>
          <a:ext cx="4002568" cy="2061788"/>
        </p:xfrm>
        <a:graphic>
          <a:graphicData uri="http://schemas.openxmlformats.org/drawingml/2006/table">
            <a:tbl>
              <a:tblPr firstRow="1" bandRow="1">
                <a:tableStyleId>{D7AC3CCA-C797-4891-BE02-D94E43425B78}</a:tableStyleId>
              </a:tblPr>
              <a:tblGrid>
                <a:gridCol w="1000642">
                  <a:extLst>
                    <a:ext uri="{9D8B030D-6E8A-4147-A177-3AD203B41FA5}">
                      <a16:colId xmlns:a16="http://schemas.microsoft.com/office/drawing/2014/main" val="1626386709"/>
                    </a:ext>
                  </a:extLst>
                </a:gridCol>
                <a:gridCol w="1000642">
                  <a:extLst>
                    <a:ext uri="{9D8B030D-6E8A-4147-A177-3AD203B41FA5}">
                      <a16:colId xmlns:a16="http://schemas.microsoft.com/office/drawing/2014/main" val="1764158901"/>
                    </a:ext>
                  </a:extLst>
                </a:gridCol>
                <a:gridCol w="1000642">
                  <a:extLst>
                    <a:ext uri="{9D8B030D-6E8A-4147-A177-3AD203B41FA5}">
                      <a16:colId xmlns:a16="http://schemas.microsoft.com/office/drawing/2014/main" val="2691232447"/>
                    </a:ext>
                  </a:extLst>
                </a:gridCol>
                <a:gridCol w="1000642">
                  <a:extLst>
                    <a:ext uri="{9D8B030D-6E8A-4147-A177-3AD203B41FA5}">
                      <a16:colId xmlns:a16="http://schemas.microsoft.com/office/drawing/2014/main" val="1065996465"/>
                    </a:ext>
                  </a:extLst>
                </a:gridCol>
              </a:tblGrid>
              <a:tr h="474260">
                <a:tc>
                  <a:txBody>
                    <a:bodyPr/>
                    <a:lstStyle/>
                    <a:p>
                      <a:pPr algn="ctr"/>
                      <a:endParaRPr lang="en-US" sz="1100" dirty="0">
                        <a:latin typeface="Josefin Sans" pitchFamily="2" charset="0"/>
                      </a:endParaRPr>
                    </a:p>
                  </a:txBody>
                  <a:tcPr anchor="ctr"/>
                </a:tc>
                <a:tc>
                  <a:txBody>
                    <a:bodyPr/>
                    <a:lstStyle/>
                    <a:p>
                      <a:pPr algn="ctr"/>
                      <a:r>
                        <a:rPr lang="en-US" sz="1100" dirty="0">
                          <a:latin typeface="Josefin Sans" pitchFamily="2" charset="0"/>
                        </a:rPr>
                        <a:t>High Spenders </a:t>
                      </a:r>
                    </a:p>
                  </a:txBody>
                  <a:tcPr anchor="ctr"/>
                </a:tc>
                <a:tc>
                  <a:txBody>
                    <a:bodyPr/>
                    <a:lstStyle/>
                    <a:p>
                      <a:pPr algn="ctr"/>
                      <a:r>
                        <a:rPr lang="en-US" sz="1100" dirty="0">
                          <a:latin typeface="Josefin Sans" pitchFamily="2" charset="0"/>
                        </a:rPr>
                        <a:t>Medium Spenders </a:t>
                      </a:r>
                    </a:p>
                  </a:txBody>
                  <a:tcPr anchor="ctr"/>
                </a:tc>
                <a:tc>
                  <a:txBody>
                    <a:bodyPr/>
                    <a:lstStyle/>
                    <a:p>
                      <a:pPr algn="ctr"/>
                      <a:r>
                        <a:rPr lang="en-US" sz="1100" dirty="0">
                          <a:latin typeface="Josefin Sans" pitchFamily="2" charset="0"/>
                        </a:rPr>
                        <a:t>Low Spenders</a:t>
                      </a:r>
                    </a:p>
                  </a:txBody>
                  <a:tcPr anchor="ctr"/>
                </a:tc>
                <a:extLst>
                  <a:ext uri="{0D108BD9-81ED-4DB2-BD59-A6C34878D82A}">
                    <a16:rowId xmlns:a16="http://schemas.microsoft.com/office/drawing/2014/main" val="1919597650"/>
                  </a:ext>
                </a:extLst>
              </a:tr>
              <a:tr h="258588">
                <a:tc>
                  <a:txBody>
                    <a:bodyPr/>
                    <a:lstStyle/>
                    <a:p>
                      <a:pPr algn="ctr"/>
                      <a:r>
                        <a:rPr lang="en-US" sz="1100" b="1" dirty="0">
                          <a:solidFill>
                            <a:schemeClr val="accent5"/>
                          </a:solidFill>
                          <a:latin typeface="Josefin Sans" pitchFamily="2" charset="0"/>
                        </a:rPr>
                        <a:t>Total Users</a:t>
                      </a:r>
                    </a:p>
                  </a:txBody>
                  <a:tcPr anchor="ctr">
                    <a:solidFill>
                      <a:schemeClr val="bg1">
                        <a:lumMod val="65000"/>
                      </a:schemeClr>
                    </a:solidFill>
                  </a:tcPr>
                </a:tc>
                <a:tc>
                  <a:txBody>
                    <a:bodyPr/>
                    <a:lstStyle/>
                    <a:p>
                      <a:pPr algn="ctr"/>
                      <a:r>
                        <a:rPr lang="en-US" sz="1100" b="1" dirty="0">
                          <a:solidFill>
                            <a:schemeClr val="accent5"/>
                          </a:solidFill>
                          <a:latin typeface="Josefin Sans" pitchFamily="2" charset="0"/>
                        </a:rPr>
                        <a:t>3609</a:t>
                      </a:r>
                    </a:p>
                  </a:txBody>
                  <a:tcPr anchor="ctr">
                    <a:solidFill>
                      <a:schemeClr val="bg1">
                        <a:lumMod val="65000"/>
                      </a:schemeClr>
                    </a:solidFill>
                  </a:tcPr>
                </a:tc>
                <a:tc>
                  <a:txBody>
                    <a:bodyPr/>
                    <a:lstStyle/>
                    <a:p>
                      <a:pPr algn="ctr"/>
                      <a:r>
                        <a:rPr lang="en-US" sz="1100" b="1" dirty="0">
                          <a:solidFill>
                            <a:schemeClr val="accent5"/>
                          </a:solidFill>
                          <a:latin typeface="Josefin Sans" pitchFamily="2" charset="0"/>
                        </a:rPr>
                        <a:t>14786 </a:t>
                      </a:r>
                    </a:p>
                  </a:txBody>
                  <a:tcPr anchor="ctr">
                    <a:solidFill>
                      <a:schemeClr val="bg1">
                        <a:lumMod val="65000"/>
                      </a:schemeClr>
                    </a:solidFill>
                  </a:tcPr>
                </a:tc>
                <a:tc>
                  <a:txBody>
                    <a:bodyPr/>
                    <a:lstStyle/>
                    <a:p>
                      <a:pPr algn="ctr"/>
                      <a:r>
                        <a:rPr lang="en-US" sz="1100" b="1" dirty="0">
                          <a:solidFill>
                            <a:schemeClr val="accent5"/>
                          </a:solidFill>
                          <a:latin typeface="Josefin Sans" pitchFamily="2" charset="0"/>
                        </a:rPr>
                        <a:t>3588</a:t>
                      </a:r>
                    </a:p>
                  </a:txBody>
                  <a:tcPr anchor="ctr">
                    <a:solidFill>
                      <a:schemeClr val="bg1">
                        <a:lumMod val="65000"/>
                      </a:schemeClr>
                    </a:solidFill>
                  </a:tcPr>
                </a:tc>
                <a:extLst>
                  <a:ext uri="{0D108BD9-81ED-4DB2-BD59-A6C34878D82A}">
                    <a16:rowId xmlns:a16="http://schemas.microsoft.com/office/drawing/2014/main" val="3636526202"/>
                  </a:ext>
                </a:extLst>
              </a:tr>
              <a:tr h="332112">
                <a:tc>
                  <a:txBody>
                    <a:bodyPr/>
                    <a:lstStyle/>
                    <a:p>
                      <a:pPr algn="ctr"/>
                      <a:r>
                        <a:rPr lang="en-US" sz="1100" dirty="0">
                          <a:latin typeface="Josefin Sans" pitchFamily="2" charset="0"/>
                        </a:rPr>
                        <a:t>Denmark</a:t>
                      </a:r>
                    </a:p>
                  </a:txBody>
                  <a:tcPr anchor="ctr"/>
                </a:tc>
                <a:tc>
                  <a:txBody>
                    <a:bodyPr/>
                    <a:lstStyle/>
                    <a:p>
                      <a:pPr algn="ctr"/>
                      <a:r>
                        <a:rPr lang="en-US" sz="1100" b="1" dirty="0">
                          <a:latin typeface="Josefin Sans" pitchFamily="2" charset="0"/>
                        </a:rPr>
                        <a:t>51.9%</a:t>
                      </a:r>
                    </a:p>
                  </a:txBody>
                  <a:tcPr anchor="ctr"/>
                </a:tc>
                <a:tc>
                  <a:txBody>
                    <a:bodyPr/>
                    <a:lstStyle/>
                    <a:p>
                      <a:pPr algn="ctr"/>
                      <a:r>
                        <a:rPr lang="en-US" sz="1100" dirty="0">
                          <a:latin typeface="Josefin Sans" pitchFamily="2" charset="0"/>
                        </a:rPr>
                        <a:t>33.4%</a:t>
                      </a:r>
                    </a:p>
                  </a:txBody>
                  <a:tcPr anchor="ctr"/>
                </a:tc>
                <a:tc>
                  <a:txBody>
                    <a:bodyPr/>
                    <a:lstStyle/>
                    <a:p>
                      <a:pPr algn="ctr"/>
                      <a:r>
                        <a:rPr lang="en-US" sz="1100" b="0" dirty="0">
                          <a:latin typeface="Josefin Sans" pitchFamily="2" charset="0"/>
                        </a:rPr>
                        <a:t>35.6%</a:t>
                      </a:r>
                    </a:p>
                  </a:txBody>
                  <a:tcPr anchor="ctr"/>
                </a:tc>
                <a:extLst>
                  <a:ext uri="{0D108BD9-81ED-4DB2-BD59-A6C34878D82A}">
                    <a16:rowId xmlns:a16="http://schemas.microsoft.com/office/drawing/2014/main" val="3767257365"/>
                  </a:ext>
                </a:extLst>
              </a:tr>
              <a:tr h="332112">
                <a:tc>
                  <a:txBody>
                    <a:bodyPr/>
                    <a:lstStyle/>
                    <a:p>
                      <a:pPr algn="ctr"/>
                      <a:r>
                        <a:rPr lang="en-US" sz="1100" dirty="0">
                          <a:latin typeface="Josefin Sans" pitchFamily="2" charset="0"/>
                        </a:rPr>
                        <a:t>Finland</a:t>
                      </a:r>
                    </a:p>
                  </a:txBody>
                  <a:tcPr anchor="ctr"/>
                </a:tc>
                <a:tc>
                  <a:txBody>
                    <a:bodyPr/>
                    <a:lstStyle/>
                    <a:p>
                      <a:pPr algn="ctr"/>
                      <a:r>
                        <a:rPr lang="en-US" sz="1100" dirty="0">
                          <a:latin typeface="Josefin Sans" pitchFamily="2" charset="0"/>
                        </a:rPr>
                        <a:t>40.9%</a:t>
                      </a:r>
                    </a:p>
                  </a:txBody>
                  <a:tcPr anchor="ct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lang="en-US" sz="1100" b="1" dirty="0">
                          <a:latin typeface="Josefin Sans" pitchFamily="2" charset="0"/>
                        </a:rPr>
                        <a:t>48.1%</a:t>
                      </a:r>
                    </a:p>
                  </a:txBody>
                  <a:tcPr anchor="ctr"/>
                </a:tc>
                <a:tc>
                  <a:txBody>
                    <a:bodyPr/>
                    <a:lstStyle/>
                    <a:p>
                      <a:pPr algn="ctr"/>
                      <a:r>
                        <a:rPr lang="en-US" sz="1100" b="1" dirty="0">
                          <a:latin typeface="Josefin Sans" pitchFamily="2" charset="0"/>
                        </a:rPr>
                        <a:t>47.1%</a:t>
                      </a:r>
                    </a:p>
                  </a:txBody>
                  <a:tcPr anchor="ctr"/>
                </a:tc>
                <a:extLst>
                  <a:ext uri="{0D108BD9-81ED-4DB2-BD59-A6C34878D82A}">
                    <a16:rowId xmlns:a16="http://schemas.microsoft.com/office/drawing/2014/main" val="1515217795"/>
                  </a:ext>
                </a:extLst>
              </a:tr>
              <a:tr h="332112">
                <a:tc>
                  <a:txBody>
                    <a:bodyPr/>
                    <a:lstStyle/>
                    <a:p>
                      <a:pPr algn="ctr"/>
                      <a:r>
                        <a:rPr lang="en-US" sz="1100" dirty="0">
                          <a:latin typeface="Josefin Sans" pitchFamily="2" charset="0"/>
                        </a:rPr>
                        <a:t>Greece</a:t>
                      </a:r>
                    </a:p>
                  </a:txBody>
                  <a:tcPr anchor="ctr"/>
                </a:tc>
                <a:tc>
                  <a:txBody>
                    <a:bodyPr/>
                    <a:lstStyle/>
                    <a:p>
                      <a:pPr algn="ctr"/>
                      <a:r>
                        <a:rPr lang="en-US" sz="1100" dirty="0">
                          <a:latin typeface="Josefin Sans" pitchFamily="2" charset="0"/>
                        </a:rPr>
                        <a:t>6.8%</a:t>
                      </a:r>
                    </a:p>
                  </a:txBody>
                  <a:tcPr anchor="ctr"/>
                </a:tc>
                <a:tc>
                  <a:txBody>
                    <a:bodyPr/>
                    <a:lstStyle/>
                    <a:p>
                      <a:pPr algn="ctr"/>
                      <a:r>
                        <a:rPr lang="en-US" sz="1100" dirty="0">
                          <a:latin typeface="Josefin Sans" pitchFamily="2" charset="0"/>
                        </a:rPr>
                        <a:t>14.8%</a:t>
                      </a:r>
                    </a:p>
                  </a:txBody>
                  <a:tcPr anchor="ctr"/>
                </a:tc>
                <a:tc>
                  <a:txBody>
                    <a:bodyPr/>
                    <a:lstStyle/>
                    <a:p>
                      <a:pPr algn="ctr"/>
                      <a:r>
                        <a:rPr lang="en-US" sz="1100" b="0" dirty="0">
                          <a:latin typeface="Josefin Sans" pitchFamily="2" charset="0"/>
                        </a:rPr>
                        <a:t>16.9%</a:t>
                      </a:r>
                    </a:p>
                  </a:txBody>
                  <a:tcPr anchor="ctr"/>
                </a:tc>
                <a:extLst>
                  <a:ext uri="{0D108BD9-81ED-4DB2-BD59-A6C34878D82A}">
                    <a16:rowId xmlns:a16="http://schemas.microsoft.com/office/drawing/2014/main" val="2156504286"/>
                  </a:ext>
                </a:extLst>
              </a:tr>
              <a:tr h="332112">
                <a:tc>
                  <a:txBody>
                    <a:bodyPr/>
                    <a:lstStyle/>
                    <a:p>
                      <a:pPr algn="ctr"/>
                      <a:r>
                        <a:rPr lang="en-US" sz="1100" dirty="0">
                          <a:latin typeface="Josefin Sans" pitchFamily="2" charset="0"/>
                        </a:rPr>
                        <a:t>Others</a:t>
                      </a:r>
                    </a:p>
                  </a:txBody>
                  <a:tcPr anchor="ctr"/>
                </a:tc>
                <a:tc>
                  <a:txBody>
                    <a:bodyPr/>
                    <a:lstStyle/>
                    <a:p>
                      <a:pPr algn="ctr"/>
                      <a:r>
                        <a:rPr lang="en-US" sz="1100" dirty="0">
                          <a:latin typeface="Josefin Sans" pitchFamily="2" charset="0"/>
                        </a:rPr>
                        <a:t>0.4%</a:t>
                      </a:r>
                    </a:p>
                  </a:txBody>
                  <a:tcPr anchor="ctr"/>
                </a:tc>
                <a:tc>
                  <a:txBody>
                    <a:bodyPr/>
                    <a:lstStyle/>
                    <a:p>
                      <a:pPr algn="ctr"/>
                      <a:r>
                        <a:rPr lang="en-US" sz="1100" dirty="0">
                          <a:latin typeface="Josefin Sans" pitchFamily="2" charset="0"/>
                        </a:rPr>
                        <a:t>3.7%</a:t>
                      </a:r>
                    </a:p>
                  </a:txBody>
                  <a:tcPr anchor="ctr"/>
                </a:tc>
                <a:tc>
                  <a:txBody>
                    <a:bodyPr/>
                    <a:lstStyle/>
                    <a:p>
                      <a:pPr algn="ctr"/>
                      <a:r>
                        <a:rPr lang="en-US" sz="1100" b="0" dirty="0">
                          <a:latin typeface="Josefin Sans" pitchFamily="2" charset="0"/>
                        </a:rPr>
                        <a:t>0.4%</a:t>
                      </a:r>
                    </a:p>
                  </a:txBody>
                  <a:tcPr anchor="ctr"/>
                </a:tc>
                <a:extLst>
                  <a:ext uri="{0D108BD9-81ED-4DB2-BD59-A6C34878D82A}">
                    <a16:rowId xmlns:a16="http://schemas.microsoft.com/office/drawing/2014/main" val="2368040752"/>
                  </a:ext>
                </a:extLst>
              </a:tr>
            </a:tbl>
          </a:graphicData>
        </a:graphic>
      </p:graphicFrame>
      <p:sp>
        <p:nvSpPr>
          <p:cNvPr id="19" name="Google Shape;1283;p94">
            <a:extLst>
              <a:ext uri="{FF2B5EF4-FFF2-40B4-BE49-F238E27FC236}">
                <a16:creationId xmlns:a16="http://schemas.microsoft.com/office/drawing/2014/main" id="{B347BEBD-12D8-CB04-6220-DCE1B7B8DBF9}"/>
              </a:ext>
            </a:extLst>
          </p:cNvPr>
          <p:cNvSpPr txBox="1">
            <a:spLocks/>
          </p:cNvSpPr>
          <p:nvPr/>
        </p:nvSpPr>
        <p:spPr>
          <a:xfrm>
            <a:off x="8556648" y="4307679"/>
            <a:ext cx="3350574" cy="583755"/>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spcAft>
                <a:spcPts val="2133"/>
              </a:spcAft>
            </a:pPr>
            <a:r>
              <a:rPr lang="en-US" sz="900" b="1" dirty="0">
                <a:solidFill>
                  <a:schemeClr val="tx1"/>
                </a:solidFill>
                <a:latin typeface="Josefin Sans" pitchFamily="2" charset="0"/>
              </a:rPr>
              <a:t>Note:</a:t>
            </a:r>
            <a:r>
              <a:rPr lang="en-US" sz="900" dirty="0">
                <a:solidFill>
                  <a:schemeClr val="tx1"/>
                </a:solidFill>
                <a:latin typeface="Josefin Sans" pitchFamily="2" charset="0"/>
              </a:rPr>
              <a:t> </a:t>
            </a:r>
            <a:r>
              <a:rPr lang="en-US" sz="900" dirty="0">
                <a:latin typeface="Josefin Sans" pitchFamily="2" charset="0"/>
              </a:rPr>
              <a:t>Users has been segmented into three groups, high, medium and low spenders with </a:t>
            </a:r>
            <a:r>
              <a:rPr lang="en-US" sz="900" b="1" dirty="0">
                <a:latin typeface="Josefin Sans" pitchFamily="2" charset="0"/>
              </a:rPr>
              <a:t>&gt;70 </a:t>
            </a:r>
            <a:r>
              <a:rPr lang="en-US" sz="900" dirty="0">
                <a:latin typeface="Josefin Sans" pitchFamily="2" charset="0"/>
              </a:rPr>
              <a:t>high and </a:t>
            </a:r>
            <a:r>
              <a:rPr lang="en-US" sz="900" b="1" dirty="0">
                <a:latin typeface="Josefin Sans" pitchFamily="2" charset="0"/>
              </a:rPr>
              <a:t>&lt;30 </a:t>
            </a:r>
            <a:r>
              <a:rPr lang="en-US" sz="900" dirty="0">
                <a:latin typeface="Josefin Sans" pitchFamily="2" charset="0"/>
              </a:rPr>
              <a:t>is low.</a:t>
            </a:r>
            <a:endParaRPr lang="en" sz="1100" b="1" kern="0" dirty="0">
              <a:solidFill>
                <a:schemeClr val="tx1"/>
              </a:solidFill>
              <a:latin typeface="Josefin Sans" pitchFamily="2" charset="0"/>
            </a:endParaRPr>
          </a:p>
        </p:txBody>
      </p:sp>
      <p:sp>
        <p:nvSpPr>
          <p:cNvPr id="20" name="TextBox 19">
            <a:extLst>
              <a:ext uri="{FF2B5EF4-FFF2-40B4-BE49-F238E27FC236}">
                <a16:creationId xmlns:a16="http://schemas.microsoft.com/office/drawing/2014/main" id="{77498CD1-4735-D640-6882-B73626D779B3}"/>
              </a:ext>
            </a:extLst>
          </p:cNvPr>
          <p:cNvSpPr txBox="1"/>
          <p:nvPr/>
        </p:nvSpPr>
        <p:spPr>
          <a:xfrm>
            <a:off x="4909821" y="6330790"/>
            <a:ext cx="2853229" cy="215444"/>
          </a:xfrm>
          <a:prstGeom prst="rect">
            <a:avLst/>
          </a:prstGeom>
          <a:noFill/>
        </p:spPr>
        <p:txBody>
          <a:bodyPr wrap="square" rtlCol="0">
            <a:spAutoFit/>
          </a:bodyPr>
          <a:lstStyle/>
          <a:p>
            <a:r>
              <a:rPr lang="en-US" sz="800" dirty="0">
                <a:latin typeface="Josefin Sans" pitchFamily="2" charset="0"/>
              </a:rPr>
              <a:t>Table: Spenders Percentile of Each Segment by Country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1000"/>
                                        <p:tgtEl>
                                          <p:spTgt spid="12"/>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9"/>
                                        </p:tgtEl>
                                        <p:attrNameLst>
                                          <p:attrName>style.visibility</p:attrName>
                                        </p:attrNameLst>
                                      </p:cBhvr>
                                      <p:to>
                                        <p:strVal val="visible"/>
                                      </p:to>
                                    </p:set>
                                    <p:anim calcmode="lin" valueType="num">
                                      <p:cBhvr additive="base">
                                        <p:cTn id="10" dur="1000"/>
                                        <p:tgtEl>
                                          <p:spTgt spid="19"/>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6AFD1-9D8B-241C-BF6B-E9DA4D954CE0}"/>
            </a:ext>
          </a:extLst>
        </p:cNvPr>
        <p:cNvGrpSpPr/>
        <p:nvPr/>
      </p:nvGrpSpPr>
      <p:grpSpPr>
        <a:xfrm>
          <a:off x="0" y="0"/>
          <a:ext cx="0" cy="0"/>
          <a:chOff x="0" y="0"/>
          <a:chExt cx="0" cy="0"/>
        </a:xfrm>
      </p:grpSpPr>
      <p:pic>
        <p:nvPicPr>
          <p:cNvPr id="25" name="Picture 24">
            <a:extLst>
              <a:ext uri="{FF2B5EF4-FFF2-40B4-BE49-F238E27FC236}">
                <a16:creationId xmlns:a16="http://schemas.microsoft.com/office/drawing/2014/main" id="{8201182A-4CD9-5868-22F7-75F503A33DBD}"/>
              </a:ext>
            </a:extLst>
          </p:cNvPr>
          <p:cNvPicPr>
            <a:picLocks noChangeAspect="1"/>
          </p:cNvPicPr>
          <p:nvPr/>
        </p:nvPicPr>
        <p:blipFill>
          <a:blip r:embed="rId2"/>
          <a:stretch>
            <a:fillRect/>
          </a:stretch>
        </p:blipFill>
        <p:spPr>
          <a:xfrm>
            <a:off x="11133769" y="99835"/>
            <a:ext cx="538174" cy="515750"/>
          </a:xfrm>
          <a:prstGeom prst="rect">
            <a:avLst/>
          </a:prstGeom>
        </p:spPr>
      </p:pic>
      <p:sp>
        <p:nvSpPr>
          <p:cNvPr id="29" name="TextBox 28">
            <a:extLst>
              <a:ext uri="{FF2B5EF4-FFF2-40B4-BE49-F238E27FC236}">
                <a16:creationId xmlns:a16="http://schemas.microsoft.com/office/drawing/2014/main" id="{B7F75AAC-F087-8B26-B2DC-EBD4402DCD3A}"/>
              </a:ext>
            </a:extLst>
          </p:cNvPr>
          <p:cNvSpPr txBox="1"/>
          <p:nvPr/>
        </p:nvSpPr>
        <p:spPr>
          <a:xfrm>
            <a:off x="1018695" y="741410"/>
            <a:ext cx="3041793" cy="1015663"/>
          </a:xfrm>
          <a:prstGeom prst="rect">
            <a:avLst/>
          </a:prstGeom>
          <a:noFill/>
        </p:spPr>
        <p:txBody>
          <a:bodyPr wrap="square" rtlCol="0">
            <a:spAutoFit/>
          </a:bodyPr>
          <a:lstStyle/>
          <a:p>
            <a:r>
              <a:rPr lang="en-US" sz="3000" b="0" i="0" dirty="0">
                <a:effectLst/>
                <a:latin typeface="Josefin Sans" pitchFamily="2" charset="0"/>
              </a:rPr>
              <a:t>User Engagement </a:t>
            </a:r>
            <a:endParaRPr lang="en-US" sz="3000" dirty="0">
              <a:latin typeface="Josefin Sans" pitchFamily="2" charset="0"/>
            </a:endParaRPr>
          </a:p>
        </p:txBody>
      </p:sp>
      <p:graphicFrame>
        <p:nvGraphicFramePr>
          <p:cNvPr id="45" name="Table 44">
            <a:extLst>
              <a:ext uri="{FF2B5EF4-FFF2-40B4-BE49-F238E27FC236}">
                <a16:creationId xmlns:a16="http://schemas.microsoft.com/office/drawing/2014/main" id="{BC51ED62-9443-FD43-97FA-CFE922860FD0}"/>
              </a:ext>
            </a:extLst>
          </p:cNvPr>
          <p:cNvGraphicFramePr>
            <a:graphicFrameLocks noGrp="1"/>
          </p:cNvGraphicFramePr>
          <p:nvPr>
            <p:extLst>
              <p:ext uri="{D42A27DB-BD31-4B8C-83A1-F6EECF244321}">
                <p14:modId xmlns:p14="http://schemas.microsoft.com/office/powerpoint/2010/main" val="2115388666"/>
              </p:ext>
            </p:extLst>
          </p:nvPr>
        </p:nvGraphicFramePr>
        <p:xfrm>
          <a:off x="3878114" y="2281885"/>
          <a:ext cx="1930378" cy="4225370"/>
        </p:xfrm>
        <a:graphic>
          <a:graphicData uri="http://schemas.openxmlformats.org/drawingml/2006/table">
            <a:tbl>
              <a:tblPr firstRow="1" bandRow="1">
                <a:tableStyleId>{E929F9F4-4A8F-4326-A1B4-22849713DDAB}</a:tableStyleId>
              </a:tblPr>
              <a:tblGrid>
                <a:gridCol w="965189">
                  <a:extLst>
                    <a:ext uri="{9D8B030D-6E8A-4147-A177-3AD203B41FA5}">
                      <a16:colId xmlns:a16="http://schemas.microsoft.com/office/drawing/2014/main" val="1626386709"/>
                    </a:ext>
                  </a:extLst>
                </a:gridCol>
                <a:gridCol w="965189">
                  <a:extLst>
                    <a:ext uri="{9D8B030D-6E8A-4147-A177-3AD203B41FA5}">
                      <a16:colId xmlns:a16="http://schemas.microsoft.com/office/drawing/2014/main" val="1764158901"/>
                    </a:ext>
                  </a:extLst>
                </a:gridCol>
              </a:tblGrid>
              <a:tr h="426414">
                <a:tc>
                  <a:txBody>
                    <a:bodyPr/>
                    <a:lstStyle/>
                    <a:p>
                      <a:pPr algn="ctr"/>
                      <a:r>
                        <a:rPr lang="en-US" sz="800" dirty="0"/>
                        <a:t>Restaurant Type</a:t>
                      </a:r>
                      <a:endParaRPr lang="en-US" sz="800" dirty="0">
                        <a:latin typeface="Josefin Sans" pitchFamily="2" charset="0"/>
                      </a:endParaRPr>
                    </a:p>
                  </a:txBody>
                  <a:tcPr anchor="ctr"/>
                </a:tc>
                <a:tc>
                  <a:txBody>
                    <a:bodyPr/>
                    <a:lstStyle/>
                    <a:p>
                      <a:pPr algn="ctr"/>
                      <a:r>
                        <a:rPr lang="en-US" sz="800" dirty="0"/>
                        <a:t>Top Preferred Votes</a:t>
                      </a:r>
                      <a:endParaRPr lang="en-US" sz="800" dirty="0">
                        <a:latin typeface="Josefin Sans" pitchFamily="2" charset="0"/>
                      </a:endParaRPr>
                    </a:p>
                  </a:txBody>
                  <a:tcPr anchor="ctr"/>
                </a:tc>
                <a:extLst>
                  <a:ext uri="{0D108BD9-81ED-4DB2-BD59-A6C34878D82A}">
                    <a16:rowId xmlns:a16="http://schemas.microsoft.com/office/drawing/2014/main" val="1919597650"/>
                  </a:ext>
                </a:extLst>
              </a:tr>
              <a:tr h="271354">
                <a:tc>
                  <a:txBody>
                    <a:bodyPr/>
                    <a:lstStyle/>
                    <a:p>
                      <a:pPr algn="ctr"/>
                      <a:r>
                        <a:rPr lang="en-US" sz="1000" dirty="0"/>
                        <a:t>American</a:t>
                      </a:r>
                      <a:endParaRPr lang="en-US" sz="1000" dirty="0">
                        <a:latin typeface="Josefin Sans" pitchFamily="2" charset="0"/>
                      </a:endParaRPr>
                    </a:p>
                  </a:txBody>
                  <a:tcPr anchor="ctr"/>
                </a:tc>
                <a:tc>
                  <a:txBody>
                    <a:bodyPr/>
                    <a:lstStyle/>
                    <a:p>
                      <a:pPr algn="ctr"/>
                      <a:r>
                        <a:rPr lang="en-US" sz="1000" b="1" dirty="0"/>
                        <a:t>1054</a:t>
                      </a:r>
                      <a:endParaRPr lang="en-US" sz="1000" b="1" dirty="0">
                        <a:latin typeface="Josefin Sans" pitchFamily="2" charset="0"/>
                      </a:endParaRPr>
                    </a:p>
                  </a:txBody>
                  <a:tcPr anchor="ctr"/>
                </a:tc>
                <a:extLst>
                  <a:ext uri="{0D108BD9-81ED-4DB2-BD59-A6C34878D82A}">
                    <a16:rowId xmlns:a16="http://schemas.microsoft.com/office/drawing/2014/main" val="3767257365"/>
                  </a:ext>
                </a:extLst>
              </a:tr>
              <a:tr h="271354">
                <a:tc>
                  <a:txBody>
                    <a:bodyPr/>
                    <a:lstStyle/>
                    <a:p>
                      <a:pPr algn="ctr"/>
                      <a:r>
                        <a:rPr lang="en-US" sz="1000" dirty="0"/>
                        <a:t>Italian</a:t>
                      </a:r>
                      <a:endParaRPr lang="en-US" sz="1000" dirty="0">
                        <a:latin typeface="Josefin Sans" pitchFamily="2" charset="0"/>
                      </a:endParaRPr>
                    </a:p>
                  </a:txBody>
                  <a:tcPr anchor="ctr"/>
                </a:tc>
                <a:tc>
                  <a:txBody>
                    <a:bodyPr/>
                    <a:lstStyle/>
                    <a:p>
                      <a:pPr algn="ctr"/>
                      <a:r>
                        <a:rPr lang="en-US" sz="1000" b="1" dirty="0"/>
                        <a:t>517</a:t>
                      </a:r>
                      <a:endParaRPr lang="en-US" sz="1000" b="1" dirty="0">
                        <a:latin typeface="Josefin Sans" pitchFamily="2" charset="0"/>
                      </a:endParaRPr>
                    </a:p>
                  </a:txBody>
                  <a:tcPr anchor="ctr"/>
                </a:tc>
                <a:extLst>
                  <a:ext uri="{0D108BD9-81ED-4DB2-BD59-A6C34878D82A}">
                    <a16:rowId xmlns:a16="http://schemas.microsoft.com/office/drawing/2014/main" val="1515217795"/>
                  </a:ext>
                </a:extLst>
              </a:tr>
              <a:tr h="271354">
                <a:tc>
                  <a:txBody>
                    <a:bodyPr/>
                    <a:lstStyle/>
                    <a:p>
                      <a:pPr algn="ctr"/>
                      <a:r>
                        <a:rPr lang="en-US" sz="1000" dirty="0"/>
                        <a:t>Japanese</a:t>
                      </a:r>
                      <a:endParaRPr lang="en-US" sz="1000" dirty="0">
                        <a:latin typeface="Josefin Sans" pitchFamily="2" charset="0"/>
                      </a:endParaRPr>
                    </a:p>
                  </a:txBody>
                  <a:tcPr anchor="ctr"/>
                </a:tc>
                <a:tc>
                  <a:txBody>
                    <a:bodyPr/>
                    <a:lstStyle/>
                    <a:p>
                      <a:pPr algn="ctr"/>
                      <a:r>
                        <a:rPr lang="en-US" sz="1000" b="1" dirty="0"/>
                        <a:t>476</a:t>
                      </a:r>
                      <a:endParaRPr lang="en-US" sz="1000" b="1" dirty="0">
                        <a:latin typeface="Josefin Sans" pitchFamily="2" charset="0"/>
                      </a:endParaRPr>
                    </a:p>
                  </a:txBody>
                  <a:tcPr anchor="ctr"/>
                </a:tc>
                <a:extLst>
                  <a:ext uri="{0D108BD9-81ED-4DB2-BD59-A6C34878D82A}">
                    <a16:rowId xmlns:a16="http://schemas.microsoft.com/office/drawing/2014/main" val="2156504286"/>
                  </a:ext>
                </a:extLst>
              </a:tr>
              <a:tr h="271354">
                <a:tc>
                  <a:txBody>
                    <a:bodyPr/>
                    <a:lstStyle/>
                    <a:p>
                      <a:pPr algn="ctr"/>
                      <a:r>
                        <a:rPr lang="en-US" sz="1000" dirty="0"/>
                        <a:t>Mexican</a:t>
                      </a:r>
                      <a:endParaRPr lang="en-US" sz="1000" dirty="0">
                        <a:latin typeface="Josefin Sans" pitchFamily="2" charset="0"/>
                      </a:endParaRPr>
                    </a:p>
                  </a:txBody>
                  <a:tcPr anchor="ctr"/>
                </a:tc>
                <a:tc>
                  <a:txBody>
                    <a:bodyPr/>
                    <a:lstStyle/>
                    <a:p>
                      <a:pPr algn="ctr"/>
                      <a:r>
                        <a:rPr lang="en-US" sz="1000" b="1" dirty="0"/>
                        <a:t>233</a:t>
                      </a:r>
                      <a:endParaRPr lang="en-US" sz="1000" b="1" dirty="0">
                        <a:latin typeface="Josefin Sans" pitchFamily="2" charset="0"/>
                      </a:endParaRPr>
                    </a:p>
                  </a:txBody>
                  <a:tcPr anchor="ctr"/>
                </a:tc>
                <a:extLst>
                  <a:ext uri="{0D108BD9-81ED-4DB2-BD59-A6C34878D82A}">
                    <a16:rowId xmlns:a16="http://schemas.microsoft.com/office/drawing/2014/main" val="2368040752"/>
                  </a:ext>
                </a:extLst>
              </a:tr>
              <a:tr h="271354">
                <a:tc>
                  <a:txBody>
                    <a:bodyPr/>
                    <a:lstStyle/>
                    <a:p>
                      <a:pPr algn="ctr"/>
                      <a:r>
                        <a:rPr lang="en-US" sz="1000" dirty="0"/>
                        <a:t>Indian</a:t>
                      </a:r>
                      <a:endParaRPr lang="en-US" sz="1000" dirty="0">
                        <a:latin typeface="Josefin Sans" pitchFamily="2" charset="0"/>
                      </a:endParaRPr>
                    </a:p>
                  </a:txBody>
                  <a:tcPr anchor="ctr"/>
                </a:tc>
                <a:tc>
                  <a:txBody>
                    <a:bodyPr/>
                    <a:lstStyle/>
                    <a:p>
                      <a:pPr algn="ctr"/>
                      <a:r>
                        <a:rPr lang="en-US" sz="1000" b="1" dirty="0"/>
                        <a:t>158</a:t>
                      </a:r>
                      <a:endParaRPr lang="en-US" sz="1000" b="1" dirty="0">
                        <a:latin typeface="Josefin Sans" pitchFamily="2" charset="0"/>
                      </a:endParaRPr>
                    </a:p>
                  </a:txBody>
                  <a:tcPr anchor="ctr"/>
                </a:tc>
                <a:extLst>
                  <a:ext uri="{0D108BD9-81ED-4DB2-BD59-A6C34878D82A}">
                    <a16:rowId xmlns:a16="http://schemas.microsoft.com/office/drawing/2014/main" val="2391227829"/>
                  </a:ext>
                </a:extLst>
              </a:tr>
              <a:tr h="271354">
                <a:tc>
                  <a:txBody>
                    <a:bodyPr/>
                    <a:lstStyle/>
                    <a:p>
                      <a:pPr algn="ctr"/>
                      <a:r>
                        <a:rPr lang="en-US" sz="1000" dirty="0"/>
                        <a:t>Middle East</a:t>
                      </a:r>
                      <a:endParaRPr lang="en-US" sz="1000" dirty="0">
                        <a:latin typeface="Josefin Sans" pitchFamily="2" charset="0"/>
                      </a:endParaRPr>
                    </a:p>
                  </a:txBody>
                  <a:tcPr anchor="ctr"/>
                </a:tc>
                <a:tc>
                  <a:txBody>
                    <a:bodyPr/>
                    <a:lstStyle/>
                    <a:p>
                      <a:pPr algn="ctr"/>
                      <a:r>
                        <a:rPr lang="en-US" sz="1000" dirty="0"/>
                        <a:t>101</a:t>
                      </a:r>
                      <a:endParaRPr lang="en-US" sz="1000" dirty="0">
                        <a:latin typeface="Josefin Sans" pitchFamily="2" charset="0"/>
                      </a:endParaRPr>
                    </a:p>
                  </a:txBody>
                  <a:tcPr anchor="ctr"/>
                </a:tc>
                <a:extLst>
                  <a:ext uri="{0D108BD9-81ED-4DB2-BD59-A6C34878D82A}">
                    <a16:rowId xmlns:a16="http://schemas.microsoft.com/office/drawing/2014/main" val="2911845992"/>
                  </a:ext>
                </a:extLst>
              </a:tr>
              <a:tr h="271354">
                <a:tc>
                  <a:txBody>
                    <a:bodyPr/>
                    <a:lstStyle/>
                    <a:p>
                      <a:pPr algn="ctr"/>
                      <a:r>
                        <a:rPr lang="en-US" sz="1000" dirty="0"/>
                        <a:t>Vietnamese</a:t>
                      </a:r>
                      <a:endParaRPr lang="en-US" sz="1000" dirty="0">
                        <a:latin typeface="Josefin Sans" pitchFamily="2" charset="0"/>
                      </a:endParaRPr>
                    </a:p>
                  </a:txBody>
                  <a:tcPr anchor="ctr"/>
                </a:tc>
                <a:tc>
                  <a:txBody>
                    <a:bodyPr/>
                    <a:lstStyle/>
                    <a:p>
                      <a:pPr algn="ctr"/>
                      <a:r>
                        <a:rPr lang="en-US" sz="1000" dirty="0"/>
                        <a:t>36</a:t>
                      </a:r>
                      <a:endParaRPr lang="en-US" sz="1000" dirty="0">
                        <a:latin typeface="Josefin Sans" pitchFamily="2" charset="0"/>
                      </a:endParaRPr>
                    </a:p>
                  </a:txBody>
                  <a:tcPr anchor="ctr"/>
                </a:tc>
                <a:extLst>
                  <a:ext uri="{0D108BD9-81ED-4DB2-BD59-A6C34878D82A}">
                    <a16:rowId xmlns:a16="http://schemas.microsoft.com/office/drawing/2014/main" val="2076400622"/>
                  </a:ext>
                </a:extLst>
              </a:tr>
              <a:tr h="271354">
                <a:tc>
                  <a:txBody>
                    <a:bodyPr/>
                    <a:lstStyle/>
                    <a:p>
                      <a:pPr algn="ctr"/>
                      <a:r>
                        <a:rPr lang="en-US" sz="1000" dirty="0"/>
                        <a:t>Korean</a:t>
                      </a:r>
                      <a:endParaRPr lang="en-US" sz="1000" dirty="0">
                        <a:latin typeface="Josefin Sans" pitchFamily="2" charset="0"/>
                      </a:endParaRPr>
                    </a:p>
                  </a:txBody>
                  <a:tcPr anchor="ctr"/>
                </a:tc>
                <a:tc>
                  <a:txBody>
                    <a:bodyPr/>
                    <a:lstStyle/>
                    <a:p>
                      <a:pPr algn="ctr"/>
                      <a:r>
                        <a:rPr lang="en-US" sz="1000" dirty="0"/>
                        <a:t>33</a:t>
                      </a:r>
                      <a:endParaRPr lang="en-US" sz="1000" dirty="0">
                        <a:latin typeface="Josefin Sans" pitchFamily="2" charset="0"/>
                      </a:endParaRPr>
                    </a:p>
                  </a:txBody>
                  <a:tcPr anchor="ctr"/>
                </a:tc>
                <a:extLst>
                  <a:ext uri="{0D108BD9-81ED-4DB2-BD59-A6C34878D82A}">
                    <a16:rowId xmlns:a16="http://schemas.microsoft.com/office/drawing/2014/main" val="3472972233"/>
                  </a:ext>
                </a:extLst>
              </a:tr>
              <a:tr h="271354">
                <a:tc>
                  <a:txBody>
                    <a:bodyPr/>
                    <a:lstStyle/>
                    <a:p>
                      <a:pPr algn="ctr"/>
                      <a:r>
                        <a:rPr lang="en-US" sz="1000" dirty="0"/>
                        <a:t>Thai</a:t>
                      </a:r>
                      <a:endParaRPr lang="en-US" sz="1000" dirty="0">
                        <a:latin typeface="Josefin Sans" pitchFamily="2" charset="0"/>
                      </a:endParaRPr>
                    </a:p>
                  </a:txBody>
                  <a:tcPr anchor="ctr"/>
                </a:tc>
                <a:tc>
                  <a:txBody>
                    <a:bodyPr/>
                    <a:lstStyle/>
                    <a:p>
                      <a:pPr algn="ctr"/>
                      <a:r>
                        <a:rPr lang="en-US" sz="1000" dirty="0"/>
                        <a:t>27</a:t>
                      </a:r>
                      <a:endParaRPr lang="en-US" sz="1000" dirty="0">
                        <a:latin typeface="Josefin Sans" pitchFamily="2" charset="0"/>
                      </a:endParaRPr>
                    </a:p>
                  </a:txBody>
                  <a:tcPr anchor="ctr"/>
                </a:tc>
                <a:extLst>
                  <a:ext uri="{0D108BD9-81ED-4DB2-BD59-A6C34878D82A}">
                    <a16:rowId xmlns:a16="http://schemas.microsoft.com/office/drawing/2014/main" val="2652378758"/>
                  </a:ext>
                </a:extLst>
              </a:tr>
              <a:tr h="271354">
                <a:tc>
                  <a:txBody>
                    <a:bodyPr/>
                    <a:lstStyle/>
                    <a:p>
                      <a:pPr algn="ctr"/>
                      <a:r>
                        <a:rPr lang="en-US" sz="1000" dirty="0"/>
                        <a:t>Chinese</a:t>
                      </a:r>
                      <a:endParaRPr lang="en-US" sz="1000" dirty="0">
                        <a:latin typeface="Josefin Sans" pitchFamily="2" charset="0"/>
                      </a:endParaRPr>
                    </a:p>
                  </a:txBody>
                  <a:tcPr anchor="ctr"/>
                </a:tc>
                <a:tc>
                  <a:txBody>
                    <a:bodyPr/>
                    <a:lstStyle/>
                    <a:p>
                      <a:pPr algn="ctr"/>
                      <a:r>
                        <a:rPr lang="en-US" sz="1000" dirty="0"/>
                        <a:t>13</a:t>
                      </a:r>
                      <a:endParaRPr lang="en-US" sz="1000" dirty="0">
                        <a:latin typeface="Josefin Sans" pitchFamily="2" charset="0"/>
                      </a:endParaRPr>
                    </a:p>
                  </a:txBody>
                  <a:tcPr anchor="ctr"/>
                </a:tc>
                <a:extLst>
                  <a:ext uri="{0D108BD9-81ED-4DB2-BD59-A6C34878D82A}">
                    <a16:rowId xmlns:a16="http://schemas.microsoft.com/office/drawing/2014/main" val="1448187518"/>
                  </a:ext>
                </a:extLst>
              </a:tr>
              <a:tr h="271354">
                <a:tc>
                  <a:txBody>
                    <a:bodyPr/>
                    <a:lstStyle/>
                    <a:p>
                      <a:pPr algn="ctr"/>
                      <a:r>
                        <a:rPr lang="en-US" sz="1000" dirty="0"/>
                        <a:t>Hawaiian</a:t>
                      </a:r>
                      <a:endParaRPr lang="en-US" sz="1000" dirty="0">
                        <a:latin typeface="Josefin Sans" pitchFamily="2" charset="0"/>
                      </a:endParaRPr>
                    </a:p>
                  </a:txBody>
                  <a:tcPr anchor="ctr"/>
                </a:tc>
                <a:tc>
                  <a:txBody>
                    <a:bodyPr/>
                    <a:lstStyle/>
                    <a:p>
                      <a:pPr algn="ctr"/>
                      <a:r>
                        <a:rPr lang="en-US" sz="1000" dirty="0"/>
                        <a:t>11</a:t>
                      </a:r>
                      <a:endParaRPr lang="en-US" sz="1000" dirty="0">
                        <a:latin typeface="Josefin Sans" pitchFamily="2" charset="0"/>
                      </a:endParaRPr>
                    </a:p>
                  </a:txBody>
                  <a:tcPr anchor="ctr"/>
                </a:tc>
                <a:extLst>
                  <a:ext uri="{0D108BD9-81ED-4DB2-BD59-A6C34878D82A}">
                    <a16:rowId xmlns:a16="http://schemas.microsoft.com/office/drawing/2014/main" val="3536345238"/>
                  </a:ext>
                </a:extLst>
              </a:tr>
              <a:tr h="271354">
                <a:tc>
                  <a:txBody>
                    <a:bodyPr/>
                    <a:lstStyle/>
                    <a:p>
                      <a:pPr algn="ctr"/>
                      <a:r>
                        <a:rPr lang="en-US" sz="1000" dirty="0"/>
                        <a:t>Greek</a:t>
                      </a:r>
                      <a:endParaRPr lang="en-US" sz="1000" dirty="0">
                        <a:latin typeface="Josefin Sans" pitchFamily="2" charset="0"/>
                      </a:endParaRPr>
                    </a:p>
                  </a:txBody>
                  <a:tcPr anchor="ctr"/>
                </a:tc>
                <a:tc>
                  <a:txBody>
                    <a:bodyPr/>
                    <a:lstStyle/>
                    <a:p>
                      <a:pPr algn="ctr"/>
                      <a:r>
                        <a:rPr lang="en-US" sz="1000" dirty="0"/>
                        <a:t>5</a:t>
                      </a:r>
                      <a:endParaRPr lang="en-US" sz="1000" dirty="0">
                        <a:latin typeface="Josefin Sans" pitchFamily="2" charset="0"/>
                      </a:endParaRPr>
                    </a:p>
                  </a:txBody>
                  <a:tcPr anchor="ctr"/>
                </a:tc>
                <a:extLst>
                  <a:ext uri="{0D108BD9-81ED-4DB2-BD59-A6C34878D82A}">
                    <a16:rowId xmlns:a16="http://schemas.microsoft.com/office/drawing/2014/main" val="956963198"/>
                  </a:ext>
                </a:extLst>
              </a:tr>
              <a:tr h="271354">
                <a:tc>
                  <a:txBody>
                    <a:bodyPr/>
                    <a:lstStyle/>
                    <a:p>
                      <a:pPr algn="ctr"/>
                      <a:r>
                        <a:rPr lang="en-US" sz="1000" dirty="0"/>
                        <a:t>Nepalese</a:t>
                      </a:r>
                      <a:endParaRPr lang="en-US" sz="1000" dirty="0">
                        <a:latin typeface="Josefin Sans" pitchFamily="2" charset="0"/>
                      </a:endParaRPr>
                    </a:p>
                  </a:txBody>
                  <a:tcPr anchor="ctr"/>
                </a:tc>
                <a:tc>
                  <a:txBody>
                    <a:bodyPr/>
                    <a:lstStyle/>
                    <a:p>
                      <a:pPr algn="ctr"/>
                      <a:r>
                        <a:rPr lang="en-US" sz="1000" dirty="0"/>
                        <a:t>1</a:t>
                      </a:r>
                      <a:endParaRPr lang="en-US" sz="1000" dirty="0">
                        <a:latin typeface="Josefin Sans" pitchFamily="2" charset="0"/>
                      </a:endParaRPr>
                    </a:p>
                  </a:txBody>
                  <a:tcPr anchor="ctr"/>
                </a:tc>
                <a:extLst>
                  <a:ext uri="{0D108BD9-81ED-4DB2-BD59-A6C34878D82A}">
                    <a16:rowId xmlns:a16="http://schemas.microsoft.com/office/drawing/2014/main" val="2235228164"/>
                  </a:ext>
                </a:extLst>
              </a:tr>
              <a:tr h="271354">
                <a:tc>
                  <a:txBody>
                    <a:bodyPr/>
                    <a:lstStyle/>
                    <a:p>
                      <a:pPr algn="ctr"/>
                      <a:r>
                        <a:rPr lang="en-US" sz="1000" dirty="0"/>
                        <a:t>Spanish</a:t>
                      </a:r>
                      <a:endParaRPr lang="en-US" sz="1000" dirty="0">
                        <a:latin typeface="Josefin Sans" pitchFamily="2" charset="0"/>
                      </a:endParaRPr>
                    </a:p>
                  </a:txBody>
                  <a:tcPr anchor="ctr"/>
                </a:tc>
                <a:tc>
                  <a:txBody>
                    <a:bodyPr/>
                    <a:lstStyle/>
                    <a:p>
                      <a:pPr algn="ctr"/>
                      <a:r>
                        <a:rPr lang="en-US" sz="1000" dirty="0"/>
                        <a:t>1</a:t>
                      </a:r>
                      <a:endParaRPr lang="en-US" sz="1000" dirty="0">
                        <a:latin typeface="Josefin Sans" pitchFamily="2" charset="0"/>
                      </a:endParaRPr>
                    </a:p>
                  </a:txBody>
                  <a:tcPr anchor="ctr"/>
                </a:tc>
                <a:extLst>
                  <a:ext uri="{0D108BD9-81ED-4DB2-BD59-A6C34878D82A}">
                    <a16:rowId xmlns:a16="http://schemas.microsoft.com/office/drawing/2014/main" val="1225907459"/>
                  </a:ext>
                </a:extLst>
              </a:tr>
            </a:tbl>
          </a:graphicData>
        </a:graphic>
      </p:graphicFrame>
      <p:sp>
        <p:nvSpPr>
          <p:cNvPr id="46" name="Google Shape;1283;p94">
            <a:extLst>
              <a:ext uri="{FF2B5EF4-FFF2-40B4-BE49-F238E27FC236}">
                <a16:creationId xmlns:a16="http://schemas.microsoft.com/office/drawing/2014/main" id="{9E8B2227-C03B-3041-BC49-524FE1EAE2A1}"/>
              </a:ext>
            </a:extLst>
          </p:cNvPr>
          <p:cNvSpPr txBox="1">
            <a:spLocks/>
          </p:cNvSpPr>
          <p:nvPr/>
        </p:nvSpPr>
        <p:spPr>
          <a:xfrm>
            <a:off x="1018695" y="2151892"/>
            <a:ext cx="7741600" cy="583755"/>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spcAft>
                <a:spcPts val="2133"/>
              </a:spcAft>
            </a:pPr>
            <a:r>
              <a:rPr lang="en" sz="1200" b="1" kern="0" dirty="0">
                <a:solidFill>
                  <a:schemeClr val="tx1"/>
                </a:solidFill>
                <a:latin typeface="Josefin Sans" pitchFamily="2" charset="0"/>
              </a:rPr>
              <a:t>Insights and Recommendation</a:t>
            </a:r>
            <a:r>
              <a:rPr lang="en" sz="1200" b="1" kern="0" dirty="0">
                <a:solidFill>
                  <a:schemeClr val="tx1"/>
                </a:solidFill>
              </a:rPr>
              <a:t>:</a:t>
            </a:r>
            <a:endParaRPr lang="en" sz="1800" b="1" kern="0" dirty="0">
              <a:solidFill>
                <a:schemeClr val="tx1"/>
              </a:solidFill>
            </a:endParaRPr>
          </a:p>
        </p:txBody>
      </p:sp>
      <p:sp>
        <p:nvSpPr>
          <p:cNvPr id="47" name="TextBox 46">
            <a:extLst>
              <a:ext uri="{FF2B5EF4-FFF2-40B4-BE49-F238E27FC236}">
                <a16:creationId xmlns:a16="http://schemas.microsoft.com/office/drawing/2014/main" id="{4F9EB1C8-19C7-4EF8-40EC-246F6AD3BFA2}"/>
              </a:ext>
            </a:extLst>
          </p:cNvPr>
          <p:cNvSpPr txBox="1"/>
          <p:nvPr/>
        </p:nvSpPr>
        <p:spPr>
          <a:xfrm>
            <a:off x="1018695" y="2384414"/>
            <a:ext cx="2651719" cy="436850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Josefin Sans" pitchFamily="2" charset="0"/>
            </a:endParaRPr>
          </a:p>
          <a:p>
            <a:pPr marL="171450" indent="-171450" algn="just" eaLnBrk="0" fontAlgn="base" hangingPunct="0">
              <a:lnSpc>
                <a:spcPct val="150000"/>
              </a:lnSpc>
              <a:spcBef>
                <a:spcPct val="0"/>
              </a:spcBef>
              <a:spcAft>
                <a:spcPct val="0"/>
              </a:spcAft>
              <a:buFont typeface="Wingdings" panose="05000000000000000000" pitchFamily="2" charset="2"/>
              <a:buChar char="q"/>
            </a:pPr>
            <a:r>
              <a:rPr lang="en-US" sz="900" b="1" i="0" dirty="0">
                <a:effectLst/>
                <a:latin typeface="Josefin Sans" pitchFamily="2" charset="0"/>
              </a:rPr>
              <a:t>Enhance Restaurant Offerings: </a:t>
            </a:r>
            <a:r>
              <a:rPr lang="en-US" sz="900" b="0" i="0" dirty="0">
                <a:effectLst/>
                <a:latin typeface="Josefin Sans" pitchFamily="2" charset="0"/>
              </a:rPr>
              <a:t>American cuisine is the topmost preferred ( First Choice ), receiving 1,054 votes, followed by Italian (517) and Japanese (476).  </a:t>
            </a:r>
            <a:r>
              <a:rPr lang="en-US" sz="900" dirty="0">
                <a:latin typeface="Josefin Sans" pitchFamily="2" charset="0"/>
              </a:rPr>
              <a:t>C</a:t>
            </a:r>
            <a:r>
              <a:rPr lang="en-US" sz="900" b="0" i="0" dirty="0">
                <a:effectLst/>
                <a:latin typeface="Josefin Sans" pitchFamily="2" charset="0"/>
              </a:rPr>
              <a:t>ollaborating with these popular cuisines while promoting less-preferred cuisines with discounts or offers can increase more revenue.</a:t>
            </a:r>
          </a:p>
          <a:p>
            <a:pPr algn="just" eaLnBrk="0" fontAlgn="base" hangingPunct="0">
              <a:lnSpc>
                <a:spcPct val="150000"/>
              </a:lnSpc>
              <a:spcBef>
                <a:spcPct val="0"/>
              </a:spcBef>
              <a:spcAft>
                <a:spcPct val="0"/>
              </a:spcAft>
            </a:pPr>
            <a:r>
              <a:rPr lang="en-US" sz="900" b="0" i="0" dirty="0">
                <a:effectLst/>
                <a:latin typeface="Josefin Sans" pitchFamily="2" charset="0"/>
              </a:rPr>
              <a:t> </a:t>
            </a:r>
          </a:p>
          <a:p>
            <a:pPr marL="171450" indent="-171450" algn="just" eaLnBrk="0" fontAlgn="base" hangingPunct="0">
              <a:lnSpc>
                <a:spcPct val="150000"/>
              </a:lnSpc>
              <a:spcBef>
                <a:spcPct val="0"/>
              </a:spcBef>
              <a:spcAft>
                <a:spcPct val="0"/>
              </a:spcAft>
              <a:buFont typeface="Wingdings" panose="05000000000000000000" pitchFamily="2" charset="2"/>
              <a:buChar char="q"/>
            </a:pPr>
            <a:r>
              <a:rPr lang="en-US" sz="900" b="1" i="0" dirty="0">
                <a:effectLst/>
                <a:latin typeface="Josefin Sans" pitchFamily="2" charset="0"/>
              </a:rPr>
              <a:t>Store Type Preferences: </a:t>
            </a:r>
            <a:r>
              <a:rPr lang="en-US" sz="900" b="0" i="0" dirty="0">
                <a:effectLst/>
                <a:latin typeface="Josefin Sans" pitchFamily="2" charset="0"/>
              </a:rPr>
              <a:t>Restaurants dominate across countries, followed by grocery and retail stores. Increasing collaboration with more restaurants and promoting other store types can attract more customers</a:t>
            </a:r>
            <a:r>
              <a:rPr lang="en-US" sz="900" dirty="0">
                <a:latin typeface="Josefin Sans" pitchFamily="2" charset="0"/>
              </a:rPr>
              <a:t>. </a:t>
            </a:r>
          </a:p>
          <a:p>
            <a:pPr marL="171450" indent="-171450" algn="just" eaLnBrk="0" fontAlgn="base" hangingPunct="0">
              <a:lnSpc>
                <a:spcPct val="150000"/>
              </a:lnSpc>
              <a:spcBef>
                <a:spcPct val="0"/>
              </a:spcBef>
              <a:spcAft>
                <a:spcPct val="0"/>
              </a:spcAft>
              <a:buFont typeface="Wingdings" panose="05000000000000000000" pitchFamily="2" charset="2"/>
              <a:buChar char="q"/>
            </a:pPr>
            <a:endParaRPr lang="en-US" sz="900" b="0" i="0" dirty="0">
              <a:effectLst/>
              <a:latin typeface="Josefin Sans" pitchFamily="2" charset="0"/>
            </a:endParaRPr>
          </a:p>
          <a:p>
            <a:pPr marL="171450" indent="-171450" algn="just" eaLnBrk="0" fontAlgn="base" hangingPunct="0">
              <a:lnSpc>
                <a:spcPct val="150000"/>
              </a:lnSpc>
              <a:spcBef>
                <a:spcPct val="0"/>
              </a:spcBef>
              <a:spcAft>
                <a:spcPct val="0"/>
              </a:spcAft>
              <a:buFont typeface="Wingdings" panose="05000000000000000000" pitchFamily="2" charset="2"/>
              <a:buChar char="q"/>
            </a:pPr>
            <a:r>
              <a:rPr lang="en-US" sz="900" b="1" i="0" dirty="0">
                <a:effectLst/>
                <a:latin typeface="Josefin Sans" pitchFamily="2" charset="0"/>
              </a:rPr>
              <a:t>Optimize Time-Based Campaigns: </a:t>
            </a:r>
            <a:r>
              <a:rPr lang="en-US" sz="900" b="0" i="0" dirty="0">
                <a:effectLst/>
                <a:latin typeface="Josefin Sans" pitchFamily="2" charset="0"/>
              </a:rPr>
              <a:t>Leveraging the peak purchase hours and days for targeted promotions and allocating riders can multiply purchases.</a:t>
            </a:r>
            <a:endParaRPr lang="en-US" sz="900" dirty="0">
              <a:latin typeface="Josefin Sans" pitchFamily="2" charset="0"/>
            </a:endParaRPr>
          </a:p>
        </p:txBody>
      </p:sp>
      <p:pic>
        <p:nvPicPr>
          <p:cNvPr id="4" name="Picture 3">
            <a:extLst>
              <a:ext uri="{FF2B5EF4-FFF2-40B4-BE49-F238E27FC236}">
                <a16:creationId xmlns:a16="http://schemas.microsoft.com/office/drawing/2014/main" id="{E14C2C61-42C1-A9A8-24CC-C0D2671FA72A}"/>
              </a:ext>
            </a:extLst>
          </p:cNvPr>
          <p:cNvPicPr>
            <a:picLocks noChangeAspect="1"/>
          </p:cNvPicPr>
          <p:nvPr/>
        </p:nvPicPr>
        <p:blipFill>
          <a:blip r:embed="rId3"/>
          <a:stretch>
            <a:fillRect/>
          </a:stretch>
        </p:blipFill>
        <p:spPr>
          <a:xfrm>
            <a:off x="8243475" y="379614"/>
            <a:ext cx="2393954" cy="1781192"/>
          </a:xfrm>
          <a:prstGeom prst="rect">
            <a:avLst/>
          </a:prstGeom>
        </p:spPr>
      </p:pic>
      <p:pic>
        <p:nvPicPr>
          <p:cNvPr id="16" name="Picture 15">
            <a:extLst>
              <a:ext uri="{FF2B5EF4-FFF2-40B4-BE49-F238E27FC236}">
                <a16:creationId xmlns:a16="http://schemas.microsoft.com/office/drawing/2014/main" id="{5DB3557B-8F65-69A7-978C-9FCA40D67C5E}"/>
              </a:ext>
            </a:extLst>
          </p:cNvPr>
          <p:cNvPicPr>
            <a:picLocks noChangeAspect="1"/>
          </p:cNvPicPr>
          <p:nvPr/>
        </p:nvPicPr>
        <p:blipFill>
          <a:blip r:embed="rId4"/>
          <a:stretch>
            <a:fillRect/>
          </a:stretch>
        </p:blipFill>
        <p:spPr>
          <a:xfrm>
            <a:off x="5570393" y="384399"/>
            <a:ext cx="2393955" cy="1776406"/>
          </a:xfrm>
          <a:prstGeom prst="rect">
            <a:avLst/>
          </a:prstGeom>
        </p:spPr>
      </p:pic>
      <p:pic>
        <p:nvPicPr>
          <p:cNvPr id="18" name="Picture 17">
            <a:extLst>
              <a:ext uri="{FF2B5EF4-FFF2-40B4-BE49-F238E27FC236}">
                <a16:creationId xmlns:a16="http://schemas.microsoft.com/office/drawing/2014/main" id="{75667756-4A09-5A90-90FB-367ACDE953D5}"/>
              </a:ext>
            </a:extLst>
          </p:cNvPr>
          <p:cNvPicPr>
            <a:picLocks noChangeAspect="1"/>
          </p:cNvPicPr>
          <p:nvPr/>
        </p:nvPicPr>
        <p:blipFill>
          <a:blip r:embed="rId5"/>
          <a:stretch>
            <a:fillRect/>
          </a:stretch>
        </p:blipFill>
        <p:spPr>
          <a:xfrm>
            <a:off x="6056096" y="2266016"/>
            <a:ext cx="4606959" cy="1166980"/>
          </a:xfrm>
          <a:prstGeom prst="rect">
            <a:avLst/>
          </a:prstGeom>
        </p:spPr>
      </p:pic>
      <p:pic>
        <p:nvPicPr>
          <p:cNvPr id="20" name="Picture 19">
            <a:extLst>
              <a:ext uri="{FF2B5EF4-FFF2-40B4-BE49-F238E27FC236}">
                <a16:creationId xmlns:a16="http://schemas.microsoft.com/office/drawing/2014/main" id="{8B5D942E-D40B-7D9C-53B4-B9D532FAA6AC}"/>
              </a:ext>
            </a:extLst>
          </p:cNvPr>
          <p:cNvPicPr>
            <a:picLocks noChangeAspect="1"/>
          </p:cNvPicPr>
          <p:nvPr/>
        </p:nvPicPr>
        <p:blipFill>
          <a:blip r:embed="rId6"/>
          <a:stretch>
            <a:fillRect/>
          </a:stretch>
        </p:blipFill>
        <p:spPr>
          <a:xfrm>
            <a:off x="6096000" y="3538206"/>
            <a:ext cx="4606959" cy="1118602"/>
          </a:xfrm>
          <a:prstGeom prst="rect">
            <a:avLst/>
          </a:prstGeom>
        </p:spPr>
      </p:pic>
      <p:pic>
        <p:nvPicPr>
          <p:cNvPr id="22" name="Picture 21">
            <a:extLst>
              <a:ext uri="{FF2B5EF4-FFF2-40B4-BE49-F238E27FC236}">
                <a16:creationId xmlns:a16="http://schemas.microsoft.com/office/drawing/2014/main" id="{DAB41A48-67AC-E53E-1FA6-24E30E6697BC}"/>
              </a:ext>
            </a:extLst>
          </p:cNvPr>
          <p:cNvPicPr>
            <a:picLocks noChangeAspect="1"/>
          </p:cNvPicPr>
          <p:nvPr/>
        </p:nvPicPr>
        <p:blipFill>
          <a:blip r:embed="rId7"/>
          <a:stretch>
            <a:fillRect/>
          </a:stretch>
        </p:blipFill>
        <p:spPr>
          <a:xfrm>
            <a:off x="6096000" y="4850457"/>
            <a:ext cx="4613426" cy="1118602"/>
          </a:xfrm>
          <a:prstGeom prst="rect">
            <a:avLst/>
          </a:prstGeom>
        </p:spPr>
      </p:pic>
      <p:sp>
        <p:nvSpPr>
          <p:cNvPr id="23" name="TextBox 22">
            <a:extLst>
              <a:ext uri="{FF2B5EF4-FFF2-40B4-BE49-F238E27FC236}">
                <a16:creationId xmlns:a16="http://schemas.microsoft.com/office/drawing/2014/main" id="{984EC23F-96AC-4106-CD7F-F1BD31D07825}"/>
              </a:ext>
            </a:extLst>
          </p:cNvPr>
          <p:cNvSpPr txBox="1"/>
          <p:nvPr/>
        </p:nvSpPr>
        <p:spPr>
          <a:xfrm>
            <a:off x="3146910" y="854182"/>
            <a:ext cx="2844716" cy="861774"/>
          </a:xfrm>
          <a:prstGeom prst="rect">
            <a:avLst/>
          </a:prstGeom>
          <a:noFill/>
        </p:spPr>
        <p:txBody>
          <a:bodyPr wrap="square" rtlCol="0">
            <a:spAutoFit/>
          </a:bodyPr>
          <a:lstStyle/>
          <a:p>
            <a:pPr algn="ctr"/>
            <a:r>
              <a:rPr lang="en-US" sz="3200" b="1" dirty="0">
                <a:latin typeface="Josefin Sans" pitchFamily="2" charset="0"/>
              </a:rPr>
              <a:t>39.53</a:t>
            </a:r>
            <a:r>
              <a:rPr lang="en-US" sz="3200" b="1" i="0" dirty="0">
                <a:effectLst/>
                <a:latin typeface="Josefin Sans" pitchFamily="2" charset="0"/>
              </a:rPr>
              <a:t>% </a:t>
            </a:r>
            <a:br>
              <a:rPr lang="en-US" b="0" i="0" dirty="0">
                <a:effectLst/>
                <a:latin typeface="Josefin Sans" pitchFamily="2" charset="0"/>
              </a:rPr>
            </a:br>
            <a:r>
              <a:rPr lang="en-US" sz="900" dirty="0">
                <a:latin typeface="Josefin Sans" pitchFamily="2" charset="0"/>
              </a:rPr>
              <a:t>Top V</a:t>
            </a:r>
            <a:r>
              <a:rPr lang="en-US" sz="900" b="0" i="0" dirty="0">
                <a:effectLst/>
                <a:latin typeface="Josefin Sans" pitchFamily="2" charset="0"/>
              </a:rPr>
              <a:t>otes Preferring </a:t>
            </a:r>
          </a:p>
          <a:p>
            <a:pPr algn="ctr"/>
            <a:r>
              <a:rPr lang="en-US" sz="900" b="0" i="0" dirty="0">
                <a:effectLst/>
                <a:latin typeface="Josefin Sans" pitchFamily="2" charset="0"/>
              </a:rPr>
              <a:t>American Restaurant</a:t>
            </a:r>
            <a:endParaRPr lang="en-US" dirty="0">
              <a:latin typeface="Josefin Sans" pitchFamily="2" charset="0"/>
            </a:endParaRPr>
          </a:p>
        </p:txBody>
      </p:sp>
      <p:sp>
        <p:nvSpPr>
          <p:cNvPr id="2" name="TextBox 1">
            <a:extLst>
              <a:ext uri="{FF2B5EF4-FFF2-40B4-BE49-F238E27FC236}">
                <a16:creationId xmlns:a16="http://schemas.microsoft.com/office/drawing/2014/main" id="{93D6B663-5B81-12C9-4272-2678EF9CEB6C}"/>
              </a:ext>
            </a:extLst>
          </p:cNvPr>
          <p:cNvSpPr txBox="1"/>
          <p:nvPr/>
        </p:nvSpPr>
        <p:spPr>
          <a:xfrm>
            <a:off x="4060488" y="6520613"/>
            <a:ext cx="1682750" cy="215444"/>
          </a:xfrm>
          <a:prstGeom prst="rect">
            <a:avLst/>
          </a:prstGeom>
          <a:noFill/>
        </p:spPr>
        <p:txBody>
          <a:bodyPr wrap="square" rtlCol="0">
            <a:spAutoFit/>
          </a:bodyPr>
          <a:lstStyle/>
          <a:p>
            <a:r>
              <a:rPr lang="en-US" sz="800" dirty="0">
                <a:latin typeface="Josefin Sans" pitchFamily="2" charset="0"/>
              </a:rPr>
              <a:t>Table: Preferred Restaurant</a:t>
            </a:r>
          </a:p>
        </p:txBody>
      </p:sp>
      <p:sp>
        <p:nvSpPr>
          <p:cNvPr id="5" name="Google Shape;1283;p94">
            <a:extLst>
              <a:ext uri="{FF2B5EF4-FFF2-40B4-BE49-F238E27FC236}">
                <a16:creationId xmlns:a16="http://schemas.microsoft.com/office/drawing/2014/main" id="{402B1A72-B9C0-F1CC-594F-6123CDC11546}"/>
              </a:ext>
            </a:extLst>
          </p:cNvPr>
          <p:cNvSpPr txBox="1">
            <a:spLocks/>
          </p:cNvSpPr>
          <p:nvPr/>
        </p:nvSpPr>
        <p:spPr>
          <a:xfrm>
            <a:off x="4500300" y="1865848"/>
            <a:ext cx="1413266" cy="409358"/>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spcAft>
                <a:spcPts val="2133"/>
              </a:spcAft>
            </a:pPr>
            <a:r>
              <a:rPr lang="en-US" sz="700" b="1" dirty="0">
                <a:solidFill>
                  <a:schemeClr val="tx1"/>
                </a:solidFill>
                <a:latin typeface="Josefin Sans" pitchFamily="2" charset="0"/>
              </a:rPr>
              <a:t>Note:</a:t>
            </a:r>
            <a:r>
              <a:rPr lang="en-US" sz="700" dirty="0">
                <a:solidFill>
                  <a:schemeClr val="tx1"/>
                </a:solidFill>
                <a:latin typeface="Josefin Sans" pitchFamily="2" charset="0"/>
              </a:rPr>
              <a:t> </a:t>
            </a:r>
            <a:r>
              <a:rPr lang="en-US" sz="700" dirty="0">
                <a:latin typeface="Josefin Sans" pitchFamily="2" charset="0"/>
              </a:rPr>
              <a:t>Voters are mainly from Finland and Denmark.</a:t>
            </a:r>
            <a:endParaRPr lang="en" sz="1000" b="1" kern="0" dirty="0">
              <a:solidFill>
                <a:schemeClr val="tx1"/>
              </a:solidFill>
              <a:latin typeface="Josefin Sans" pitchFamily="2" charset="0"/>
            </a:endParaRPr>
          </a:p>
        </p:txBody>
      </p:sp>
      <p:sp>
        <p:nvSpPr>
          <p:cNvPr id="6" name="TextBox 5">
            <a:extLst>
              <a:ext uri="{FF2B5EF4-FFF2-40B4-BE49-F238E27FC236}">
                <a16:creationId xmlns:a16="http://schemas.microsoft.com/office/drawing/2014/main" id="{94CDEDF9-3D06-F474-33E9-310613E5B355}"/>
              </a:ext>
            </a:extLst>
          </p:cNvPr>
          <p:cNvSpPr txBox="1"/>
          <p:nvPr/>
        </p:nvSpPr>
        <p:spPr>
          <a:xfrm>
            <a:off x="7221759" y="5996059"/>
            <a:ext cx="2692048" cy="230832"/>
          </a:xfrm>
          <a:prstGeom prst="rect">
            <a:avLst/>
          </a:prstGeom>
          <a:noFill/>
        </p:spPr>
        <p:txBody>
          <a:bodyPr wrap="square" rtlCol="0">
            <a:spAutoFit/>
          </a:bodyPr>
          <a:lstStyle/>
          <a:p>
            <a:r>
              <a:rPr lang="en-US" sz="900" dirty="0">
                <a:latin typeface="Josefin Sans" pitchFamily="2" charset="0"/>
              </a:rPr>
              <a:t>Most Common Hour and Weekday of Purchase </a:t>
            </a:r>
          </a:p>
        </p:txBody>
      </p:sp>
      <p:sp>
        <p:nvSpPr>
          <p:cNvPr id="7" name="TextBox 6">
            <a:extLst>
              <a:ext uri="{FF2B5EF4-FFF2-40B4-BE49-F238E27FC236}">
                <a16:creationId xmlns:a16="http://schemas.microsoft.com/office/drawing/2014/main" id="{76BBBF9C-9B47-8031-D28E-E386F7EB6693}"/>
              </a:ext>
            </a:extLst>
          </p:cNvPr>
          <p:cNvSpPr txBox="1"/>
          <p:nvPr/>
        </p:nvSpPr>
        <p:spPr>
          <a:xfrm>
            <a:off x="10709426" y="2724397"/>
            <a:ext cx="2692048" cy="230832"/>
          </a:xfrm>
          <a:prstGeom prst="rect">
            <a:avLst/>
          </a:prstGeom>
          <a:noFill/>
        </p:spPr>
        <p:txBody>
          <a:bodyPr wrap="square" rtlCol="0">
            <a:spAutoFit/>
          </a:bodyPr>
          <a:lstStyle/>
          <a:p>
            <a:r>
              <a:rPr lang="en-US" sz="900" dirty="0">
                <a:latin typeface="Josefin Sans" pitchFamily="2" charset="0"/>
              </a:rPr>
              <a:t>Finland</a:t>
            </a:r>
          </a:p>
        </p:txBody>
      </p:sp>
      <p:sp>
        <p:nvSpPr>
          <p:cNvPr id="8" name="TextBox 7">
            <a:extLst>
              <a:ext uri="{FF2B5EF4-FFF2-40B4-BE49-F238E27FC236}">
                <a16:creationId xmlns:a16="http://schemas.microsoft.com/office/drawing/2014/main" id="{36E32DDB-1175-7043-1723-38459439961D}"/>
              </a:ext>
            </a:extLst>
          </p:cNvPr>
          <p:cNvSpPr txBox="1"/>
          <p:nvPr/>
        </p:nvSpPr>
        <p:spPr>
          <a:xfrm>
            <a:off x="10709426" y="3866675"/>
            <a:ext cx="2692048" cy="230832"/>
          </a:xfrm>
          <a:prstGeom prst="rect">
            <a:avLst/>
          </a:prstGeom>
          <a:noFill/>
        </p:spPr>
        <p:txBody>
          <a:bodyPr wrap="square" rtlCol="0">
            <a:spAutoFit/>
          </a:bodyPr>
          <a:lstStyle/>
          <a:p>
            <a:r>
              <a:rPr lang="en-US" sz="900" dirty="0">
                <a:latin typeface="Josefin Sans" pitchFamily="2" charset="0"/>
              </a:rPr>
              <a:t>Denmark</a:t>
            </a:r>
          </a:p>
        </p:txBody>
      </p:sp>
      <p:sp>
        <p:nvSpPr>
          <p:cNvPr id="9" name="TextBox 8">
            <a:extLst>
              <a:ext uri="{FF2B5EF4-FFF2-40B4-BE49-F238E27FC236}">
                <a16:creationId xmlns:a16="http://schemas.microsoft.com/office/drawing/2014/main" id="{18236913-7956-A36D-4EFC-34F052C86B0D}"/>
              </a:ext>
            </a:extLst>
          </p:cNvPr>
          <p:cNvSpPr txBox="1"/>
          <p:nvPr/>
        </p:nvSpPr>
        <p:spPr>
          <a:xfrm>
            <a:off x="10709426" y="5178926"/>
            <a:ext cx="2692048" cy="230832"/>
          </a:xfrm>
          <a:prstGeom prst="rect">
            <a:avLst/>
          </a:prstGeom>
          <a:noFill/>
        </p:spPr>
        <p:txBody>
          <a:bodyPr wrap="square" rtlCol="0">
            <a:spAutoFit/>
          </a:bodyPr>
          <a:lstStyle/>
          <a:p>
            <a:r>
              <a:rPr lang="en-US" sz="900" dirty="0">
                <a:latin typeface="Josefin Sans" pitchFamily="2" charset="0"/>
              </a:rPr>
              <a:t>Greece</a:t>
            </a:r>
          </a:p>
        </p:txBody>
      </p:sp>
    </p:spTree>
    <p:extLst>
      <p:ext uri="{BB962C8B-B14F-4D97-AF65-F5344CB8AC3E}">
        <p14:creationId xmlns:p14="http://schemas.microsoft.com/office/powerpoint/2010/main" val="330062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1000"/>
                                        <p:tgtEl>
                                          <p:spTgt spid="46"/>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5"/>
                                        </p:tgtEl>
                                        <p:attrNameLst>
                                          <p:attrName>style.visibility</p:attrName>
                                        </p:attrNameLst>
                                      </p:cBhvr>
                                      <p:to>
                                        <p:strVal val="visible"/>
                                      </p:to>
                                    </p:set>
                                    <p:anim calcmode="lin" valueType="num">
                                      <p:cBhvr additive="base">
                                        <p:cTn id="10" dur="1000"/>
                                        <p:tgtEl>
                                          <p:spTgt spid="5"/>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B92694-2A5C-803B-D6DF-1A8B3D25E667}"/>
            </a:ext>
          </a:extLst>
        </p:cNvPr>
        <p:cNvGrpSpPr/>
        <p:nvPr/>
      </p:nvGrpSpPr>
      <p:grpSpPr>
        <a:xfrm>
          <a:off x="0" y="0"/>
          <a:ext cx="0" cy="0"/>
          <a:chOff x="0" y="0"/>
          <a:chExt cx="0" cy="0"/>
        </a:xfrm>
      </p:grpSpPr>
      <p:pic>
        <p:nvPicPr>
          <p:cNvPr id="25" name="Picture 24">
            <a:extLst>
              <a:ext uri="{FF2B5EF4-FFF2-40B4-BE49-F238E27FC236}">
                <a16:creationId xmlns:a16="http://schemas.microsoft.com/office/drawing/2014/main" id="{36373678-4A31-1699-81D1-FE9EDC5EC0FE}"/>
              </a:ext>
            </a:extLst>
          </p:cNvPr>
          <p:cNvPicPr>
            <a:picLocks noChangeAspect="1"/>
          </p:cNvPicPr>
          <p:nvPr/>
        </p:nvPicPr>
        <p:blipFill>
          <a:blip r:embed="rId2"/>
          <a:stretch>
            <a:fillRect/>
          </a:stretch>
        </p:blipFill>
        <p:spPr>
          <a:xfrm>
            <a:off x="11133769" y="99835"/>
            <a:ext cx="538174" cy="515750"/>
          </a:xfrm>
          <a:prstGeom prst="rect">
            <a:avLst/>
          </a:prstGeom>
        </p:spPr>
      </p:pic>
      <p:sp>
        <p:nvSpPr>
          <p:cNvPr id="29" name="TextBox 28">
            <a:extLst>
              <a:ext uri="{FF2B5EF4-FFF2-40B4-BE49-F238E27FC236}">
                <a16:creationId xmlns:a16="http://schemas.microsoft.com/office/drawing/2014/main" id="{B478B041-3BD2-5A68-5FAD-910F6BED36BB}"/>
              </a:ext>
            </a:extLst>
          </p:cNvPr>
          <p:cNvSpPr txBox="1"/>
          <p:nvPr/>
        </p:nvSpPr>
        <p:spPr>
          <a:xfrm>
            <a:off x="997000" y="601473"/>
            <a:ext cx="3216052" cy="1015663"/>
          </a:xfrm>
          <a:prstGeom prst="rect">
            <a:avLst/>
          </a:prstGeom>
          <a:noFill/>
        </p:spPr>
        <p:txBody>
          <a:bodyPr wrap="square" rtlCol="0">
            <a:spAutoFit/>
          </a:bodyPr>
          <a:lstStyle/>
          <a:p>
            <a:r>
              <a:rPr lang="en-US" sz="3000" b="0" i="0" dirty="0">
                <a:effectLst/>
                <a:latin typeface="Josefin Sans" pitchFamily="2" charset="0"/>
              </a:rPr>
              <a:t>Daily Usage D</a:t>
            </a:r>
            <a:r>
              <a:rPr lang="en-US" sz="3000" dirty="0">
                <a:latin typeface="Josefin Sans" pitchFamily="2" charset="0"/>
              </a:rPr>
              <a:t>ashboard</a:t>
            </a:r>
          </a:p>
        </p:txBody>
      </p:sp>
      <p:graphicFrame>
        <p:nvGraphicFramePr>
          <p:cNvPr id="45" name="Table 44">
            <a:extLst>
              <a:ext uri="{FF2B5EF4-FFF2-40B4-BE49-F238E27FC236}">
                <a16:creationId xmlns:a16="http://schemas.microsoft.com/office/drawing/2014/main" id="{9B2E7D90-CF36-3338-22E3-9AB06066673C}"/>
              </a:ext>
            </a:extLst>
          </p:cNvPr>
          <p:cNvGraphicFramePr>
            <a:graphicFrameLocks noGrp="1"/>
          </p:cNvGraphicFramePr>
          <p:nvPr>
            <p:extLst>
              <p:ext uri="{D42A27DB-BD31-4B8C-83A1-F6EECF244321}">
                <p14:modId xmlns:p14="http://schemas.microsoft.com/office/powerpoint/2010/main" val="779218568"/>
              </p:ext>
            </p:extLst>
          </p:nvPr>
        </p:nvGraphicFramePr>
        <p:xfrm>
          <a:off x="4282569" y="498974"/>
          <a:ext cx="3216052" cy="2884055"/>
        </p:xfrm>
        <a:graphic>
          <a:graphicData uri="http://schemas.openxmlformats.org/drawingml/2006/table">
            <a:tbl>
              <a:tblPr firstRow="1" bandRow="1">
                <a:tableStyleId>{125E5076-3810-47DD-B79F-674D7AD40C01}</a:tableStyleId>
              </a:tblPr>
              <a:tblGrid>
                <a:gridCol w="804013">
                  <a:extLst>
                    <a:ext uri="{9D8B030D-6E8A-4147-A177-3AD203B41FA5}">
                      <a16:colId xmlns:a16="http://schemas.microsoft.com/office/drawing/2014/main" val="1626386709"/>
                    </a:ext>
                  </a:extLst>
                </a:gridCol>
                <a:gridCol w="804013">
                  <a:extLst>
                    <a:ext uri="{9D8B030D-6E8A-4147-A177-3AD203B41FA5}">
                      <a16:colId xmlns:a16="http://schemas.microsoft.com/office/drawing/2014/main" val="1764158901"/>
                    </a:ext>
                  </a:extLst>
                </a:gridCol>
                <a:gridCol w="804013">
                  <a:extLst>
                    <a:ext uri="{9D8B030D-6E8A-4147-A177-3AD203B41FA5}">
                      <a16:colId xmlns:a16="http://schemas.microsoft.com/office/drawing/2014/main" val="2691232447"/>
                    </a:ext>
                  </a:extLst>
                </a:gridCol>
                <a:gridCol w="804013">
                  <a:extLst>
                    <a:ext uri="{9D8B030D-6E8A-4147-A177-3AD203B41FA5}">
                      <a16:colId xmlns:a16="http://schemas.microsoft.com/office/drawing/2014/main" val="1065996465"/>
                    </a:ext>
                  </a:extLst>
                </a:gridCol>
              </a:tblGrid>
              <a:tr h="813451">
                <a:tc>
                  <a:txBody>
                    <a:bodyPr/>
                    <a:lstStyle/>
                    <a:p>
                      <a:pPr algn="ctr"/>
                      <a:r>
                        <a:rPr lang="en-US" sz="1000" dirty="0">
                          <a:latin typeface="Josefin Sans" pitchFamily="2" charset="0"/>
                        </a:rPr>
                        <a:t>Country</a:t>
                      </a:r>
                    </a:p>
                  </a:txBody>
                  <a:tcPr anchor="ctr"/>
                </a:tc>
                <a:tc>
                  <a:txBody>
                    <a:bodyPr/>
                    <a:lstStyle/>
                    <a:p>
                      <a:pPr algn="ctr"/>
                      <a:r>
                        <a:rPr lang="en-US" sz="1000" dirty="0">
                          <a:latin typeface="Josefin Sans" pitchFamily="2" charset="0"/>
                        </a:rPr>
                        <a:t>Delivery </a:t>
                      </a:r>
                    </a:p>
                    <a:p>
                      <a:pPr algn="ctr"/>
                      <a:r>
                        <a:rPr lang="en-US" sz="1000" dirty="0">
                          <a:latin typeface="Josefin Sans" pitchFamily="2" charset="0"/>
                        </a:rPr>
                        <a:t>Purchases</a:t>
                      </a:r>
                    </a:p>
                  </a:txBody>
                  <a:tcPr anchor="ctr"/>
                </a:tc>
                <a:tc>
                  <a:txBody>
                    <a:bodyPr/>
                    <a:lstStyle/>
                    <a:p>
                      <a:pPr algn="ctr"/>
                      <a:r>
                        <a:rPr lang="en-US" sz="1000" dirty="0">
                          <a:latin typeface="Josefin Sans" pitchFamily="2" charset="0"/>
                        </a:rPr>
                        <a:t>Takeway</a:t>
                      </a:r>
                    </a:p>
                    <a:p>
                      <a:pPr algn="ctr"/>
                      <a:r>
                        <a:rPr lang="en-US" sz="1000" dirty="0">
                          <a:latin typeface="Josefin Sans" pitchFamily="2" charset="0"/>
                        </a:rPr>
                        <a:t>Purchases</a:t>
                      </a:r>
                    </a:p>
                  </a:txBody>
                  <a:tcPr anchor="ctr"/>
                </a:tc>
                <a:tc>
                  <a:txBody>
                    <a:bodyPr/>
                    <a:lstStyle/>
                    <a:p>
                      <a:pPr algn="ctr"/>
                      <a:r>
                        <a:rPr lang="en-US" sz="1000" dirty="0">
                          <a:latin typeface="Josefin Sans" pitchFamily="2" charset="0"/>
                        </a:rPr>
                        <a:t>Delivery Ratio</a:t>
                      </a:r>
                    </a:p>
                  </a:txBody>
                  <a:tcPr anchor="ctr"/>
                </a:tc>
                <a:extLst>
                  <a:ext uri="{0D108BD9-81ED-4DB2-BD59-A6C34878D82A}">
                    <a16:rowId xmlns:a16="http://schemas.microsoft.com/office/drawing/2014/main" val="1919597650"/>
                  </a:ext>
                </a:extLst>
              </a:tr>
              <a:tr h="517651">
                <a:tc>
                  <a:txBody>
                    <a:bodyPr/>
                    <a:lstStyle/>
                    <a:p>
                      <a:pPr algn="ctr"/>
                      <a:r>
                        <a:rPr lang="en-US" sz="1000" dirty="0">
                          <a:latin typeface="Josefin Sans" pitchFamily="2" charset="0"/>
                        </a:rPr>
                        <a:t>Denmark</a:t>
                      </a:r>
                    </a:p>
                  </a:txBody>
                  <a:tcPr anchor="ctr"/>
                </a:tc>
                <a:tc>
                  <a:txBody>
                    <a:bodyPr/>
                    <a:lstStyle/>
                    <a:p>
                      <a:pPr algn="ctr"/>
                      <a:r>
                        <a:rPr lang="en-US" sz="1000" dirty="0">
                          <a:latin typeface="Josefin Sans" pitchFamily="2" charset="0"/>
                        </a:rPr>
                        <a:t>25996</a:t>
                      </a:r>
                    </a:p>
                  </a:txBody>
                  <a:tcPr anchor="ctr"/>
                </a:tc>
                <a:tc>
                  <a:txBody>
                    <a:bodyPr/>
                    <a:lstStyle/>
                    <a:p>
                      <a:pPr algn="ctr"/>
                      <a:r>
                        <a:rPr lang="en-US" sz="1000" dirty="0">
                          <a:latin typeface="Josefin Sans" pitchFamily="2" charset="0"/>
                        </a:rPr>
                        <a:t>2226</a:t>
                      </a:r>
                    </a:p>
                  </a:txBody>
                  <a:tcPr anchor="ctr"/>
                </a:tc>
                <a:tc>
                  <a:txBody>
                    <a:bodyPr/>
                    <a:lstStyle/>
                    <a:p>
                      <a:pPr algn="ctr"/>
                      <a:r>
                        <a:rPr lang="en-US" sz="1000" b="1" dirty="0">
                          <a:latin typeface="Josefin Sans" pitchFamily="2" charset="0"/>
                        </a:rPr>
                        <a:t>92.11%</a:t>
                      </a:r>
                    </a:p>
                  </a:txBody>
                  <a:tcPr anchor="ctr"/>
                </a:tc>
                <a:extLst>
                  <a:ext uri="{0D108BD9-81ED-4DB2-BD59-A6C34878D82A}">
                    <a16:rowId xmlns:a16="http://schemas.microsoft.com/office/drawing/2014/main" val="3767257365"/>
                  </a:ext>
                </a:extLst>
              </a:tr>
              <a:tr h="517651">
                <a:tc>
                  <a:txBody>
                    <a:bodyPr/>
                    <a:lstStyle/>
                    <a:p>
                      <a:pPr algn="ctr"/>
                      <a:r>
                        <a:rPr lang="en-US" sz="1000" dirty="0">
                          <a:latin typeface="Josefin Sans" pitchFamily="2" charset="0"/>
                        </a:rPr>
                        <a:t>Finland</a:t>
                      </a:r>
                    </a:p>
                  </a:txBody>
                  <a:tcPr anchor="ctr"/>
                </a:tc>
                <a:tc>
                  <a:txBody>
                    <a:bodyPr/>
                    <a:lstStyle/>
                    <a:p>
                      <a:pPr algn="ctr"/>
                      <a:r>
                        <a:rPr lang="en-US" sz="1000" dirty="0">
                          <a:latin typeface="Josefin Sans" pitchFamily="2" charset="0"/>
                        </a:rPr>
                        <a:t>32569</a:t>
                      </a:r>
                    </a:p>
                  </a:txBody>
                  <a:tcPr anchor="ctr"/>
                </a:tc>
                <a:tc>
                  <a:txBody>
                    <a:bodyPr/>
                    <a:lstStyle/>
                    <a:p>
                      <a:pPr algn="ctr"/>
                      <a:r>
                        <a:rPr lang="en-US" sz="1000" dirty="0">
                          <a:latin typeface="Josefin Sans" pitchFamily="2" charset="0"/>
                        </a:rPr>
                        <a:t>2065</a:t>
                      </a:r>
                    </a:p>
                  </a:txBody>
                  <a:tcPr anchor="ctr"/>
                </a:tc>
                <a:tc>
                  <a:txBody>
                    <a:bodyPr/>
                    <a:lstStyle/>
                    <a:p>
                      <a:pPr algn="ctr"/>
                      <a:r>
                        <a:rPr lang="en-US" sz="1000" b="1" dirty="0">
                          <a:latin typeface="Josefin Sans" pitchFamily="2" charset="0"/>
                        </a:rPr>
                        <a:t>94.04%</a:t>
                      </a:r>
                    </a:p>
                  </a:txBody>
                  <a:tcPr anchor="ctr"/>
                </a:tc>
                <a:extLst>
                  <a:ext uri="{0D108BD9-81ED-4DB2-BD59-A6C34878D82A}">
                    <a16:rowId xmlns:a16="http://schemas.microsoft.com/office/drawing/2014/main" val="1515217795"/>
                  </a:ext>
                </a:extLst>
              </a:tr>
              <a:tr h="517651">
                <a:tc>
                  <a:txBody>
                    <a:bodyPr/>
                    <a:lstStyle/>
                    <a:p>
                      <a:pPr algn="ctr"/>
                      <a:r>
                        <a:rPr lang="en-US" sz="1000" dirty="0">
                          <a:latin typeface="Josefin Sans" pitchFamily="2" charset="0"/>
                        </a:rPr>
                        <a:t>Greece</a:t>
                      </a:r>
                    </a:p>
                  </a:txBody>
                  <a:tcPr anchor="ctr"/>
                </a:tc>
                <a:tc>
                  <a:txBody>
                    <a:bodyPr/>
                    <a:lstStyle/>
                    <a:p>
                      <a:pPr algn="ctr"/>
                      <a:r>
                        <a:rPr lang="en-US" sz="1000" dirty="0">
                          <a:latin typeface="Josefin Sans" pitchFamily="2" charset="0"/>
                        </a:rPr>
                        <a:t>10218</a:t>
                      </a:r>
                    </a:p>
                  </a:txBody>
                  <a:tcPr anchor="ctr"/>
                </a:tc>
                <a:tc>
                  <a:txBody>
                    <a:bodyPr/>
                    <a:lstStyle/>
                    <a:p>
                      <a:pPr algn="ctr"/>
                      <a:r>
                        <a:rPr lang="en-US" sz="1000" dirty="0">
                          <a:latin typeface="Josefin Sans" pitchFamily="2" charset="0"/>
                        </a:rPr>
                        <a:t>162</a:t>
                      </a:r>
                    </a:p>
                  </a:txBody>
                  <a:tcPr anchor="ctr"/>
                </a:tc>
                <a:tc>
                  <a:txBody>
                    <a:bodyPr/>
                    <a:lstStyle/>
                    <a:p>
                      <a:pPr algn="ctr"/>
                      <a:r>
                        <a:rPr lang="en-US" sz="1000" b="1" dirty="0">
                          <a:latin typeface="Josefin Sans" pitchFamily="2" charset="0"/>
                        </a:rPr>
                        <a:t>98.44%</a:t>
                      </a:r>
                    </a:p>
                  </a:txBody>
                  <a:tcPr anchor="ctr"/>
                </a:tc>
                <a:extLst>
                  <a:ext uri="{0D108BD9-81ED-4DB2-BD59-A6C34878D82A}">
                    <a16:rowId xmlns:a16="http://schemas.microsoft.com/office/drawing/2014/main" val="2156504286"/>
                  </a:ext>
                </a:extLst>
              </a:tr>
              <a:tr h="517651">
                <a:tc>
                  <a:txBody>
                    <a:bodyPr/>
                    <a:lstStyle/>
                    <a:p>
                      <a:pPr algn="ctr"/>
                      <a:r>
                        <a:rPr lang="en-US" sz="1000" dirty="0">
                          <a:latin typeface="Josefin Sans" pitchFamily="2" charset="0"/>
                        </a:rPr>
                        <a:t>Others</a:t>
                      </a:r>
                    </a:p>
                  </a:txBody>
                  <a:tcPr anchor="ctr"/>
                </a:tc>
                <a:tc>
                  <a:txBody>
                    <a:bodyPr/>
                    <a:lstStyle/>
                    <a:p>
                      <a:pPr algn="ctr"/>
                      <a:r>
                        <a:rPr lang="en-US" sz="1000" dirty="0">
                          <a:latin typeface="Josefin Sans" pitchFamily="2" charset="0"/>
                        </a:rPr>
                        <a:t>278</a:t>
                      </a:r>
                    </a:p>
                  </a:txBody>
                  <a:tcPr anchor="ctr"/>
                </a:tc>
                <a:tc>
                  <a:txBody>
                    <a:bodyPr/>
                    <a:lstStyle/>
                    <a:p>
                      <a:pPr algn="ctr"/>
                      <a:r>
                        <a:rPr lang="en-US" sz="1000" dirty="0">
                          <a:latin typeface="Josefin Sans" pitchFamily="2" charset="0"/>
                        </a:rPr>
                        <a:t>27</a:t>
                      </a:r>
                    </a:p>
                  </a:txBody>
                  <a:tcPr anchor="ctr"/>
                </a:tc>
                <a:tc>
                  <a:txBody>
                    <a:bodyPr/>
                    <a:lstStyle/>
                    <a:p>
                      <a:pPr algn="ctr"/>
                      <a:r>
                        <a:rPr lang="en-US" sz="1000" b="1" dirty="0">
                          <a:latin typeface="Josefin Sans" pitchFamily="2" charset="0"/>
                        </a:rPr>
                        <a:t>91.15%</a:t>
                      </a:r>
                    </a:p>
                  </a:txBody>
                  <a:tcPr anchor="ctr"/>
                </a:tc>
                <a:extLst>
                  <a:ext uri="{0D108BD9-81ED-4DB2-BD59-A6C34878D82A}">
                    <a16:rowId xmlns:a16="http://schemas.microsoft.com/office/drawing/2014/main" val="2368040752"/>
                  </a:ext>
                </a:extLst>
              </a:tr>
            </a:tbl>
          </a:graphicData>
        </a:graphic>
      </p:graphicFrame>
      <p:sp>
        <p:nvSpPr>
          <p:cNvPr id="46" name="Google Shape;1283;p94">
            <a:extLst>
              <a:ext uri="{FF2B5EF4-FFF2-40B4-BE49-F238E27FC236}">
                <a16:creationId xmlns:a16="http://schemas.microsoft.com/office/drawing/2014/main" id="{F6F6C2D4-A619-C4C7-4BDE-2B07120AB7DD}"/>
              </a:ext>
            </a:extLst>
          </p:cNvPr>
          <p:cNvSpPr txBox="1">
            <a:spLocks/>
          </p:cNvSpPr>
          <p:nvPr/>
        </p:nvSpPr>
        <p:spPr>
          <a:xfrm>
            <a:off x="5650363" y="3826351"/>
            <a:ext cx="7741600" cy="583755"/>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spcAft>
                <a:spcPts val="2133"/>
              </a:spcAft>
            </a:pPr>
            <a:r>
              <a:rPr lang="en" sz="1400" b="1" kern="0" dirty="0">
                <a:solidFill>
                  <a:schemeClr val="tx1"/>
                </a:solidFill>
                <a:latin typeface="Josefin Sans" pitchFamily="2" charset="0"/>
              </a:rPr>
              <a:t>Insights and </a:t>
            </a:r>
            <a:r>
              <a:rPr lang="en" sz="1200" b="1" kern="0" dirty="0">
                <a:solidFill>
                  <a:schemeClr val="tx1"/>
                </a:solidFill>
                <a:latin typeface="Josefin Sans" pitchFamily="2" charset="0"/>
              </a:rPr>
              <a:t>Recommendation</a:t>
            </a:r>
            <a:r>
              <a:rPr lang="en" b="1" kern="0" dirty="0">
                <a:solidFill>
                  <a:schemeClr val="tx1"/>
                </a:solidFill>
              </a:rPr>
              <a:t>:</a:t>
            </a:r>
          </a:p>
        </p:txBody>
      </p:sp>
      <p:sp>
        <p:nvSpPr>
          <p:cNvPr id="47" name="TextBox 46">
            <a:extLst>
              <a:ext uri="{FF2B5EF4-FFF2-40B4-BE49-F238E27FC236}">
                <a16:creationId xmlns:a16="http://schemas.microsoft.com/office/drawing/2014/main" id="{B11C9F57-94AC-6C27-ED8E-19224895C633}"/>
              </a:ext>
            </a:extLst>
          </p:cNvPr>
          <p:cNvSpPr txBox="1"/>
          <p:nvPr/>
        </p:nvSpPr>
        <p:spPr>
          <a:xfrm>
            <a:off x="5650363" y="4122697"/>
            <a:ext cx="5318733" cy="2498761"/>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Josefin Sans" pitchFamily="2" charset="0"/>
            </a:endParaRPr>
          </a:p>
          <a:p>
            <a:pPr marL="171450" indent="-171450" algn="just" eaLnBrk="0" fontAlgn="base" hangingPunct="0">
              <a:lnSpc>
                <a:spcPct val="150000"/>
              </a:lnSpc>
              <a:spcBef>
                <a:spcPct val="0"/>
              </a:spcBef>
              <a:spcAft>
                <a:spcPct val="0"/>
              </a:spcAft>
              <a:buFont typeface="Wingdings" panose="05000000000000000000" pitchFamily="2" charset="2"/>
              <a:buChar char="q"/>
            </a:pPr>
            <a:r>
              <a:rPr lang="en-US" sz="900" b="1" i="0" dirty="0">
                <a:effectLst/>
                <a:latin typeface="Josefin Sans" pitchFamily="2" charset="0"/>
              </a:rPr>
              <a:t>Mealtime Purchases: </a:t>
            </a:r>
            <a:r>
              <a:rPr lang="en-US" sz="900" b="0" i="0" dirty="0">
                <a:effectLst/>
                <a:latin typeface="Josefin Sans" pitchFamily="2" charset="0"/>
              </a:rPr>
              <a:t>Dinner accounts for the highest percentage of purchases </a:t>
            </a:r>
            <a:r>
              <a:rPr lang="en-US" sz="900" b="1" i="0" dirty="0">
                <a:effectLst/>
                <a:latin typeface="Josefin Sans" pitchFamily="2" charset="0"/>
              </a:rPr>
              <a:t>(40.7%), </a:t>
            </a:r>
            <a:r>
              <a:rPr lang="en-US" sz="900" b="0" i="0" dirty="0">
                <a:effectLst/>
                <a:latin typeface="Josefin Sans" pitchFamily="2" charset="0"/>
              </a:rPr>
              <a:t>followed by lunch </a:t>
            </a:r>
            <a:r>
              <a:rPr lang="en-US" sz="900" b="1" i="0" dirty="0">
                <a:effectLst/>
                <a:latin typeface="Josefin Sans" pitchFamily="2" charset="0"/>
              </a:rPr>
              <a:t>(31.9%)</a:t>
            </a:r>
            <a:r>
              <a:rPr lang="en-US" sz="900" b="0" i="0" dirty="0">
                <a:effectLst/>
                <a:latin typeface="Josefin Sans" pitchFamily="2" charset="0"/>
              </a:rPr>
              <a:t>. Evening purchases are minimal </a:t>
            </a:r>
            <a:r>
              <a:rPr lang="en-US" sz="900" b="1" i="0" dirty="0">
                <a:effectLst/>
                <a:latin typeface="Josefin Sans" pitchFamily="2" charset="0"/>
              </a:rPr>
              <a:t>(6.5%), </a:t>
            </a:r>
            <a:r>
              <a:rPr lang="en-US" sz="900" b="0" i="0" dirty="0">
                <a:effectLst/>
                <a:latin typeface="Josefin Sans" pitchFamily="2" charset="0"/>
              </a:rPr>
              <a:t>indicating potential for targeted promotions during off-peak hours.</a:t>
            </a:r>
            <a:endParaRPr kumimoji="0" lang="en-US" altLang="en-US" sz="900" b="0" i="0" u="none" strike="noStrike" cap="none" normalizeH="0" baseline="0" dirty="0">
              <a:ln>
                <a:noFill/>
              </a:ln>
              <a:solidFill>
                <a:schemeClr val="tx1"/>
              </a:solidFill>
              <a:effectLst/>
              <a:latin typeface="Josefin Sans" pitchFamily="2" charset="0"/>
            </a:endParaRPr>
          </a:p>
          <a:p>
            <a:pPr marL="171450" indent="-171450" algn="just" eaLnBrk="0" fontAlgn="base" hangingPunct="0">
              <a:lnSpc>
                <a:spcPct val="150000"/>
              </a:lnSpc>
              <a:spcBef>
                <a:spcPct val="0"/>
              </a:spcBef>
              <a:spcAft>
                <a:spcPct val="0"/>
              </a:spcAft>
              <a:buFont typeface="Wingdings" panose="05000000000000000000" pitchFamily="2" charset="2"/>
              <a:buChar char="q"/>
            </a:pPr>
            <a:r>
              <a:rPr lang="en-US" sz="900" b="1" i="0" dirty="0">
                <a:effectLst/>
                <a:latin typeface="Josefin Sans" pitchFamily="2" charset="0"/>
              </a:rPr>
              <a:t>Delivery Dominance: </a:t>
            </a:r>
            <a:r>
              <a:rPr lang="en-US" sz="900" b="0" i="0" dirty="0">
                <a:effectLst/>
                <a:latin typeface="Josefin Sans" pitchFamily="2" charset="0"/>
              </a:rPr>
              <a:t>Delivery purchases dominate across all countries, This suggests strong demand for delivery services. Having more delivery persons can always ensure customer satisfaction. </a:t>
            </a:r>
          </a:p>
          <a:p>
            <a:pPr marL="171450" indent="-171450" algn="just" eaLnBrk="0" fontAlgn="base" hangingPunct="0">
              <a:lnSpc>
                <a:spcPct val="150000"/>
              </a:lnSpc>
              <a:spcBef>
                <a:spcPct val="0"/>
              </a:spcBef>
              <a:spcAft>
                <a:spcPct val="0"/>
              </a:spcAft>
              <a:buFont typeface="Wingdings" panose="05000000000000000000" pitchFamily="2" charset="2"/>
              <a:buChar char="q"/>
            </a:pPr>
            <a:r>
              <a:rPr lang="en-US" sz="900" b="1" i="0" dirty="0">
                <a:effectLst/>
                <a:latin typeface="Josefin Sans" pitchFamily="2" charset="0"/>
              </a:rPr>
              <a:t>Time-Based Purchase Trends</a:t>
            </a:r>
            <a:r>
              <a:rPr lang="en-US" sz="900" b="1" dirty="0">
                <a:latin typeface="Josefin Sans" pitchFamily="2" charset="0"/>
              </a:rPr>
              <a:t>:</a:t>
            </a:r>
            <a:r>
              <a:rPr lang="en-US" sz="900" b="1" i="0" dirty="0">
                <a:effectLst/>
                <a:latin typeface="Josefin Sans" pitchFamily="2" charset="0"/>
              </a:rPr>
              <a:t> </a:t>
            </a:r>
            <a:r>
              <a:rPr lang="en-US" sz="900" b="0" i="0" dirty="0">
                <a:effectLst/>
                <a:latin typeface="Josefin Sans" pitchFamily="2" charset="0"/>
              </a:rPr>
              <a:t>Delivery purchases notably change </a:t>
            </a:r>
            <a:r>
              <a:rPr lang="en-US" sz="900" i="0" dirty="0">
                <a:effectLst/>
                <a:latin typeface="Josefin Sans" pitchFamily="2" charset="0"/>
              </a:rPr>
              <a:t>from</a:t>
            </a:r>
            <a:r>
              <a:rPr lang="en-US" sz="900" b="0" i="0" dirty="0">
                <a:effectLst/>
                <a:latin typeface="Josefin Sans" pitchFamily="2" charset="0"/>
              </a:rPr>
              <a:t>,</a:t>
            </a:r>
            <a:r>
              <a:rPr lang="en-US" sz="900" b="1" dirty="0">
                <a:latin typeface="Josefin Sans" pitchFamily="2" charset="0"/>
              </a:rPr>
              <a:t> 22:00-23:00, </a:t>
            </a:r>
            <a:r>
              <a:rPr lang="en-US" sz="900" dirty="0">
                <a:latin typeface="Josefin Sans" pitchFamily="2" charset="0"/>
              </a:rPr>
              <a:t>suggesting peak time for delivery demands.</a:t>
            </a:r>
            <a:r>
              <a:rPr lang="en-US" sz="900" b="0" i="0" dirty="0">
                <a:effectLst/>
                <a:latin typeface="Josefin Sans" pitchFamily="2" charset="0"/>
              </a:rPr>
              <a:t> with takeaway purchases increase right before then. Can collaborate and strategize with stores accordingly to increase profit. </a:t>
            </a:r>
          </a:p>
          <a:p>
            <a:pPr marL="171450" indent="-171450" algn="just" eaLnBrk="0" fontAlgn="base" hangingPunct="0">
              <a:lnSpc>
                <a:spcPct val="150000"/>
              </a:lnSpc>
              <a:spcBef>
                <a:spcPct val="0"/>
              </a:spcBef>
              <a:spcAft>
                <a:spcPct val="0"/>
              </a:spcAft>
              <a:buFont typeface="Wingdings" panose="05000000000000000000" pitchFamily="2" charset="2"/>
              <a:buChar char="q"/>
            </a:pPr>
            <a:r>
              <a:rPr kumimoji="0" lang="en-US" altLang="en-US" sz="900" b="1" i="0" u="none" strike="noStrike" cap="none" normalizeH="0" baseline="0" dirty="0">
                <a:ln>
                  <a:noFill/>
                </a:ln>
                <a:solidFill>
                  <a:schemeClr val="tx1"/>
                </a:solidFill>
                <a:effectLst/>
                <a:latin typeface="Josefin Sans" pitchFamily="2" charset="0"/>
              </a:rPr>
              <a:t>Country Patterns:</a:t>
            </a:r>
            <a:r>
              <a:rPr kumimoji="0" lang="en-US" altLang="en-US" sz="900" b="0" i="0" u="none" strike="noStrike" cap="none" normalizeH="0" baseline="0" dirty="0">
                <a:ln>
                  <a:noFill/>
                </a:ln>
                <a:solidFill>
                  <a:schemeClr val="tx1"/>
                </a:solidFill>
                <a:effectLst/>
                <a:latin typeface="Josefin Sans" pitchFamily="2" charset="0"/>
              </a:rPr>
              <a:t> </a:t>
            </a:r>
            <a:r>
              <a:rPr lang="en-US" altLang="en-US" sz="900" dirty="0">
                <a:latin typeface="Josefin Sans" pitchFamily="2" charset="0"/>
              </a:rPr>
              <a:t>A</a:t>
            </a:r>
            <a:r>
              <a:rPr kumimoji="0" lang="en-US" altLang="en-US" sz="900" b="0" i="0" u="none" strike="noStrike" cap="none" normalizeH="0" baseline="0" dirty="0">
                <a:ln>
                  <a:noFill/>
                </a:ln>
                <a:solidFill>
                  <a:schemeClr val="tx1"/>
                </a:solidFill>
                <a:effectLst/>
                <a:latin typeface="Josefin Sans" pitchFamily="2" charset="0"/>
              </a:rPr>
              <a:t>lthough very similar, </a:t>
            </a:r>
            <a:r>
              <a:rPr kumimoji="0" lang="en-US" altLang="en-US" sz="900" b="1" i="0" u="none" strike="noStrike" cap="none" normalizeH="0" baseline="0" dirty="0">
                <a:ln>
                  <a:noFill/>
                </a:ln>
                <a:solidFill>
                  <a:schemeClr val="tx1"/>
                </a:solidFill>
                <a:effectLst/>
                <a:latin typeface="Josefin Sans" pitchFamily="2" charset="0"/>
              </a:rPr>
              <a:t>Finland tends to purchase more in lunch hours.</a:t>
            </a:r>
            <a:r>
              <a:rPr kumimoji="0" lang="en-US" altLang="en-US" sz="900" b="0" i="0" u="none" strike="noStrike" cap="none" normalizeH="0" baseline="0" dirty="0">
                <a:ln>
                  <a:noFill/>
                </a:ln>
                <a:solidFill>
                  <a:schemeClr val="tx1"/>
                </a:solidFill>
                <a:effectLst/>
                <a:latin typeface="Josefin Sans" pitchFamily="2" charset="0"/>
              </a:rPr>
              <a:t> On the other hand Denmark dominates in Dinner orders suggesting key areas to look for.  </a:t>
            </a:r>
          </a:p>
        </p:txBody>
      </p:sp>
      <p:pic>
        <p:nvPicPr>
          <p:cNvPr id="3" name="Picture 2">
            <a:extLst>
              <a:ext uri="{FF2B5EF4-FFF2-40B4-BE49-F238E27FC236}">
                <a16:creationId xmlns:a16="http://schemas.microsoft.com/office/drawing/2014/main" id="{B3A870CC-CD9A-16DE-535B-5A85A2EE19F9}"/>
              </a:ext>
            </a:extLst>
          </p:cNvPr>
          <p:cNvPicPr>
            <a:picLocks noChangeAspect="1"/>
          </p:cNvPicPr>
          <p:nvPr/>
        </p:nvPicPr>
        <p:blipFill>
          <a:blip r:embed="rId3"/>
          <a:stretch>
            <a:fillRect/>
          </a:stretch>
        </p:blipFill>
        <p:spPr>
          <a:xfrm>
            <a:off x="1103773" y="3872653"/>
            <a:ext cx="4247446" cy="2359299"/>
          </a:xfrm>
          <a:prstGeom prst="rect">
            <a:avLst/>
          </a:prstGeom>
        </p:spPr>
      </p:pic>
      <p:sp>
        <p:nvSpPr>
          <p:cNvPr id="14" name="Google Shape;1283;p94">
            <a:extLst>
              <a:ext uri="{FF2B5EF4-FFF2-40B4-BE49-F238E27FC236}">
                <a16:creationId xmlns:a16="http://schemas.microsoft.com/office/drawing/2014/main" id="{872CA154-6ECD-2AD3-C257-83C5892E5A2B}"/>
              </a:ext>
            </a:extLst>
          </p:cNvPr>
          <p:cNvSpPr txBox="1">
            <a:spLocks/>
          </p:cNvSpPr>
          <p:nvPr/>
        </p:nvSpPr>
        <p:spPr>
          <a:xfrm>
            <a:off x="1103773" y="6171325"/>
            <a:ext cx="4569305" cy="583755"/>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spcAft>
                <a:spcPts val="2133"/>
              </a:spcAft>
            </a:pPr>
            <a:r>
              <a:rPr lang="en-US" sz="900" b="1" dirty="0">
                <a:solidFill>
                  <a:schemeClr val="tx1"/>
                </a:solidFill>
                <a:latin typeface="Josefin Sans" pitchFamily="2" charset="0"/>
              </a:rPr>
              <a:t>Note:</a:t>
            </a:r>
            <a:r>
              <a:rPr lang="en-US" sz="900" dirty="0">
                <a:solidFill>
                  <a:schemeClr val="tx1"/>
                </a:solidFill>
                <a:latin typeface="Josefin Sans" pitchFamily="2" charset="0"/>
              </a:rPr>
              <a:t> </a:t>
            </a:r>
            <a:r>
              <a:rPr lang="en-US" sz="900" dirty="0">
                <a:latin typeface="Josefin Sans" pitchFamily="2" charset="0"/>
              </a:rPr>
              <a:t>Late night purchase data has been engineered based on the most common purchase hours.</a:t>
            </a:r>
            <a:endParaRPr lang="en" sz="1100" b="1" kern="0" dirty="0">
              <a:solidFill>
                <a:schemeClr val="tx1"/>
              </a:solidFill>
              <a:latin typeface="Josefin Sans" pitchFamily="2" charset="0"/>
            </a:endParaRPr>
          </a:p>
        </p:txBody>
      </p:sp>
      <p:graphicFrame>
        <p:nvGraphicFramePr>
          <p:cNvPr id="12" name="Chart 11">
            <a:extLst>
              <a:ext uri="{FF2B5EF4-FFF2-40B4-BE49-F238E27FC236}">
                <a16:creationId xmlns:a16="http://schemas.microsoft.com/office/drawing/2014/main" id="{86A1768D-050A-E7E5-D13E-EC2856CB830F}"/>
              </a:ext>
            </a:extLst>
          </p:cNvPr>
          <p:cNvGraphicFramePr/>
          <p:nvPr>
            <p:extLst>
              <p:ext uri="{D42A27DB-BD31-4B8C-83A1-F6EECF244321}">
                <p14:modId xmlns:p14="http://schemas.microsoft.com/office/powerpoint/2010/main" val="3878293503"/>
              </p:ext>
            </p:extLst>
          </p:nvPr>
        </p:nvGraphicFramePr>
        <p:xfrm>
          <a:off x="960758" y="1659661"/>
          <a:ext cx="3216053" cy="2006103"/>
        </p:xfrm>
        <a:graphic>
          <a:graphicData uri="http://schemas.openxmlformats.org/drawingml/2006/chart">
            <c:chart xmlns:c="http://schemas.openxmlformats.org/drawingml/2006/chart" xmlns:r="http://schemas.openxmlformats.org/officeDocument/2006/relationships" r:id="rId4"/>
          </a:graphicData>
        </a:graphic>
      </p:graphicFrame>
      <p:sp>
        <p:nvSpPr>
          <p:cNvPr id="13" name="TextBox 12">
            <a:extLst>
              <a:ext uri="{FF2B5EF4-FFF2-40B4-BE49-F238E27FC236}">
                <a16:creationId xmlns:a16="http://schemas.microsoft.com/office/drawing/2014/main" id="{9C59401A-164A-A8A0-C052-911A03376437}"/>
              </a:ext>
            </a:extLst>
          </p:cNvPr>
          <p:cNvSpPr txBox="1"/>
          <p:nvPr/>
        </p:nvSpPr>
        <p:spPr>
          <a:xfrm>
            <a:off x="5010150" y="3452393"/>
            <a:ext cx="2025650" cy="215444"/>
          </a:xfrm>
          <a:prstGeom prst="rect">
            <a:avLst/>
          </a:prstGeom>
          <a:noFill/>
        </p:spPr>
        <p:txBody>
          <a:bodyPr wrap="square" rtlCol="0">
            <a:spAutoFit/>
          </a:bodyPr>
          <a:lstStyle/>
          <a:p>
            <a:r>
              <a:rPr lang="en-US" sz="800" dirty="0">
                <a:latin typeface="Josefin Sans" pitchFamily="2" charset="0"/>
              </a:rPr>
              <a:t>Table: Delivery &amp; Takeway by Country </a:t>
            </a:r>
          </a:p>
        </p:txBody>
      </p:sp>
      <p:pic>
        <p:nvPicPr>
          <p:cNvPr id="16" name="Picture 15">
            <a:extLst>
              <a:ext uri="{FF2B5EF4-FFF2-40B4-BE49-F238E27FC236}">
                <a16:creationId xmlns:a16="http://schemas.microsoft.com/office/drawing/2014/main" id="{F7B362F9-DC20-A303-0867-F486DCA2C935}"/>
              </a:ext>
            </a:extLst>
          </p:cNvPr>
          <p:cNvPicPr>
            <a:picLocks noChangeAspect="1"/>
          </p:cNvPicPr>
          <p:nvPr/>
        </p:nvPicPr>
        <p:blipFill>
          <a:blip r:embed="rId5"/>
          <a:stretch>
            <a:fillRect/>
          </a:stretch>
        </p:blipFill>
        <p:spPr>
          <a:xfrm>
            <a:off x="7604379" y="463933"/>
            <a:ext cx="3364717" cy="1429759"/>
          </a:xfrm>
          <a:prstGeom prst="rect">
            <a:avLst/>
          </a:prstGeom>
        </p:spPr>
      </p:pic>
      <p:pic>
        <p:nvPicPr>
          <p:cNvPr id="18" name="Picture 17">
            <a:extLst>
              <a:ext uri="{FF2B5EF4-FFF2-40B4-BE49-F238E27FC236}">
                <a16:creationId xmlns:a16="http://schemas.microsoft.com/office/drawing/2014/main" id="{D0CA398A-F225-ACD3-A7CB-4A4BD46BB57F}"/>
              </a:ext>
            </a:extLst>
          </p:cNvPr>
          <p:cNvPicPr>
            <a:picLocks noChangeAspect="1"/>
          </p:cNvPicPr>
          <p:nvPr/>
        </p:nvPicPr>
        <p:blipFill>
          <a:blip r:embed="rId6"/>
          <a:stretch>
            <a:fillRect/>
          </a:stretch>
        </p:blipFill>
        <p:spPr>
          <a:xfrm>
            <a:off x="7658855" y="1991845"/>
            <a:ext cx="3310241" cy="1421471"/>
          </a:xfrm>
          <a:prstGeom prst="rect">
            <a:avLst/>
          </a:prstGeom>
        </p:spPr>
      </p:pic>
    </p:spTree>
    <p:extLst>
      <p:ext uri="{BB962C8B-B14F-4D97-AF65-F5344CB8AC3E}">
        <p14:creationId xmlns:p14="http://schemas.microsoft.com/office/powerpoint/2010/main" val="3997822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1000"/>
                                        <p:tgtEl>
                                          <p:spTgt spid="46"/>
                                        </p:tgtEl>
                                        <p:attrNameLst>
                                          <p:attrName>ppt_x</p:attrName>
                                        </p:attrNameLst>
                                      </p:cBhvr>
                                      <p:tavLst>
                                        <p:tav tm="0">
                                          <p:val>
                                            <p:strVal val="#ppt_x-1"/>
                                          </p:val>
                                        </p:tav>
                                        <p:tav tm="100000">
                                          <p:val>
                                            <p:strVal val="#ppt_x"/>
                                          </p:val>
                                        </p:tav>
                                      </p:tavLst>
                                    </p:anim>
                                  </p:childTnLst>
                                </p:cTn>
                              </p:par>
                              <p:par>
                                <p:cTn id="8" presetID="2" presetClass="entr" presetSubtype="8" fill="hold" nodeType="withEffect">
                                  <p:stCondLst>
                                    <p:cond delay="0"/>
                                  </p:stCondLst>
                                  <p:childTnLst>
                                    <p:set>
                                      <p:cBhvr>
                                        <p:cTn id="9" dur="1" fill="hold">
                                          <p:stCondLst>
                                            <p:cond delay="0"/>
                                          </p:stCondLst>
                                        </p:cTn>
                                        <p:tgtEl>
                                          <p:spTgt spid="14"/>
                                        </p:tgtEl>
                                        <p:attrNameLst>
                                          <p:attrName>style.visibility</p:attrName>
                                        </p:attrNameLst>
                                      </p:cBhvr>
                                      <p:to>
                                        <p:strVal val="visible"/>
                                      </p:to>
                                    </p:set>
                                    <p:anim calcmode="lin" valueType="num">
                                      <p:cBhvr additive="base">
                                        <p:cTn id="10" dur="1000"/>
                                        <p:tgtEl>
                                          <p:spTgt spid="14"/>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24">
            <a:extLst>
              <a:ext uri="{FF2B5EF4-FFF2-40B4-BE49-F238E27FC236}">
                <a16:creationId xmlns:a16="http://schemas.microsoft.com/office/drawing/2014/main" id="{9617BB62-4530-5A7B-04EF-C24EE44C5986}"/>
              </a:ext>
            </a:extLst>
          </p:cNvPr>
          <p:cNvPicPr>
            <a:picLocks noChangeAspect="1"/>
          </p:cNvPicPr>
          <p:nvPr/>
        </p:nvPicPr>
        <p:blipFill>
          <a:blip r:embed="rId2"/>
          <a:stretch>
            <a:fillRect/>
          </a:stretch>
        </p:blipFill>
        <p:spPr>
          <a:xfrm>
            <a:off x="11133769" y="99835"/>
            <a:ext cx="538174" cy="515750"/>
          </a:xfrm>
          <a:prstGeom prst="rect">
            <a:avLst/>
          </a:prstGeom>
        </p:spPr>
      </p:pic>
      <p:sp>
        <p:nvSpPr>
          <p:cNvPr id="29" name="TextBox 28">
            <a:extLst>
              <a:ext uri="{FF2B5EF4-FFF2-40B4-BE49-F238E27FC236}">
                <a16:creationId xmlns:a16="http://schemas.microsoft.com/office/drawing/2014/main" id="{C2F66726-D929-E0CB-D74A-199390089008}"/>
              </a:ext>
            </a:extLst>
          </p:cNvPr>
          <p:cNvSpPr txBox="1"/>
          <p:nvPr/>
        </p:nvSpPr>
        <p:spPr>
          <a:xfrm>
            <a:off x="1080597" y="749897"/>
            <a:ext cx="3041793" cy="1015663"/>
          </a:xfrm>
          <a:prstGeom prst="rect">
            <a:avLst/>
          </a:prstGeom>
          <a:noFill/>
        </p:spPr>
        <p:txBody>
          <a:bodyPr wrap="square" rtlCol="0">
            <a:spAutoFit/>
          </a:bodyPr>
          <a:lstStyle/>
          <a:p>
            <a:r>
              <a:rPr lang="en-US" sz="3000" b="0" i="0" dirty="0">
                <a:effectLst/>
                <a:latin typeface="Josefin Sans" pitchFamily="2" charset="0"/>
              </a:rPr>
              <a:t>Preferred Device Stats</a:t>
            </a:r>
            <a:endParaRPr lang="en-US" sz="3000" dirty="0">
              <a:latin typeface="Josefin Sans" pitchFamily="2" charset="0"/>
            </a:endParaRPr>
          </a:p>
        </p:txBody>
      </p:sp>
      <p:graphicFrame>
        <p:nvGraphicFramePr>
          <p:cNvPr id="45" name="Table 44">
            <a:extLst>
              <a:ext uri="{FF2B5EF4-FFF2-40B4-BE49-F238E27FC236}">
                <a16:creationId xmlns:a16="http://schemas.microsoft.com/office/drawing/2014/main" id="{F3A5CA31-1F82-9B57-7618-FDDA4E7D1BBD}"/>
              </a:ext>
            </a:extLst>
          </p:cNvPr>
          <p:cNvGraphicFramePr>
            <a:graphicFrameLocks noGrp="1"/>
          </p:cNvGraphicFramePr>
          <p:nvPr>
            <p:extLst>
              <p:ext uri="{D42A27DB-BD31-4B8C-83A1-F6EECF244321}">
                <p14:modId xmlns:p14="http://schemas.microsoft.com/office/powerpoint/2010/main" val="2797564403"/>
              </p:ext>
            </p:extLst>
          </p:nvPr>
        </p:nvGraphicFramePr>
        <p:xfrm>
          <a:off x="1225464" y="2098331"/>
          <a:ext cx="3041792" cy="1464618"/>
        </p:xfrm>
        <a:graphic>
          <a:graphicData uri="http://schemas.openxmlformats.org/drawingml/2006/table">
            <a:tbl>
              <a:tblPr firstRow="1" bandRow="1">
                <a:tableStyleId>{1E171933-4619-4E11-9A3F-F7608DF75F80}</a:tableStyleId>
              </a:tblPr>
              <a:tblGrid>
                <a:gridCol w="760448">
                  <a:extLst>
                    <a:ext uri="{9D8B030D-6E8A-4147-A177-3AD203B41FA5}">
                      <a16:colId xmlns:a16="http://schemas.microsoft.com/office/drawing/2014/main" val="1626386709"/>
                    </a:ext>
                  </a:extLst>
                </a:gridCol>
                <a:gridCol w="760448">
                  <a:extLst>
                    <a:ext uri="{9D8B030D-6E8A-4147-A177-3AD203B41FA5}">
                      <a16:colId xmlns:a16="http://schemas.microsoft.com/office/drawing/2014/main" val="1764158901"/>
                    </a:ext>
                  </a:extLst>
                </a:gridCol>
                <a:gridCol w="760448">
                  <a:extLst>
                    <a:ext uri="{9D8B030D-6E8A-4147-A177-3AD203B41FA5}">
                      <a16:colId xmlns:a16="http://schemas.microsoft.com/office/drawing/2014/main" val="2691232447"/>
                    </a:ext>
                  </a:extLst>
                </a:gridCol>
                <a:gridCol w="760448">
                  <a:extLst>
                    <a:ext uri="{9D8B030D-6E8A-4147-A177-3AD203B41FA5}">
                      <a16:colId xmlns:a16="http://schemas.microsoft.com/office/drawing/2014/main" val="1065996465"/>
                    </a:ext>
                  </a:extLst>
                </a:gridCol>
              </a:tblGrid>
              <a:tr h="527262">
                <a:tc>
                  <a:txBody>
                    <a:bodyPr/>
                    <a:lstStyle/>
                    <a:p>
                      <a:pPr algn="ctr"/>
                      <a:r>
                        <a:rPr lang="en-US" sz="900" dirty="0">
                          <a:latin typeface="Josefin Sans" pitchFamily="2" charset="0"/>
                        </a:rPr>
                        <a:t>Country</a:t>
                      </a:r>
                    </a:p>
                  </a:txBody>
                  <a:tcPr anchor="ctr"/>
                </a:tc>
                <a:tc>
                  <a:txBody>
                    <a:bodyPr/>
                    <a:lstStyle/>
                    <a:p>
                      <a:pPr algn="ctr"/>
                      <a:r>
                        <a:rPr lang="en-US" sz="900" dirty="0">
                          <a:latin typeface="Josefin Sans" pitchFamily="2" charset="0"/>
                        </a:rPr>
                        <a:t>Active IOS Rate %</a:t>
                      </a:r>
                    </a:p>
                  </a:txBody>
                  <a:tcPr anchor="ctr"/>
                </a:tc>
                <a:tc>
                  <a:txBody>
                    <a:bodyPr/>
                    <a:lstStyle/>
                    <a:p>
                      <a:pPr algn="ctr"/>
                      <a:r>
                        <a:rPr lang="en-US" sz="900" dirty="0">
                          <a:latin typeface="Josefin Sans" pitchFamily="2" charset="0"/>
                        </a:rPr>
                        <a:t>Active Android Rate %</a:t>
                      </a:r>
                    </a:p>
                  </a:txBody>
                  <a:tcPr anchor="ctr"/>
                </a:tc>
                <a:tc>
                  <a:txBody>
                    <a:bodyPr/>
                    <a:lstStyle/>
                    <a:p>
                      <a:pPr algn="ctr"/>
                      <a:r>
                        <a:rPr lang="en-US" sz="900" dirty="0">
                          <a:latin typeface="Josefin Sans" pitchFamily="2" charset="0"/>
                        </a:rPr>
                        <a:t>Active Web Rate %</a:t>
                      </a:r>
                    </a:p>
                  </a:txBody>
                  <a:tcPr anchor="ctr"/>
                </a:tc>
                <a:extLst>
                  <a:ext uri="{0D108BD9-81ED-4DB2-BD59-A6C34878D82A}">
                    <a16:rowId xmlns:a16="http://schemas.microsoft.com/office/drawing/2014/main" val="1919597650"/>
                  </a:ext>
                </a:extLst>
              </a:tr>
              <a:tr h="234339">
                <a:tc>
                  <a:txBody>
                    <a:bodyPr/>
                    <a:lstStyle/>
                    <a:p>
                      <a:pPr algn="ctr"/>
                      <a:r>
                        <a:rPr lang="en-US" sz="900" b="1" dirty="0">
                          <a:latin typeface="Josefin Sans" pitchFamily="2" charset="0"/>
                        </a:rPr>
                        <a:t>Denmark</a:t>
                      </a:r>
                    </a:p>
                  </a:txBody>
                  <a:tcPr anchor="ctr"/>
                </a:tc>
                <a:tc>
                  <a:txBody>
                    <a:bodyPr/>
                    <a:lstStyle/>
                    <a:p>
                      <a:pPr algn="ctr"/>
                      <a:r>
                        <a:rPr lang="en-US" sz="900" b="1" dirty="0">
                          <a:latin typeface="Josefin Sans" pitchFamily="2" charset="0"/>
                        </a:rPr>
                        <a:t>59.89</a:t>
                      </a:r>
                    </a:p>
                  </a:txBody>
                  <a:tcPr anchor="ctr"/>
                </a:tc>
                <a:tc>
                  <a:txBody>
                    <a:bodyPr/>
                    <a:lstStyle/>
                    <a:p>
                      <a:pPr algn="ctr"/>
                      <a:r>
                        <a:rPr lang="en-US" sz="900" b="1" dirty="0">
                          <a:latin typeface="Josefin Sans" pitchFamily="2" charset="0"/>
                        </a:rPr>
                        <a:t>53.39</a:t>
                      </a:r>
                    </a:p>
                  </a:txBody>
                  <a:tcPr anchor="ctr"/>
                </a:tc>
                <a:tc>
                  <a:txBody>
                    <a:bodyPr/>
                    <a:lstStyle/>
                    <a:p>
                      <a:pPr algn="ctr"/>
                      <a:r>
                        <a:rPr lang="en-US" sz="900" b="1" dirty="0">
                          <a:latin typeface="Josefin Sans" pitchFamily="2" charset="0"/>
                        </a:rPr>
                        <a:t>72.67</a:t>
                      </a:r>
                    </a:p>
                  </a:txBody>
                  <a:tcPr anchor="ctr"/>
                </a:tc>
                <a:extLst>
                  <a:ext uri="{0D108BD9-81ED-4DB2-BD59-A6C34878D82A}">
                    <a16:rowId xmlns:a16="http://schemas.microsoft.com/office/drawing/2014/main" val="3767257365"/>
                  </a:ext>
                </a:extLst>
              </a:tr>
              <a:tr h="234339">
                <a:tc>
                  <a:txBody>
                    <a:bodyPr/>
                    <a:lstStyle/>
                    <a:p>
                      <a:pPr algn="ctr"/>
                      <a:r>
                        <a:rPr lang="en-US" sz="900" dirty="0">
                          <a:latin typeface="Josefin Sans" pitchFamily="2" charset="0"/>
                        </a:rPr>
                        <a:t>Finland</a:t>
                      </a:r>
                    </a:p>
                  </a:txBody>
                  <a:tcPr anchor="ctr"/>
                </a:tc>
                <a:tc>
                  <a:txBody>
                    <a:bodyPr/>
                    <a:lstStyle/>
                    <a:p>
                      <a:pPr algn="ctr"/>
                      <a:r>
                        <a:rPr lang="en-US" sz="900" dirty="0">
                          <a:latin typeface="Josefin Sans" pitchFamily="2" charset="0"/>
                        </a:rPr>
                        <a:t>53.08</a:t>
                      </a:r>
                    </a:p>
                  </a:txBody>
                  <a:tcPr anchor="ctr"/>
                </a:tc>
                <a:tc>
                  <a:txBody>
                    <a:bodyPr/>
                    <a:lstStyle/>
                    <a:p>
                      <a:pPr algn="ctr"/>
                      <a:r>
                        <a:rPr lang="en-US" sz="900" dirty="0">
                          <a:latin typeface="Josefin Sans" pitchFamily="2" charset="0"/>
                        </a:rPr>
                        <a:t>49.66</a:t>
                      </a:r>
                    </a:p>
                  </a:txBody>
                  <a:tcPr anchor="ctr"/>
                </a:tc>
                <a:tc>
                  <a:txBody>
                    <a:bodyPr/>
                    <a:lstStyle/>
                    <a:p>
                      <a:pPr algn="ctr"/>
                      <a:r>
                        <a:rPr lang="en-US" sz="900" b="1" dirty="0">
                          <a:latin typeface="Josefin Sans" pitchFamily="2" charset="0"/>
                        </a:rPr>
                        <a:t>66.69</a:t>
                      </a:r>
                    </a:p>
                  </a:txBody>
                  <a:tcPr anchor="ctr"/>
                </a:tc>
                <a:extLst>
                  <a:ext uri="{0D108BD9-81ED-4DB2-BD59-A6C34878D82A}">
                    <a16:rowId xmlns:a16="http://schemas.microsoft.com/office/drawing/2014/main" val="1515217795"/>
                  </a:ext>
                </a:extLst>
              </a:tr>
              <a:tr h="234339">
                <a:tc>
                  <a:txBody>
                    <a:bodyPr/>
                    <a:lstStyle/>
                    <a:p>
                      <a:pPr algn="ctr"/>
                      <a:r>
                        <a:rPr lang="en-US" sz="900" dirty="0">
                          <a:latin typeface="Josefin Sans" pitchFamily="2" charset="0"/>
                        </a:rPr>
                        <a:t>Greece</a:t>
                      </a:r>
                    </a:p>
                  </a:txBody>
                  <a:tcPr anchor="ctr"/>
                </a:tc>
                <a:tc>
                  <a:txBody>
                    <a:bodyPr/>
                    <a:lstStyle/>
                    <a:p>
                      <a:pPr algn="ctr"/>
                      <a:r>
                        <a:rPr lang="en-US" sz="900" dirty="0">
                          <a:latin typeface="Josefin Sans" pitchFamily="2" charset="0"/>
                        </a:rPr>
                        <a:t>51.34</a:t>
                      </a:r>
                    </a:p>
                  </a:txBody>
                  <a:tcPr anchor="ctr"/>
                </a:tc>
                <a:tc>
                  <a:txBody>
                    <a:bodyPr/>
                    <a:lstStyle/>
                    <a:p>
                      <a:pPr algn="ctr"/>
                      <a:r>
                        <a:rPr lang="en-US" sz="900" dirty="0">
                          <a:latin typeface="Josefin Sans" pitchFamily="2" charset="0"/>
                        </a:rPr>
                        <a:t>46.78</a:t>
                      </a:r>
                    </a:p>
                  </a:txBody>
                  <a:tcPr anchor="ctr"/>
                </a:tc>
                <a:tc>
                  <a:txBody>
                    <a:bodyPr/>
                    <a:lstStyle/>
                    <a:p>
                      <a:pPr algn="ctr"/>
                      <a:r>
                        <a:rPr lang="en-US" sz="900" b="1" dirty="0">
                          <a:latin typeface="Josefin Sans" pitchFamily="2" charset="0"/>
                        </a:rPr>
                        <a:t>67.08</a:t>
                      </a:r>
                    </a:p>
                  </a:txBody>
                  <a:tcPr anchor="ctr"/>
                </a:tc>
                <a:extLst>
                  <a:ext uri="{0D108BD9-81ED-4DB2-BD59-A6C34878D82A}">
                    <a16:rowId xmlns:a16="http://schemas.microsoft.com/office/drawing/2014/main" val="2156504286"/>
                  </a:ext>
                </a:extLst>
              </a:tr>
              <a:tr h="234339">
                <a:tc>
                  <a:txBody>
                    <a:bodyPr/>
                    <a:lstStyle/>
                    <a:p>
                      <a:pPr algn="ctr"/>
                      <a:r>
                        <a:rPr lang="en-US" sz="900" dirty="0">
                          <a:latin typeface="Josefin Sans" pitchFamily="2" charset="0"/>
                        </a:rPr>
                        <a:t>Others</a:t>
                      </a:r>
                    </a:p>
                  </a:txBody>
                  <a:tcPr anchor="ctr"/>
                </a:tc>
                <a:tc>
                  <a:txBody>
                    <a:bodyPr/>
                    <a:lstStyle/>
                    <a:p>
                      <a:pPr algn="ctr"/>
                      <a:r>
                        <a:rPr lang="en-US" sz="900" dirty="0">
                          <a:latin typeface="Josefin Sans" pitchFamily="2" charset="0"/>
                        </a:rPr>
                        <a:t>10.76</a:t>
                      </a:r>
                    </a:p>
                  </a:txBody>
                  <a:tcPr anchor="ctr"/>
                </a:tc>
                <a:tc>
                  <a:txBody>
                    <a:bodyPr/>
                    <a:lstStyle/>
                    <a:p>
                      <a:pPr algn="ctr"/>
                      <a:r>
                        <a:rPr lang="en-US" sz="900" dirty="0">
                          <a:latin typeface="Josefin Sans" pitchFamily="2" charset="0"/>
                        </a:rPr>
                        <a:t>8.47</a:t>
                      </a:r>
                    </a:p>
                  </a:txBody>
                  <a:tcPr anchor="ctr"/>
                </a:tc>
                <a:tc>
                  <a:txBody>
                    <a:bodyPr/>
                    <a:lstStyle/>
                    <a:p>
                      <a:pPr algn="ctr"/>
                      <a:r>
                        <a:rPr lang="en-US" sz="900" b="1" dirty="0">
                          <a:latin typeface="Josefin Sans" pitchFamily="2" charset="0"/>
                        </a:rPr>
                        <a:t>27.27</a:t>
                      </a:r>
                    </a:p>
                  </a:txBody>
                  <a:tcPr anchor="ctr"/>
                </a:tc>
                <a:extLst>
                  <a:ext uri="{0D108BD9-81ED-4DB2-BD59-A6C34878D82A}">
                    <a16:rowId xmlns:a16="http://schemas.microsoft.com/office/drawing/2014/main" val="2368040752"/>
                  </a:ext>
                </a:extLst>
              </a:tr>
            </a:tbl>
          </a:graphicData>
        </a:graphic>
      </p:graphicFrame>
      <p:sp>
        <p:nvSpPr>
          <p:cNvPr id="46" name="Google Shape;1283;p94">
            <a:extLst>
              <a:ext uri="{FF2B5EF4-FFF2-40B4-BE49-F238E27FC236}">
                <a16:creationId xmlns:a16="http://schemas.microsoft.com/office/drawing/2014/main" id="{AA07B057-58ED-2C89-031D-3D77000849B9}"/>
              </a:ext>
            </a:extLst>
          </p:cNvPr>
          <p:cNvSpPr txBox="1">
            <a:spLocks/>
          </p:cNvSpPr>
          <p:nvPr/>
        </p:nvSpPr>
        <p:spPr>
          <a:xfrm>
            <a:off x="7532056" y="255375"/>
            <a:ext cx="7741600" cy="583755"/>
          </a:xfrm>
          <a:prstGeom prst="rect">
            <a:avLst/>
          </a:prstGeom>
        </p:spPr>
        <p:txBody>
          <a:bodyPr spcFirstLastPara="1" wrap="square" lIns="121900" tIns="121900" rIns="121900" bIns="121900"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a:lstStyle>
          <a:p>
            <a:pPr>
              <a:spcAft>
                <a:spcPts val="2133"/>
              </a:spcAft>
            </a:pPr>
            <a:r>
              <a:rPr lang="en" sz="1400" b="1" kern="0" dirty="0">
                <a:solidFill>
                  <a:schemeClr val="tx1"/>
                </a:solidFill>
                <a:latin typeface="Josefin Sans" pitchFamily="2" charset="0"/>
              </a:rPr>
              <a:t>Insights and Recommendation</a:t>
            </a:r>
            <a:r>
              <a:rPr lang="en" b="1" kern="0" dirty="0">
                <a:solidFill>
                  <a:schemeClr val="tx1"/>
                </a:solidFill>
              </a:rPr>
              <a:t>:</a:t>
            </a:r>
          </a:p>
        </p:txBody>
      </p:sp>
      <p:sp>
        <p:nvSpPr>
          <p:cNvPr id="47" name="TextBox 46">
            <a:extLst>
              <a:ext uri="{FF2B5EF4-FFF2-40B4-BE49-F238E27FC236}">
                <a16:creationId xmlns:a16="http://schemas.microsoft.com/office/drawing/2014/main" id="{B801E899-AB07-CAD6-4A9E-F27AF075F560}"/>
              </a:ext>
            </a:extLst>
          </p:cNvPr>
          <p:cNvSpPr txBox="1"/>
          <p:nvPr/>
        </p:nvSpPr>
        <p:spPr>
          <a:xfrm>
            <a:off x="7567820" y="542113"/>
            <a:ext cx="3598622" cy="3537507"/>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900" b="0" i="0" u="none" strike="noStrike" cap="none" normalizeH="0" baseline="0" dirty="0">
              <a:ln>
                <a:noFill/>
              </a:ln>
              <a:solidFill>
                <a:schemeClr val="tx1"/>
              </a:solidFill>
              <a:effectLst/>
              <a:latin typeface="Arial" panose="020B0604020202020204" pitchFamily="34" charset="0"/>
            </a:endParaRPr>
          </a:p>
          <a:p>
            <a:pPr marL="171450" marR="0" lvl="0" indent="-17145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900" b="1" i="0" u="none" strike="noStrike" cap="none" normalizeH="0" baseline="0" dirty="0">
                <a:ln>
                  <a:noFill/>
                </a:ln>
                <a:solidFill>
                  <a:schemeClr val="tx1"/>
                </a:solidFill>
                <a:effectLst/>
                <a:latin typeface="Josefin Sans" pitchFamily="2" charset="0"/>
              </a:rPr>
              <a:t>Android Improvement:</a:t>
            </a:r>
            <a:r>
              <a:rPr kumimoji="0" lang="en-US" altLang="en-US" sz="900" b="0" i="0" u="none" strike="noStrike" cap="none" normalizeH="0" baseline="0" dirty="0">
                <a:ln>
                  <a:noFill/>
                </a:ln>
                <a:solidFill>
                  <a:schemeClr val="tx1"/>
                </a:solidFill>
                <a:effectLst/>
                <a:latin typeface="Josefin Sans" pitchFamily="2" charset="0"/>
              </a:rPr>
              <a:t> </a:t>
            </a:r>
            <a:r>
              <a:rPr lang="en-US" sz="900" dirty="0">
                <a:latin typeface="Josefin Sans" pitchFamily="2" charset="0"/>
              </a:rPr>
              <a:t>Finland has the most Wolt users in which </a:t>
            </a:r>
            <a:r>
              <a:rPr lang="en-US" sz="900" b="1" dirty="0">
                <a:latin typeface="Josefin Sans" pitchFamily="2" charset="0"/>
              </a:rPr>
              <a:t>49%</a:t>
            </a:r>
            <a:r>
              <a:rPr lang="en-US" sz="900" dirty="0">
                <a:latin typeface="Josefin Sans" pitchFamily="2" charset="0"/>
              </a:rPr>
              <a:t> are android users, from which m</a:t>
            </a:r>
            <a:r>
              <a:rPr kumimoji="0" lang="en-US" altLang="en-US" sz="900" b="0" i="0" u="none" strike="noStrike" cap="none" normalizeH="0" baseline="0" dirty="0">
                <a:ln>
                  <a:noFill/>
                </a:ln>
                <a:solidFill>
                  <a:schemeClr val="tx1"/>
                </a:solidFill>
                <a:effectLst/>
                <a:latin typeface="Josefin Sans" pitchFamily="2" charset="0"/>
              </a:rPr>
              <a:t>ore than </a:t>
            </a:r>
            <a:r>
              <a:rPr kumimoji="0" lang="en-US" altLang="en-US" sz="900" b="1" i="0" u="none" strike="noStrike" cap="none" normalizeH="0" baseline="0" dirty="0">
                <a:ln>
                  <a:noFill/>
                </a:ln>
                <a:solidFill>
                  <a:schemeClr val="tx1"/>
                </a:solidFill>
                <a:effectLst/>
                <a:latin typeface="Josefin Sans" pitchFamily="2" charset="0"/>
              </a:rPr>
              <a:t>half </a:t>
            </a:r>
            <a:r>
              <a:rPr kumimoji="0" lang="en-US" altLang="en-US" sz="900" b="0" i="0" u="none" strike="noStrike" cap="none" normalizeH="0" baseline="0" dirty="0">
                <a:ln>
                  <a:noFill/>
                </a:ln>
                <a:solidFill>
                  <a:schemeClr val="tx1"/>
                </a:solidFill>
                <a:effectLst/>
                <a:latin typeface="Josefin Sans" pitchFamily="2" charset="0"/>
              </a:rPr>
              <a:t>of the android users are inactive. </a:t>
            </a:r>
            <a:r>
              <a:rPr kumimoji="0" lang="en-US" altLang="en-US" sz="900" b="1" i="0" u="none" strike="noStrike" cap="none" normalizeH="0" baseline="0" dirty="0">
                <a:ln>
                  <a:noFill/>
                </a:ln>
                <a:solidFill>
                  <a:schemeClr val="tx1"/>
                </a:solidFill>
                <a:effectLst/>
                <a:latin typeface="Josefin Sans" pitchFamily="2" charset="0"/>
              </a:rPr>
              <a:t>If we get </a:t>
            </a:r>
            <a:r>
              <a:rPr lang="en-US" altLang="en-US" sz="900" b="1" dirty="0">
                <a:latin typeface="Josefin Sans" pitchFamily="2" charset="0"/>
              </a:rPr>
              <a:t>c</a:t>
            </a:r>
            <a:r>
              <a:rPr kumimoji="0" lang="en-US" altLang="en-US" sz="900" b="1" i="0" u="none" strike="noStrike" cap="none" normalizeH="0" baseline="0" dirty="0">
                <a:ln>
                  <a:noFill/>
                </a:ln>
                <a:solidFill>
                  <a:schemeClr val="tx1"/>
                </a:solidFill>
                <a:effectLst/>
                <a:latin typeface="Josefin Sans" pitchFamily="2" charset="0"/>
              </a:rPr>
              <a:t>ustomer feedback data</a:t>
            </a:r>
            <a:r>
              <a:rPr kumimoji="0" lang="en-US" altLang="en-US" sz="900" b="0" i="0" u="none" strike="noStrike" cap="none" normalizeH="0" baseline="0" dirty="0">
                <a:ln>
                  <a:noFill/>
                </a:ln>
                <a:solidFill>
                  <a:schemeClr val="tx1"/>
                </a:solidFill>
                <a:effectLst/>
                <a:latin typeface="Josefin Sans" pitchFamily="2" charset="0"/>
              </a:rPr>
              <a:t>, </a:t>
            </a:r>
            <a:r>
              <a:rPr lang="en-US" altLang="en-US" sz="900" dirty="0">
                <a:latin typeface="Josefin Sans" pitchFamily="2" charset="0"/>
              </a:rPr>
              <a:t>i</a:t>
            </a:r>
            <a:r>
              <a:rPr kumimoji="0" lang="en-US" altLang="en-US" sz="900" b="0" i="0" u="none" strike="noStrike" cap="none" normalizeH="0" baseline="0" dirty="0">
                <a:ln>
                  <a:noFill/>
                </a:ln>
                <a:solidFill>
                  <a:schemeClr val="tx1"/>
                </a:solidFill>
                <a:effectLst/>
                <a:latin typeface="Josefin Sans" pitchFamily="2" charset="0"/>
              </a:rPr>
              <a:t>mproving </a:t>
            </a:r>
            <a:r>
              <a:rPr lang="en-US" altLang="en-US" sz="900" dirty="0">
                <a:latin typeface="Josefin Sans" pitchFamily="2" charset="0"/>
              </a:rPr>
              <a:t>a</a:t>
            </a:r>
            <a:r>
              <a:rPr kumimoji="0" lang="en-US" altLang="en-US" sz="900" b="0" i="0" u="none" strike="noStrike" cap="none" normalizeH="0" baseline="0" dirty="0">
                <a:ln>
                  <a:noFill/>
                </a:ln>
                <a:solidFill>
                  <a:schemeClr val="tx1"/>
                </a:solidFill>
                <a:effectLst/>
                <a:latin typeface="Josefin Sans" pitchFamily="2" charset="0"/>
              </a:rPr>
              <a:t>ndroid app experience accordingly could boost engagement and purchases, as Android has more inactive users than active users. </a:t>
            </a:r>
          </a:p>
          <a:p>
            <a:pPr marR="0" lvl="0" algn="just" defTabSz="914400" rtl="0" eaLnBrk="0" fontAlgn="base" latinLnBrk="0" hangingPunct="0">
              <a:lnSpc>
                <a:spcPct val="150000"/>
              </a:lnSpc>
              <a:spcBef>
                <a:spcPct val="0"/>
              </a:spcBef>
              <a:spcAft>
                <a:spcPct val="0"/>
              </a:spcAft>
              <a:buClrTx/>
              <a:buSzTx/>
              <a:tabLst/>
            </a:pPr>
            <a:endParaRPr kumimoji="0" lang="en-US" altLang="en-US" sz="900" b="0" i="0" u="none" strike="noStrike" cap="none" normalizeH="0" baseline="0" dirty="0">
              <a:ln>
                <a:noFill/>
              </a:ln>
              <a:solidFill>
                <a:schemeClr val="tx1"/>
              </a:solidFill>
              <a:effectLst/>
              <a:latin typeface="Josefin Sans" pitchFamily="2" charset="0"/>
            </a:endParaRPr>
          </a:p>
          <a:p>
            <a:pPr marL="171450" marR="0" lvl="0" indent="-17145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lang="en-US" altLang="en-US" sz="900" b="1" dirty="0">
                <a:latin typeface="Josefin Sans" pitchFamily="2" charset="0"/>
              </a:rPr>
              <a:t>I</a:t>
            </a:r>
            <a:r>
              <a:rPr kumimoji="0" lang="en-US" altLang="en-US" sz="900" b="1" i="0" u="none" strike="noStrike" cap="none" normalizeH="0" baseline="0" dirty="0">
                <a:ln>
                  <a:noFill/>
                </a:ln>
                <a:solidFill>
                  <a:schemeClr val="tx1"/>
                </a:solidFill>
                <a:effectLst/>
                <a:latin typeface="Josefin Sans" pitchFamily="2" charset="0"/>
              </a:rPr>
              <a:t>OS Experience:</a:t>
            </a:r>
            <a:r>
              <a:rPr kumimoji="0" lang="en-US" altLang="en-US" sz="900" b="0" i="0" u="none" strike="noStrike" cap="none" normalizeH="0" baseline="0" dirty="0">
                <a:ln>
                  <a:noFill/>
                </a:ln>
                <a:solidFill>
                  <a:schemeClr val="tx1"/>
                </a:solidFill>
                <a:effectLst/>
                <a:latin typeface="Josefin Sans" pitchFamily="2" charset="0"/>
              </a:rPr>
              <a:t> Denmark has the highest IOS device users who generates the most revenue. Using </a:t>
            </a:r>
            <a:r>
              <a:rPr lang="en-US" altLang="en-US" sz="900" dirty="0">
                <a:latin typeface="Josefin Sans" pitchFamily="2" charset="0"/>
              </a:rPr>
              <a:t>Denmark’s strategy i</a:t>
            </a:r>
            <a:r>
              <a:rPr kumimoji="0" lang="en-US" altLang="en-US" sz="900" b="0" i="0" u="none" strike="noStrike" cap="none" normalizeH="0" baseline="0" dirty="0">
                <a:ln>
                  <a:noFill/>
                </a:ln>
                <a:solidFill>
                  <a:schemeClr val="tx1"/>
                </a:solidFill>
                <a:effectLst/>
                <a:latin typeface="Josefin Sans" pitchFamily="2" charset="0"/>
              </a:rPr>
              <a:t>n low-conversion countries, where IOS preference is high </a:t>
            </a:r>
            <a:r>
              <a:rPr kumimoji="0" lang="en-US" altLang="en-US" sz="900" b="1" i="0" u="none" strike="noStrike" cap="none" normalizeH="0" baseline="0" dirty="0">
                <a:ln>
                  <a:noFill/>
                </a:ln>
                <a:solidFill>
                  <a:schemeClr val="tx1"/>
                </a:solidFill>
                <a:effectLst/>
                <a:latin typeface="Josefin Sans" pitchFamily="2" charset="0"/>
              </a:rPr>
              <a:t>(54.9%) </a:t>
            </a:r>
            <a:r>
              <a:rPr kumimoji="0" lang="en-US" altLang="en-US" sz="900" b="0" i="0" u="none" strike="noStrike" cap="none" normalizeH="0" baseline="0" dirty="0">
                <a:ln>
                  <a:noFill/>
                </a:ln>
                <a:solidFill>
                  <a:schemeClr val="tx1"/>
                </a:solidFill>
                <a:effectLst/>
                <a:latin typeface="Josefin Sans" pitchFamily="2" charset="0"/>
              </a:rPr>
              <a:t>may help increase conversions.</a:t>
            </a:r>
          </a:p>
          <a:p>
            <a:pPr marR="0" lvl="0" algn="just" defTabSz="914400" rtl="0" eaLnBrk="0" fontAlgn="base" latinLnBrk="0" hangingPunct="0">
              <a:lnSpc>
                <a:spcPct val="150000"/>
              </a:lnSpc>
              <a:spcBef>
                <a:spcPct val="0"/>
              </a:spcBef>
              <a:spcAft>
                <a:spcPct val="0"/>
              </a:spcAft>
              <a:buClrTx/>
              <a:buSzTx/>
              <a:tabLst/>
            </a:pPr>
            <a:endParaRPr kumimoji="0" lang="en-US" altLang="en-US" sz="900" b="0" i="0" u="none" strike="noStrike" cap="none" normalizeH="0" baseline="0" dirty="0">
              <a:ln>
                <a:noFill/>
              </a:ln>
              <a:solidFill>
                <a:schemeClr val="tx1"/>
              </a:solidFill>
              <a:effectLst/>
              <a:latin typeface="Josefin Sans" pitchFamily="2" charset="0"/>
            </a:endParaRPr>
          </a:p>
          <a:p>
            <a:pPr marL="171450" marR="0" lvl="0" indent="-171450" algn="just" defTabSz="914400" rtl="0" eaLnBrk="0" fontAlgn="base" latinLnBrk="0" hangingPunct="0">
              <a:lnSpc>
                <a:spcPct val="150000"/>
              </a:lnSpc>
              <a:spcBef>
                <a:spcPct val="0"/>
              </a:spcBef>
              <a:spcAft>
                <a:spcPct val="0"/>
              </a:spcAft>
              <a:buClrTx/>
              <a:buSzTx/>
              <a:buFont typeface="Wingdings" panose="05000000000000000000" pitchFamily="2" charset="2"/>
              <a:buChar char="q"/>
              <a:tabLst/>
            </a:pPr>
            <a:r>
              <a:rPr kumimoji="0" lang="en-US" altLang="en-US" sz="900" b="1" i="0" u="none" strike="noStrike" cap="none" normalizeH="0" baseline="0" dirty="0">
                <a:ln>
                  <a:noFill/>
                </a:ln>
                <a:solidFill>
                  <a:schemeClr val="tx1"/>
                </a:solidFill>
                <a:effectLst/>
                <a:latin typeface="Josefin Sans" pitchFamily="2" charset="0"/>
              </a:rPr>
              <a:t>Web Platform:</a:t>
            </a:r>
            <a:r>
              <a:rPr kumimoji="0" lang="en-US" altLang="en-US" sz="900" b="0" i="0" u="none" strike="noStrike" cap="none" normalizeH="0" baseline="0" dirty="0">
                <a:ln>
                  <a:noFill/>
                </a:ln>
                <a:solidFill>
                  <a:schemeClr val="tx1"/>
                </a:solidFill>
                <a:effectLst/>
                <a:latin typeface="Josefin Sans" pitchFamily="2" charset="0"/>
              </a:rPr>
              <a:t> High-conversion countries have more web users </a:t>
            </a:r>
            <a:r>
              <a:rPr kumimoji="0" lang="en-US" altLang="en-US" sz="900" b="1" i="0" u="none" strike="noStrike" cap="none" normalizeH="0" baseline="0" dirty="0">
                <a:ln>
                  <a:noFill/>
                </a:ln>
                <a:solidFill>
                  <a:schemeClr val="tx1"/>
                </a:solidFill>
                <a:effectLst/>
                <a:latin typeface="Josefin Sans" pitchFamily="2" charset="0"/>
              </a:rPr>
              <a:t>(17.3%) </a:t>
            </a:r>
            <a:r>
              <a:rPr kumimoji="0" lang="en-US" altLang="en-US" sz="900" b="0" i="0" u="none" strike="noStrike" cap="none" normalizeH="0" baseline="0" dirty="0">
                <a:ln>
                  <a:noFill/>
                </a:ln>
                <a:solidFill>
                  <a:schemeClr val="tx1"/>
                </a:solidFill>
                <a:effectLst/>
                <a:latin typeface="Josefin Sans" pitchFamily="2" charset="0"/>
              </a:rPr>
              <a:t>vs. low-conversion ones </a:t>
            </a:r>
            <a:r>
              <a:rPr kumimoji="0" lang="en-US" altLang="en-US" sz="900" b="1" i="0" u="none" strike="noStrike" cap="none" normalizeH="0" baseline="0" dirty="0">
                <a:ln>
                  <a:noFill/>
                </a:ln>
                <a:solidFill>
                  <a:schemeClr val="tx1"/>
                </a:solidFill>
                <a:effectLst/>
                <a:latin typeface="Josefin Sans" pitchFamily="2" charset="0"/>
              </a:rPr>
              <a:t>(3.8%). </a:t>
            </a:r>
            <a:r>
              <a:rPr kumimoji="0" lang="en-US" altLang="en-US" sz="900" b="0" i="0" u="none" strike="noStrike" cap="none" normalizeH="0" baseline="0" dirty="0">
                <a:ln>
                  <a:noFill/>
                </a:ln>
                <a:solidFill>
                  <a:schemeClr val="tx1"/>
                </a:solidFill>
                <a:effectLst/>
                <a:latin typeface="Josefin Sans" pitchFamily="2" charset="0"/>
              </a:rPr>
              <a:t>Enhancing the web platform could attract more users globally.</a:t>
            </a:r>
            <a:endParaRPr lang="en-US" sz="900" dirty="0">
              <a:latin typeface="Josefin Sans" pitchFamily="2" charset="0"/>
            </a:endParaRPr>
          </a:p>
          <a:p>
            <a:pPr marL="285750" indent="-285750" algn="just">
              <a:lnSpc>
                <a:spcPct val="150000"/>
              </a:lnSpc>
              <a:buFont typeface="Wingdings" panose="05000000000000000000" pitchFamily="2" charset="2"/>
              <a:buChar char="q"/>
            </a:pPr>
            <a:endParaRPr lang="en-US" sz="900" dirty="0">
              <a:latin typeface="Josefin Sans" pitchFamily="2" charset="0"/>
            </a:endParaRPr>
          </a:p>
        </p:txBody>
      </p:sp>
      <p:graphicFrame>
        <p:nvGraphicFramePr>
          <p:cNvPr id="2" name="Chart 1">
            <a:extLst>
              <a:ext uri="{FF2B5EF4-FFF2-40B4-BE49-F238E27FC236}">
                <a16:creationId xmlns:a16="http://schemas.microsoft.com/office/drawing/2014/main" id="{116C9615-A29F-B46A-C219-2C05193B42AB}"/>
              </a:ext>
            </a:extLst>
          </p:cNvPr>
          <p:cNvGraphicFramePr/>
          <p:nvPr>
            <p:extLst>
              <p:ext uri="{D42A27DB-BD31-4B8C-83A1-F6EECF244321}">
                <p14:modId xmlns:p14="http://schemas.microsoft.com/office/powerpoint/2010/main" val="1498219126"/>
              </p:ext>
            </p:extLst>
          </p:nvPr>
        </p:nvGraphicFramePr>
        <p:xfrm>
          <a:off x="5592147" y="3938561"/>
          <a:ext cx="3081008" cy="2113519"/>
        </p:xfrm>
        <a:graphic>
          <a:graphicData uri="http://schemas.openxmlformats.org/drawingml/2006/chart">
            <c:chart xmlns:c="http://schemas.openxmlformats.org/drawingml/2006/chart" xmlns:r="http://schemas.openxmlformats.org/officeDocument/2006/relationships" r:id="rId3"/>
          </a:graphicData>
        </a:graphic>
      </p:graphicFrame>
      <p:sp>
        <p:nvSpPr>
          <p:cNvPr id="9" name="TextBox 1">
            <a:extLst>
              <a:ext uri="{FF2B5EF4-FFF2-40B4-BE49-F238E27FC236}">
                <a16:creationId xmlns:a16="http://schemas.microsoft.com/office/drawing/2014/main" id="{99536D63-FD4F-C016-DC11-046E928204ED}"/>
              </a:ext>
            </a:extLst>
          </p:cNvPr>
          <p:cNvSpPr txBox="1"/>
          <p:nvPr/>
        </p:nvSpPr>
        <p:spPr>
          <a:xfrm>
            <a:off x="6898539" y="6201038"/>
            <a:ext cx="468223" cy="304981"/>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400" b="1" kern="1200" dirty="0">
                <a:solidFill>
                  <a:schemeClr val="tx1"/>
                </a:solidFill>
                <a:latin typeface="Josefin Sans" pitchFamily="2" charset="0"/>
              </a:rPr>
              <a:t>IOS</a:t>
            </a:r>
            <a:endParaRPr lang="en-US" sz="1600" b="1" kern="1200" dirty="0">
              <a:solidFill>
                <a:schemeClr val="tx1"/>
              </a:solidFill>
              <a:latin typeface="Josefin Sans" pitchFamily="2" charset="0"/>
            </a:endParaRPr>
          </a:p>
        </p:txBody>
      </p:sp>
      <p:sp>
        <p:nvSpPr>
          <p:cNvPr id="10" name="Rectangle 9">
            <a:extLst>
              <a:ext uri="{FF2B5EF4-FFF2-40B4-BE49-F238E27FC236}">
                <a16:creationId xmlns:a16="http://schemas.microsoft.com/office/drawing/2014/main" id="{43F8C83A-76A0-6757-564C-D2251DC53D51}"/>
              </a:ext>
            </a:extLst>
          </p:cNvPr>
          <p:cNvSpPr/>
          <p:nvPr/>
        </p:nvSpPr>
        <p:spPr>
          <a:xfrm>
            <a:off x="6728936" y="6270858"/>
            <a:ext cx="141350" cy="12867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sz="1600"/>
          </a:p>
        </p:txBody>
      </p:sp>
      <p:sp>
        <p:nvSpPr>
          <p:cNvPr id="15" name="TextBox 1">
            <a:extLst>
              <a:ext uri="{FF2B5EF4-FFF2-40B4-BE49-F238E27FC236}">
                <a16:creationId xmlns:a16="http://schemas.microsoft.com/office/drawing/2014/main" id="{B1336CB6-4213-7065-4EDB-C86F57841319}"/>
              </a:ext>
            </a:extLst>
          </p:cNvPr>
          <p:cNvSpPr txBox="1"/>
          <p:nvPr/>
        </p:nvSpPr>
        <p:spPr>
          <a:xfrm>
            <a:off x="7956013" y="6182706"/>
            <a:ext cx="931150" cy="304981"/>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400" b="1" kern="1200" dirty="0">
                <a:solidFill>
                  <a:schemeClr val="tx1"/>
                </a:solidFill>
                <a:latin typeface="Josefin Sans" pitchFamily="2" charset="0"/>
              </a:rPr>
              <a:t>Android</a:t>
            </a:r>
            <a:endParaRPr lang="en-US" sz="1600" b="1" kern="1200" dirty="0">
              <a:solidFill>
                <a:schemeClr val="tx1"/>
              </a:solidFill>
              <a:latin typeface="Josefin Sans" pitchFamily="2" charset="0"/>
            </a:endParaRPr>
          </a:p>
        </p:txBody>
      </p:sp>
      <p:sp>
        <p:nvSpPr>
          <p:cNvPr id="16" name="Rectangle 15">
            <a:extLst>
              <a:ext uri="{FF2B5EF4-FFF2-40B4-BE49-F238E27FC236}">
                <a16:creationId xmlns:a16="http://schemas.microsoft.com/office/drawing/2014/main" id="{53EE8B9E-F413-709B-4072-5722C8566076}"/>
              </a:ext>
            </a:extLst>
          </p:cNvPr>
          <p:cNvSpPr/>
          <p:nvPr/>
        </p:nvSpPr>
        <p:spPr>
          <a:xfrm>
            <a:off x="7814663" y="6275351"/>
            <a:ext cx="141350" cy="12867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sz="1600" dirty="0"/>
          </a:p>
        </p:txBody>
      </p:sp>
      <p:sp>
        <p:nvSpPr>
          <p:cNvPr id="17" name="TextBox 1">
            <a:extLst>
              <a:ext uri="{FF2B5EF4-FFF2-40B4-BE49-F238E27FC236}">
                <a16:creationId xmlns:a16="http://schemas.microsoft.com/office/drawing/2014/main" id="{343D7145-4DF6-BF34-74B7-410BEAA40991}"/>
              </a:ext>
            </a:extLst>
          </p:cNvPr>
          <p:cNvSpPr txBox="1"/>
          <p:nvPr/>
        </p:nvSpPr>
        <p:spPr>
          <a:xfrm>
            <a:off x="9278186" y="6181326"/>
            <a:ext cx="644148" cy="304981"/>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r>
              <a:rPr lang="en-US" sz="1400" b="1" kern="1200" dirty="0">
                <a:solidFill>
                  <a:schemeClr val="tx1"/>
                </a:solidFill>
                <a:latin typeface="Josefin Sans" pitchFamily="2" charset="0"/>
              </a:rPr>
              <a:t>Web</a:t>
            </a:r>
            <a:endParaRPr lang="en-US" sz="1600" b="1" kern="1200" dirty="0">
              <a:solidFill>
                <a:schemeClr val="tx1"/>
              </a:solidFill>
              <a:latin typeface="Josefin Sans" pitchFamily="2" charset="0"/>
            </a:endParaRPr>
          </a:p>
        </p:txBody>
      </p:sp>
      <p:sp>
        <p:nvSpPr>
          <p:cNvPr id="18" name="Rectangle 17">
            <a:extLst>
              <a:ext uri="{FF2B5EF4-FFF2-40B4-BE49-F238E27FC236}">
                <a16:creationId xmlns:a16="http://schemas.microsoft.com/office/drawing/2014/main" id="{CB5A2228-BEB6-FC85-B83F-1A9184AA52C2}"/>
              </a:ext>
            </a:extLst>
          </p:cNvPr>
          <p:cNvSpPr/>
          <p:nvPr/>
        </p:nvSpPr>
        <p:spPr>
          <a:xfrm>
            <a:off x="9149528" y="6270858"/>
            <a:ext cx="141350" cy="128676"/>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sz="1600" dirty="0"/>
          </a:p>
        </p:txBody>
      </p:sp>
      <p:graphicFrame>
        <p:nvGraphicFramePr>
          <p:cNvPr id="19" name="Chart 18">
            <a:extLst>
              <a:ext uri="{FF2B5EF4-FFF2-40B4-BE49-F238E27FC236}">
                <a16:creationId xmlns:a16="http://schemas.microsoft.com/office/drawing/2014/main" id="{357CE1A9-8310-ECFC-50F0-95EF98BE89A9}"/>
              </a:ext>
            </a:extLst>
          </p:cNvPr>
          <p:cNvGraphicFramePr/>
          <p:nvPr>
            <p:extLst>
              <p:ext uri="{D42A27DB-BD31-4B8C-83A1-F6EECF244321}">
                <p14:modId xmlns:p14="http://schemas.microsoft.com/office/powerpoint/2010/main" val="1746736161"/>
              </p:ext>
            </p:extLst>
          </p:nvPr>
        </p:nvGraphicFramePr>
        <p:xfrm>
          <a:off x="8278673" y="3845014"/>
          <a:ext cx="2481837" cy="2201026"/>
        </p:xfrm>
        <a:graphic>
          <a:graphicData uri="http://schemas.openxmlformats.org/drawingml/2006/chart">
            <c:chart xmlns:c="http://schemas.openxmlformats.org/drawingml/2006/chart" xmlns:r="http://schemas.openxmlformats.org/officeDocument/2006/relationships" r:id="rId4"/>
          </a:graphicData>
        </a:graphic>
      </p:graphicFrame>
      <p:pic>
        <p:nvPicPr>
          <p:cNvPr id="21" name="Picture 20">
            <a:extLst>
              <a:ext uri="{FF2B5EF4-FFF2-40B4-BE49-F238E27FC236}">
                <a16:creationId xmlns:a16="http://schemas.microsoft.com/office/drawing/2014/main" id="{8021E1DE-EDA4-7273-5435-E6A504953260}"/>
              </a:ext>
            </a:extLst>
          </p:cNvPr>
          <p:cNvPicPr>
            <a:picLocks noChangeAspect="1"/>
          </p:cNvPicPr>
          <p:nvPr/>
        </p:nvPicPr>
        <p:blipFill>
          <a:blip r:embed="rId5"/>
          <a:stretch>
            <a:fillRect/>
          </a:stretch>
        </p:blipFill>
        <p:spPr>
          <a:xfrm>
            <a:off x="4293750" y="210639"/>
            <a:ext cx="3133729" cy="1723127"/>
          </a:xfrm>
          <a:prstGeom prst="rect">
            <a:avLst/>
          </a:prstGeom>
        </p:spPr>
      </p:pic>
      <p:pic>
        <p:nvPicPr>
          <p:cNvPr id="23" name="Picture 22">
            <a:extLst>
              <a:ext uri="{FF2B5EF4-FFF2-40B4-BE49-F238E27FC236}">
                <a16:creationId xmlns:a16="http://schemas.microsoft.com/office/drawing/2014/main" id="{D8C7B7B8-F3D3-A363-E1C6-B00B8CB24ED1}"/>
              </a:ext>
            </a:extLst>
          </p:cNvPr>
          <p:cNvPicPr>
            <a:picLocks noChangeAspect="1"/>
          </p:cNvPicPr>
          <p:nvPr/>
        </p:nvPicPr>
        <p:blipFill>
          <a:blip r:embed="rId6"/>
          <a:stretch>
            <a:fillRect/>
          </a:stretch>
        </p:blipFill>
        <p:spPr>
          <a:xfrm>
            <a:off x="858922" y="3817882"/>
            <a:ext cx="5012546" cy="2845739"/>
          </a:xfrm>
          <a:prstGeom prst="rect">
            <a:avLst/>
          </a:prstGeom>
        </p:spPr>
      </p:pic>
      <p:pic>
        <p:nvPicPr>
          <p:cNvPr id="26" name="Picture 25">
            <a:extLst>
              <a:ext uri="{FF2B5EF4-FFF2-40B4-BE49-F238E27FC236}">
                <a16:creationId xmlns:a16="http://schemas.microsoft.com/office/drawing/2014/main" id="{56AC1F10-2230-CAB2-B2FC-89D1B8F558FC}"/>
              </a:ext>
            </a:extLst>
          </p:cNvPr>
          <p:cNvPicPr>
            <a:picLocks noChangeAspect="1"/>
          </p:cNvPicPr>
          <p:nvPr/>
        </p:nvPicPr>
        <p:blipFill>
          <a:blip r:embed="rId7"/>
          <a:stretch>
            <a:fillRect/>
          </a:stretch>
        </p:blipFill>
        <p:spPr>
          <a:xfrm>
            <a:off x="4407597" y="1990524"/>
            <a:ext cx="3019882" cy="1799079"/>
          </a:xfrm>
          <a:prstGeom prst="rect">
            <a:avLst/>
          </a:prstGeom>
        </p:spPr>
      </p:pic>
    </p:spTree>
    <p:extLst>
      <p:ext uri="{BB962C8B-B14F-4D97-AF65-F5344CB8AC3E}">
        <p14:creationId xmlns:p14="http://schemas.microsoft.com/office/powerpoint/2010/main" val="32082085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1000"/>
                                        <p:tgtEl>
                                          <p:spTgt spid="46"/>
                                        </p:tgtEl>
                                        <p:attrNameLst>
                                          <p:attrName>ppt_x</p:attrName>
                                        </p:attrNameLst>
                                      </p:cBhvr>
                                      <p:tavLst>
                                        <p:tav tm="0">
                                          <p:val>
                                            <p:strVal val="#ppt_x-1"/>
                                          </p:val>
                                        </p:tav>
                                        <p:tav tm="100000">
                                          <p:val>
                                            <p:strVal val="#ppt_x"/>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7">
          <a:extLst>
            <a:ext uri="{FF2B5EF4-FFF2-40B4-BE49-F238E27FC236}">
              <a16:creationId xmlns:a16="http://schemas.microsoft.com/office/drawing/2014/main" id="{66083CE8-9A4B-D299-CD0F-6EC3E5C996B7}"/>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88398FD3-B1E1-3526-1167-0F170683A835}"/>
              </a:ext>
            </a:extLst>
          </p:cNvPr>
          <p:cNvPicPr>
            <a:picLocks noChangeAspect="1"/>
          </p:cNvPicPr>
          <p:nvPr/>
        </p:nvPicPr>
        <p:blipFill>
          <a:blip r:embed="rId3"/>
          <a:stretch>
            <a:fillRect/>
          </a:stretch>
        </p:blipFill>
        <p:spPr>
          <a:xfrm>
            <a:off x="11547063" y="6233819"/>
            <a:ext cx="542591" cy="518205"/>
          </a:xfrm>
          <a:prstGeom prst="rect">
            <a:avLst/>
          </a:prstGeom>
        </p:spPr>
      </p:pic>
      <p:sp>
        <p:nvSpPr>
          <p:cNvPr id="4" name="Text Placeholder 3">
            <a:extLst>
              <a:ext uri="{FF2B5EF4-FFF2-40B4-BE49-F238E27FC236}">
                <a16:creationId xmlns:a16="http://schemas.microsoft.com/office/drawing/2014/main" id="{02AB5FCC-7ACB-837F-1D48-3FF57901E831}"/>
              </a:ext>
            </a:extLst>
          </p:cNvPr>
          <p:cNvSpPr>
            <a:spLocks noGrp="1"/>
          </p:cNvSpPr>
          <p:nvPr>
            <p:ph type="body" idx="1"/>
          </p:nvPr>
        </p:nvSpPr>
        <p:spPr/>
        <p:txBody>
          <a:bodyPr/>
          <a:lstStyle/>
          <a:p>
            <a:pPr marL="488945" indent="-285750">
              <a:buFont typeface="Wingdings" panose="05000000000000000000" pitchFamily="2" charset="2"/>
              <a:buChar char="q"/>
            </a:pPr>
            <a:r>
              <a:rPr lang="en-US" sz="1050" b="1" dirty="0">
                <a:latin typeface="Josefin Sans" pitchFamily="2" charset="0"/>
              </a:rPr>
              <a:t>Denmark’s Success Story: </a:t>
            </a:r>
            <a:r>
              <a:rPr lang="en-US" sz="1050" dirty="0">
                <a:solidFill>
                  <a:schemeClr val="tx1"/>
                </a:solidFill>
                <a:latin typeface="Josefin Sans" pitchFamily="2" charset="0"/>
              </a:rPr>
              <a:t>Despite fewer users than Finland, Denmark generates significantly higher revenue. Factors contributing to this could be the majority number of IOS users who enjoys a better-optimized iOS experience, higher AOV, and strong engagement during dinner hours (possibly because of more night life/parties). Targeting night life area’s and replicating Denmark’s strategy in underperforming regions may unlock growth.</a:t>
            </a:r>
          </a:p>
          <a:p>
            <a:pPr marL="488945" indent="-285750">
              <a:buFont typeface="Wingdings" panose="05000000000000000000" pitchFamily="2" charset="2"/>
              <a:buChar char="q"/>
            </a:pPr>
            <a:endParaRPr lang="en-US" sz="1050" dirty="0">
              <a:solidFill>
                <a:schemeClr val="tx1"/>
              </a:solidFill>
              <a:latin typeface="Josefin Sans" pitchFamily="2" charset="0"/>
            </a:endParaRPr>
          </a:p>
          <a:p>
            <a:pPr marL="488945" indent="-285750">
              <a:buFont typeface="Wingdings" panose="05000000000000000000" pitchFamily="2" charset="2"/>
              <a:buChar char="q"/>
            </a:pPr>
            <a:r>
              <a:rPr lang="en-US" sz="1050" b="1" dirty="0">
                <a:solidFill>
                  <a:schemeClr val="tx1"/>
                </a:solidFill>
                <a:latin typeface="Josefin Sans" pitchFamily="2" charset="0"/>
              </a:rPr>
              <a:t>User Journey &amp; Funnel Data: </a:t>
            </a:r>
            <a:r>
              <a:rPr lang="en-US" sz="1050" dirty="0">
                <a:solidFill>
                  <a:schemeClr val="tx1"/>
                </a:solidFill>
                <a:latin typeface="Josefin Sans" pitchFamily="2" charset="0"/>
              </a:rPr>
              <a:t>Collecting information on where exactly users drop off during registration or ordering can be ideal for understanding low conversion in countries with high registration. Surveys can also help understanding the problems to tackle churns as well. </a:t>
            </a:r>
          </a:p>
          <a:p>
            <a:pPr marL="203195" indent="0">
              <a:buNone/>
            </a:pPr>
            <a:endParaRPr lang="en-US" sz="1050" dirty="0">
              <a:solidFill>
                <a:schemeClr val="tx1"/>
              </a:solidFill>
              <a:latin typeface="Josefin Sans" pitchFamily="2" charset="0"/>
            </a:endParaRPr>
          </a:p>
          <a:p>
            <a:pPr marL="488945" indent="-285750">
              <a:buFont typeface="Wingdings" panose="05000000000000000000" pitchFamily="2" charset="2"/>
              <a:buChar char="q"/>
            </a:pPr>
            <a:r>
              <a:rPr lang="en-US" sz="1050" b="1" dirty="0">
                <a:solidFill>
                  <a:schemeClr val="tx1"/>
                </a:solidFill>
                <a:latin typeface="Josefin Sans" pitchFamily="2" charset="0"/>
              </a:rPr>
              <a:t>Android Engagement Gap: </a:t>
            </a:r>
            <a:r>
              <a:rPr lang="en-US" sz="1050" dirty="0">
                <a:solidFill>
                  <a:schemeClr val="tx1"/>
                </a:solidFill>
                <a:latin typeface="Josefin Sans" pitchFamily="2" charset="0"/>
              </a:rPr>
              <a:t>In Finland and Greece, majority are android users and most of them remain inactive. This indicates potential issues in app usability or onboarding. User feedback on the Android experience is essential to diagnose and resolve this.</a:t>
            </a:r>
          </a:p>
          <a:p>
            <a:pPr marL="203195" indent="0">
              <a:buNone/>
            </a:pPr>
            <a:endParaRPr lang="en-US" sz="1050" dirty="0">
              <a:solidFill>
                <a:schemeClr val="tx1"/>
              </a:solidFill>
              <a:latin typeface="Josefin Sans" pitchFamily="2" charset="0"/>
            </a:endParaRPr>
          </a:p>
          <a:p>
            <a:pPr marL="488945" indent="-285750">
              <a:buFont typeface="Wingdings" panose="05000000000000000000" pitchFamily="2" charset="2"/>
              <a:buChar char="q"/>
            </a:pPr>
            <a:r>
              <a:rPr lang="en-US" sz="1050" b="1" dirty="0">
                <a:solidFill>
                  <a:schemeClr val="tx1"/>
                </a:solidFill>
                <a:latin typeface="Josefin Sans" pitchFamily="2" charset="0"/>
              </a:rPr>
              <a:t>Segmented Spending Behavior: </a:t>
            </a:r>
            <a:r>
              <a:rPr lang="en-US" sz="1050" dirty="0">
                <a:solidFill>
                  <a:schemeClr val="tx1"/>
                </a:solidFill>
                <a:latin typeface="Josefin Sans" pitchFamily="2" charset="0"/>
              </a:rPr>
              <a:t>Denmark leads in high spenders, while Finland has a strong medium spender base. These insights can guide loyalty programs and tier-based incentives.</a:t>
            </a:r>
          </a:p>
          <a:p>
            <a:pPr marL="203195" indent="0">
              <a:buNone/>
            </a:pPr>
            <a:endParaRPr lang="en-US" sz="1050" b="1" dirty="0">
              <a:solidFill>
                <a:schemeClr val="tx1"/>
              </a:solidFill>
              <a:latin typeface="Josefin Sans" pitchFamily="2" charset="0"/>
            </a:endParaRPr>
          </a:p>
          <a:p>
            <a:pPr marL="488945" indent="-285750">
              <a:buFont typeface="Wingdings" panose="05000000000000000000" pitchFamily="2" charset="2"/>
              <a:buChar char="q"/>
            </a:pPr>
            <a:r>
              <a:rPr lang="en-US" sz="1050" b="1" dirty="0">
                <a:solidFill>
                  <a:schemeClr val="tx1"/>
                </a:solidFill>
                <a:latin typeface="Josefin Sans" pitchFamily="2" charset="0"/>
              </a:rPr>
              <a:t>Cuisine Preferences Matter: </a:t>
            </a:r>
            <a:r>
              <a:rPr lang="en-US" sz="1050" dirty="0">
                <a:solidFill>
                  <a:schemeClr val="tx1"/>
                </a:solidFill>
                <a:latin typeface="Josefin Sans" pitchFamily="2" charset="0"/>
              </a:rPr>
              <a:t>Preferred restaurant is a valuable metric to analysis. Collecting this data from other countries other than Denmark and Finland can be crucial to identify pattern. </a:t>
            </a:r>
            <a:r>
              <a:rPr lang="en-US" sz="1050" b="1" dirty="0">
                <a:solidFill>
                  <a:schemeClr val="tx1"/>
                </a:solidFill>
                <a:latin typeface="Josefin Sans" pitchFamily="2" charset="0"/>
              </a:rPr>
              <a:t>Getting data like purchase counts or amount of euro spend in every type of cuisine can bring out more potential trend analysis that can help boost revenue</a:t>
            </a:r>
            <a:r>
              <a:rPr lang="en-US" sz="1050" dirty="0">
                <a:solidFill>
                  <a:schemeClr val="tx1"/>
                </a:solidFill>
                <a:latin typeface="Josefin Sans" pitchFamily="2" charset="0"/>
              </a:rPr>
              <a:t>. Given data says American cuisine is the top choice, followed by Italian and Japanese. Partnering with popular restaurants and strategically promoting less-popular cuisines (through offers or bundle deals) could balance customer preference and restaurant demand.</a:t>
            </a:r>
          </a:p>
          <a:p>
            <a:pPr marL="203195" indent="0">
              <a:buNone/>
            </a:pPr>
            <a:endParaRPr lang="en-US" sz="1050" dirty="0">
              <a:solidFill>
                <a:schemeClr val="tx1"/>
              </a:solidFill>
              <a:latin typeface="Josefin Sans" pitchFamily="2" charset="0"/>
            </a:endParaRPr>
          </a:p>
          <a:p>
            <a:pPr marL="488945" indent="-285750">
              <a:buFont typeface="Wingdings" panose="05000000000000000000" pitchFamily="2" charset="2"/>
              <a:buChar char="q"/>
            </a:pPr>
            <a:r>
              <a:rPr lang="en-US" sz="1050" b="1" dirty="0">
                <a:solidFill>
                  <a:schemeClr val="tx1"/>
                </a:solidFill>
                <a:latin typeface="Josefin Sans" pitchFamily="2" charset="0"/>
              </a:rPr>
              <a:t>Restaurant Ratings &amp; Reviews: </a:t>
            </a:r>
            <a:r>
              <a:rPr lang="en-US" sz="1050" dirty="0">
                <a:solidFill>
                  <a:schemeClr val="tx1"/>
                </a:solidFill>
                <a:latin typeface="Josefin Sans" pitchFamily="2" charset="0"/>
              </a:rPr>
              <a:t>Potential analysis can be done by linking preferred restaurants with quality metrics and franchises which could explain popularity trends or churn reasons.</a:t>
            </a:r>
          </a:p>
          <a:p>
            <a:pPr marL="203195" indent="0">
              <a:buNone/>
            </a:pPr>
            <a:endParaRPr lang="en-US" sz="1050" dirty="0">
              <a:solidFill>
                <a:schemeClr val="tx1"/>
              </a:solidFill>
              <a:latin typeface="Josefin Sans" pitchFamily="2" charset="0"/>
            </a:endParaRPr>
          </a:p>
          <a:p>
            <a:pPr marL="488945" indent="-285750">
              <a:buFont typeface="Wingdings" panose="05000000000000000000" pitchFamily="2" charset="2"/>
              <a:buChar char="q"/>
            </a:pPr>
            <a:r>
              <a:rPr lang="en-US" sz="1050" b="1" dirty="0">
                <a:solidFill>
                  <a:schemeClr val="tx1"/>
                </a:solidFill>
                <a:latin typeface="Josefin Sans" pitchFamily="2" charset="0"/>
              </a:rPr>
              <a:t>Potential Anomaly: </a:t>
            </a:r>
            <a:r>
              <a:rPr lang="en-US" sz="1050" dirty="0">
                <a:solidFill>
                  <a:schemeClr val="tx1"/>
                </a:solidFill>
                <a:latin typeface="Josefin Sans" pitchFamily="2" charset="0"/>
              </a:rPr>
              <a:t>Restaurants consistently appear as the most frequent store type for purchases. In every case where the purchase count is highest by store type, restaurants either lead or tie with other types. </a:t>
            </a:r>
            <a:r>
              <a:rPr lang="en-US" sz="1050" b="1" dirty="0">
                <a:solidFill>
                  <a:schemeClr val="tx1"/>
                </a:solidFill>
                <a:latin typeface="Josefin Sans" pitchFamily="2" charset="0"/>
              </a:rPr>
              <a:t>This uniform dominance may indicate a potential anomaly or inconsistency in the dataset</a:t>
            </a:r>
            <a:r>
              <a:rPr lang="en-US" sz="1050" dirty="0">
                <a:solidFill>
                  <a:schemeClr val="tx1"/>
                </a:solidFill>
                <a:latin typeface="Josefin Sans" pitchFamily="2" charset="0"/>
              </a:rPr>
              <a:t>, warranting further validation of store-type classification or data collection methods.</a:t>
            </a:r>
          </a:p>
          <a:p>
            <a:pPr marL="203195" indent="0">
              <a:buNone/>
            </a:pPr>
            <a:endParaRPr lang="en-US" sz="1050" dirty="0">
              <a:solidFill>
                <a:schemeClr val="tx1"/>
              </a:solidFill>
              <a:latin typeface="Josefin Sans" pitchFamily="2" charset="0"/>
            </a:endParaRPr>
          </a:p>
          <a:p>
            <a:pPr marL="488945" indent="-285750">
              <a:buFont typeface="Wingdings" panose="05000000000000000000" pitchFamily="2" charset="2"/>
              <a:buChar char="q"/>
            </a:pPr>
            <a:endParaRPr lang="en-US" dirty="0">
              <a:latin typeface="Josefin Sans" pitchFamily="2" charset="0"/>
            </a:endParaRPr>
          </a:p>
          <a:p>
            <a:pPr marL="488945" indent="-285750">
              <a:buFont typeface="Wingdings" panose="05000000000000000000" pitchFamily="2" charset="2"/>
              <a:buChar char="q"/>
            </a:pPr>
            <a:endParaRPr lang="en-US" dirty="0">
              <a:latin typeface="Josefin Sans" pitchFamily="2" charset="0"/>
            </a:endParaRPr>
          </a:p>
        </p:txBody>
      </p:sp>
      <p:sp>
        <p:nvSpPr>
          <p:cNvPr id="6" name="Title 5">
            <a:extLst>
              <a:ext uri="{FF2B5EF4-FFF2-40B4-BE49-F238E27FC236}">
                <a16:creationId xmlns:a16="http://schemas.microsoft.com/office/drawing/2014/main" id="{6DC0EB0E-2009-F1A9-95A7-5490D1A603EE}"/>
              </a:ext>
            </a:extLst>
          </p:cNvPr>
          <p:cNvSpPr>
            <a:spLocks noGrp="1"/>
          </p:cNvSpPr>
          <p:nvPr>
            <p:ph type="title"/>
          </p:nvPr>
        </p:nvSpPr>
        <p:spPr>
          <a:xfrm>
            <a:off x="795063" y="720000"/>
            <a:ext cx="10752000" cy="763600"/>
          </a:xfrm>
        </p:spPr>
        <p:txBody>
          <a:bodyPr/>
          <a:lstStyle/>
          <a:p>
            <a:r>
              <a:rPr lang="en-US" sz="2400" dirty="0"/>
              <a:t>Final Takeaways and Potential Opportunities</a:t>
            </a:r>
          </a:p>
        </p:txBody>
      </p:sp>
    </p:spTree>
    <p:extLst>
      <p:ext uri="{BB962C8B-B14F-4D97-AF65-F5344CB8AC3E}">
        <p14:creationId xmlns:p14="http://schemas.microsoft.com/office/powerpoint/2010/main" val="1265286951"/>
      </p:ext>
    </p:extLst>
  </p:cSld>
  <p:clrMapOvr>
    <a:masterClrMapping/>
  </p:clrMapOvr>
</p:sld>
</file>

<file path=ppt/theme/theme1.xml><?xml version="1.0" encoding="utf-8"?>
<a:theme xmlns:a="http://schemas.openxmlformats.org/drawingml/2006/main" name="Aquatic and Physical Therapy Center XL by Slidesgo">
  <a:themeElements>
    <a:clrScheme name="Simple Light">
      <a:dk1>
        <a:srgbClr val="1A4568"/>
      </a:dk1>
      <a:lt1>
        <a:srgbClr val="FFFFFF"/>
      </a:lt1>
      <a:dk2>
        <a:srgbClr val="285E89"/>
      </a:dk2>
      <a:lt2>
        <a:srgbClr val="80C9DD"/>
      </a:lt2>
      <a:accent1>
        <a:srgbClr val="285E89"/>
      </a:accent1>
      <a:accent2>
        <a:srgbClr val="9DCEDF"/>
      </a:accent2>
      <a:accent3>
        <a:srgbClr val="EFEFEF"/>
      </a:accent3>
      <a:accent4>
        <a:srgbClr val="66A5BB"/>
      </a:accent4>
      <a:accent5>
        <a:srgbClr val="EFEFEF"/>
      </a:accent5>
      <a:accent6>
        <a:srgbClr val="1A4568"/>
      </a:accent6>
      <a:hlink>
        <a:srgbClr val="285E8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5206</TotalTime>
  <Words>1787</Words>
  <Application>Microsoft Office PowerPoint</Application>
  <PresentationFormat>Widescreen</PresentationFormat>
  <Paragraphs>269</Paragraphs>
  <Slides>10</Slides>
  <Notes>6</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10</vt:i4>
      </vt:variant>
    </vt:vector>
  </HeadingPairs>
  <TitlesOfParts>
    <vt:vector size="21" baseType="lpstr">
      <vt:lpstr>Anaheim</vt:lpstr>
      <vt:lpstr>Aptos</vt:lpstr>
      <vt:lpstr>Arial</vt:lpstr>
      <vt:lpstr>Fira Sans Condensed</vt:lpstr>
      <vt:lpstr>Josefin Sans</vt:lpstr>
      <vt:lpstr>Open Sans</vt:lpstr>
      <vt:lpstr>Open Sans Light</vt:lpstr>
      <vt:lpstr>Open Sans SemiBold</vt:lpstr>
      <vt:lpstr>Roboto Condensed Light</vt:lpstr>
      <vt:lpstr>Wingdings</vt:lpstr>
      <vt:lpstr>Aquatic and Physical Therapy Center XL by Slidesgo</vt:lpstr>
      <vt:lpstr>Wolt Assignment 2 Data Analysis</vt:lpstr>
      <vt:lpstr>Table of contents</vt:lpstr>
      <vt:lpstr>PowerPoint Presentation</vt:lpstr>
      <vt:lpstr>PowerPoint Presentation</vt:lpstr>
      <vt:lpstr>PowerPoint Presentation</vt:lpstr>
      <vt:lpstr>PowerPoint Presentation</vt:lpstr>
      <vt:lpstr>PowerPoint Presentation</vt:lpstr>
      <vt:lpstr>PowerPoint Presentation</vt:lpstr>
      <vt:lpstr>Final Takeaways and Potential Opportunities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 M Rifaiya Abrar</dc:creator>
  <cp:lastModifiedBy>S M Rifaiya Abrar</cp:lastModifiedBy>
  <cp:revision>20</cp:revision>
  <dcterms:created xsi:type="dcterms:W3CDTF">2025-04-02T17:12:41Z</dcterms:created>
  <dcterms:modified xsi:type="dcterms:W3CDTF">2025-04-06T07:59:43Z</dcterms:modified>
</cp:coreProperties>
</file>