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1F0F9-0F47-4CAA-9B2F-89DDEB314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628754-5315-4CFF-A1D3-39367FEDF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6F446F-79B6-4332-BBA2-01B009D6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8DC4-075B-4B8A-857F-089E9CDEA796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B9BEB4-6D3A-40B7-B7AE-58B8581E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57DE24-D387-4D04-B6B5-2185D58D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2C59-91FC-4F15-9BDB-04538C2B9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55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E42ED-DE24-4832-BDD2-5F6FAB4B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5763CD-EB40-450E-9C36-033589541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D0504D-258E-42C9-ABBD-A7016644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8DC4-075B-4B8A-857F-089E9CDEA796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7503FC-A5D8-4EAA-8027-91AB3603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9C38A-B922-4DF8-8BB5-97680469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2C59-91FC-4F15-9BDB-04538C2B9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50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AB2DD26-5A93-466A-9149-017CF1A56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C5BB95-0EBA-43D4-8916-CA4EEC544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F6F735-EA50-4F44-ACC8-81BE9CE6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8DC4-075B-4B8A-857F-089E9CDEA796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94FE72-A5DA-4FA2-B05D-39B84A36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1494E5-211F-4E63-80E1-3A5E9710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2C59-91FC-4F15-9BDB-04538C2B9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48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E4B9C-16EB-4C94-9FFF-2ABF5AEB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077AD1-3CB8-42BA-B5EF-5B4180BB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AF370A-F2B2-4522-AD75-F4E987B4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8DC4-075B-4B8A-857F-089E9CDEA796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A51959-802B-4D83-9975-A5AE8272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1494E3-0FFC-4847-9B86-D77ACF6C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2C59-91FC-4F15-9BDB-04538C2B9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41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D7B27-45ED-4623-89D0-DD58ED24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819C15-8832-4B91-B81A-4B7B5214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C01335-401B-4438-AF8C-47AF8CB5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8DC4-075B-4B8A-857F-089E9CDEA796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626845-A04C-4B23-B602-7FACAE9D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7FCF32-9101-42AF-8712-228A1C17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2C59-91FC-4F15-9BDB-04538C2B9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21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D6081-2256-44F4-B36D-79D34019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76A145-1513-417D-AA9E-0D4C399FC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4A7034-2350-40BB-972D-D8E2947A1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76FAF0-1436-43C9-9B69-32873299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8DC4-075B-4B8A-857F-089E9CDEA796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D3811A-A652-41AB-BDB9-ADEFB5E1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5D6120-F197-4E4D-BDC9-94C6EA13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2C59-91FC-4F15-9BDB-04538C2B9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5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085D2-370F-4E28-8CA8-1430EC40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1EA2F3-7EDC-48A1-ACBF-244C8ECB2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30E439-51DB-45C7-B49F-BA6DD4AA9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D6495C-81F1-4FC4-B7EF-F3F961337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B12432-D062-421F-A1A8-C24933C63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4831B5-1F1F-43B2-A896-4BB1C18A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8DC4-075B-4B8A-857F-089E9CDEA796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EC2BD0-D779-472A-9773-B27F7FE4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D6FD1A-E21E-4F2D-B803-23D68216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2C59-91FC-4F15-9BDB-04538C2B9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34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04079-DAC0-4111-9A59-115D81F9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95C094-6C5F-47DF-8C6D-77412AB0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8DC4-075B-4B8A-857F-089E9CDEA796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A41BCB-9741-4342-831A-490E2A49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F7CBD3-4804-4E06-94E8-223EE04C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2C59-91FC-4F15-9BDB-04538C2B9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10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387842-6C8F-4087-B64A-E3E1AD4B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8DC4-075B-4B8A-857F-089E9CDEA796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DD566F-71C8-4B38-A04F-85892362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4F484D-EE0E-4080-9C5C-350A97DB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2C59-91FC-4F15-9BDB-04538C2B9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90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9277E-52F8-4AD0-8C4D-5AE11B99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B67967-DE00-435D-8F76-A6218E3FF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FA090A-4C40-410D-87C0-8660CC3E6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B9F69B-AF4B-43FB-A94A-4827F382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8DC4-075B-4B8A-857F-089E9CDEA796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47E091-28B6-4476-B856-3ED12730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1EE6B7-E0B7-4117-BD58-5352A802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2C59-91FC-4F15-9BDB-04538C2B9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77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BB30E-B0A6-4067-8DF5-632581E0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BEAF200-BF5D-441E-A8A2-32C1FE86D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21B8A3-4A5C-461C-948D-7E489D340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7D2F21-6A6C-4A99-8017-7EB2EDDF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8DC4-075B-4B8A-857F-089E9CDEA796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C385A3-FE46-4170-816D-859DC06C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F83847-614E-4BA8-9C88-512EEFB0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2C59-91FC-4F15-9BDB-04538C2B9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98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43DC7-7DC1-4ECC-9D29-9FC85C89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0830-7279-4600-A5F0-738F9338B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150E59-734C-4C1C-9121-B980A7C43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8DC4-075B-4B8A-857F-089E9CDEA796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960D34-AF3F-4104-B260-2FB9782FA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82584D-25EE-474A-8630-F19255ECC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C2C59-91FC-4F15-9BDB-04538C2B9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3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3A9DE70-941B-45A6-80CC-8B9520321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4CB13-10B5-413B-ABC7-EC26DC5E0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6128"/>
            <a:ext cx="9144000" cy="1246158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Monospac821 BT" panose="020B0609020202020204" pitchFamily="49" charset="0"/>
              </a:rPr>
              <a:t>Tetris</a:t>
            </a:r>
            <a:endParaRPr lang="ru-RU" sz="96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79980A-247D-4880-AFE1-AC3EF361A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4821"/>
            <a:ext cx="3991992" cy="898941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Подготовил Чванов Андрей</a:t>
            </a:r>
          </a:p>
        </p:txBody>
      </p:sp>
    </p:spTree>
    <p:extLst>
      <p:ext uri="{BB962C8B-B14F-4D97-AF65-F5344CB8AC3E}">
        <p14:creationId xmlns:p14="http://schemas.microsoft.com/office/powerpoint/2010/main" val="396649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0330E8D-934A-4D45-A47F-5A08F1F33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4CB13-10B5-413B-ABC7-EC26DC5E0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6128"/>
            <a:ext cx="9144000" cy="1246158"/>
          </a:xfrm>
        </p:spPr>
        <p:txBody>
          <a:bodyPr>
            <a:normAutofit fontScale="90000"/>
          </a:bodyPr>
          <a:lstStyle/>
          <a:p>
            <a:r>
              <a:rPr lang="ru-RU" sz="9600" dirty="0">
                <a:solidFill>
                  <a:schemeClr val="bg1"/>
                </a:solidFill>
              </a:rPr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79980A-247D-4880-AFE1-AC3EF361A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372" y="3032878"/>
            <a:ext cx="8327253" cy="1414833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Идеей проекта послужила старая добрая игра </a:t>
            </a:r>
            <a:r>
              <a:rPr lang="en-US" sz="3200" dirty="0">
                <a:solidFill>
                  <a:schemeClr val="bg1"/>
                </a:solidFill>
              </a:rPr>
              <a:t>Tetris</a:t>
            </a:r>
            <a:r>
              <a:rPr lang="ru-RU" sz="3200" dirty="0">
                <a:solidFill>
                  <a:schemeClr val="bg1"/>
                </a:solidFill>
              </a:rPr>
              <a:t>, которой на данный момент уже более 30 лет.</a:t>
            </a:r>
          </a:p>
          <a:p>
            <a:r>
              <a:rPr lang="ru-RU" sz="3200" dirty="0">
                <a:solidFill>
                  <a:schemeClr val="bg1"/>
                </a:solidFill>
              </a:rPr>
              <a:t>Свою версию игры я написал </a:t>
            </a:r>
            <a:r>
              <a:rPr lang="en-US" sz="3200" dirty="0">
                <a:solidFill>
                  <a:schemeClr val="bg1"/>
                </a:solidFill>
              </a:rPr>
              <a:t>c </a:t>
            </a:r>
            <a:r>
              <a:rPr lang="ru-RU" sz="3200" dirty="0">
                <a:solidFill>
                  <a:schemeClr val="bg1"/>
                </a:solidFill>
              </a:rPr>
              <a:t>помощью </a:t>
            </a:r>
            <a:r>
              <a:rPr lang="en-US" sz="3200" dirty="0" err="1">
                <a:solidFill>
                  <a:schemeClr val="bg1"/>
                </a:solidFill>
              </a:rPr>
              <a:t>pygame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2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4FBE0583-8BFD-4CCF-AD35-17F84537F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4CB13-10B5-413B-ABC7-EC26DC5E0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6128"/>
            <a:ext cx="9144000" cy="1246158"/>
          </a:xfrm>
        </p:spPr>
        <p:txBody>
          <a:bodyPr>
            <a:normAutofit fontScale="90000"/>
          </a:bodyPr>
          <a:lstStyle/>
          <a:p>
            <a:r>
              <a:rPr lang="ru-RU" sz="9600" dirty="0">
                <a:solidFill>
                  <a:schemeClr val="bg1"/>
                </a:solidFill>
              </a:rPr>
              <a:t>Реализация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B27CED21-71CC-480A-AE2E-6BB57E1B0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3002" y="1781500"/>
            <a:ext cx="9144000" cy="165576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Программа состоит из простого главного меню с двумя кнопками, и самой игры, правила которой всем известны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D2482C0-D6C4-452F-AD9D-B924BC914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41" y="2744541"/>
            <a:ext cx="3149553" cy="416806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EA633F2-7AF8-4C9C-97D0-8EFD19979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835" y="2744541"/>
            <a:ext cx="3108291" cy="411345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9D65D88-02D5-4BF7-B0B4-ED2F97128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969" y="2744540"/>
            <a:ext cx="3108291" cy="411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3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4FBE0583-8BFD-4CCF-AD35-17F84537F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4CB13-10B5-413B-ABC7-EC26DC5E0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6128"/>
            <a:ext cx="9144000" cy="1246158"/>
          </a:xfrm>
        </p:spPr>
        <p:txBody>
          <a:bodyPr>
            <a:normAutofit fontScale="90000"/>
          </a:bodyPr>
          <a:lstStyle/>
          <a:p>
            <a:r>
              <a:rPr lang="ru-RU" sz="9600" dirty="0">
                <a:solidFill>
                  <a:schemeClr val="bg1"/>
                </a:solidFill>
              </a:rPr>
              <a:t>Реализация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B27CED21-71CC-480A-AE2E-6BB57E1B0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3002" y="1781500"/>
            <a:ext cx="9144000" cy="165576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Весь рабочий код находится в одном файле, хотя возможно и их разделение, что не повлияет на игру.</a:t>
            </a:r>
          </a:p>
          <a:p>
            <a:r>
              <a:rPr lang="ru-RU" dirty="0">
                <a:solidFill>
                  <a:schemeClr val="bg1"/>
                </a:solidFill>
              </a:rPr>
              <a:t>Вся игра расписана по классам и функциям.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D4160C-19EA-40F5-BC66-5256C7A64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64" y="3172965"/>
            <a:ext cx="6764786" cy="36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7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4FBE0583-8BFD-4CCF-AD35-17F84537F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4CB13-10B5-413B-ABC7-EC26DC5E0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6128"/>
            <a:ext cx="9144000" cy="1246158"/>
          </a:xfrm>
        </p:spPr>
        <p:txBody>
          <a:bodyPr>
            <a:normAutofit fontScale="90000"/>
          </a:bodyPr>
          <a:lstStyle/>
          <a:p>
            <a:r>
              <a:rPr lang="ru-RU" sz="9600" dirty="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B27CED21-71CC-480A-AE2E-6BB57E1B0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3644"/>
            <a:ext cx="9144000" cy="165576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Я считаю, что можно улучшить игру, добавив туда статистику игроков, и возможность соревноваться с помощью разделения экрана.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6683F6-3F2A-4D81-9009-B0CD2AC8C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168" y="2992372"/>
            <a:ext cx="2833812" cy="375021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94F8B5-F734-4FB3-8AC9-365220693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92372"/>
            <a:ext cx="2833811" cy="375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095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101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Monospac821 BT</vt:lpstr>
      <vt:lpstr>Тема Office</vt:lpstr>
      <vt:lpstr>Tetris</vt:lpstr>
      <vt:lpstr>Введение</vt:lpstr>
      <vt:lpstr>Реализация</vt:lpstr>
      <vt:lpstr>Реализация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Андрей</dc:creator>
  <cp:lastModifiedBy>Андрей</cp:lastModifiedBy>
  <cp:revision>5</cp:revision>
  <dcterms:created xsi:type="dcterms:W3CDTF">2024-01-17T13:04:53Z</dcterms:created>
  <dcterms:modified xsi:type="dcterms:W3CDTF">2024-01-17T13:52:49Z</dcterms:modified>
</cp:coreProperties>
</file>