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2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70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2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83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50A4E8-884D-4A27-9F8D-66BD97C2335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0E3FA5B-4169-4F3D-ADA3-AF4022BC9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0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50E3B-A15F-4010-908E-02E74D71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24777"/>
            <a:ext cx="9418320" cy="180447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telegram</a:t>
            </a:r>
            <a:r>
              <a:rPr lang="ru-RU" sz="5400" dirty="0"/>
              <a:t> бот по географии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D3416-3657-4656-AF64-BED64903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54781"/>
            <a:ext cx="9418320" cy="1691640"/>
          </a:xfrm>
        </p:spPr>
        <p:txBody>
          <a:bodyPr/>
          <a:lstStyle/>
          <a:p>
            <a:r>
              <a:rPr lang="ru-RU" dirty="0"/>
              <a:t>Подготовил Чванов Андрей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841B2B-9DDE-491A-B4F8-07A67F66156D}"/>
              </a:ext>
            </a:extLst>
          </p:cNvPr>
          <p:cNvSpPr/>
          <p:nvPr/>
        </p:nvSpPr>
        <p:spPr>
          <a:xfrm>
            <a:off x="6782896" y="3042820"/>
            <a:ext cx="2823099" cy="29029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4B4F30-4E44-4840-B5F0-C5AB31EA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51" y="2583401"/>
            <a:ext cx="3821837" cy="38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50E3B-A15F-4010-908E-02E74D71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9697"/>
            <a:ext cx="9418320" cy="867792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Введение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D3416-3657-4656-AF64-BED64903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70" y="1196265"/>
            <a:ext cx="9418320" cy="342012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Идеей проекта послужил урок географии, где необходима сдача наизусть стран и столиц мира.</a:t>
            </a:r>
          </a:p>
          <a:p>
            <a:r>
              <a:rPr lang="ru-RU" dirty="0">
                <a:solidFill>
                  <a:schemeClr val="tx1"/>
                </a:solidFill>
              </a:rPr>
              <a:t>Для решения этой проблемы я написал </a:t>
            </a:r>
            <a:r>
              <a:rPr lang="en-US" dirty="0">
                <a:solidFill>
                  <a:schemeClr val="tx1"/>
                </a:solidFill>
              </a:rPr>
              <a:t>telegram </a:t>
            </a:r>
            <a:r>
              <a:rPr lang="ru-RU" dirty="0">
                <a:solidFill>
                  <a:schemeClr val="tx1"/>
                </a:solidFill>
              </a:rPr>
              <a:t>бота с помощью библиотеки </a:t>
            </a:r>
            <a:r>
              <a:rPr lang="en-US" dirty="0" err="1">
                <a:solidFill>
                  <a:schemeClr val="tx1"/>
                </a:solidFill>
              </a:rPr>
              <a:t>telebot</a:t>
            </a:r>
            <a:r>
              <a:rPr lang="ru-RU" dirty="0">
                <a:solidFill>
                  <a:schemeClr val="tx1"/>
                </a:solidFill>
              </a:rPr>
              <a:t> и карт </a:t>
            </a:r>
            <a:r>
              <a:rPr lang="ru-RU" dirty="0" err="1">
                <a:solidFill>
                  <a:schemeClr val="tx1"/>
                </a:solidFill>
              </a:rPr>
              <a:t>яндекса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7EB92-33CF-4718-B7DB-1B3A0769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6" y="2907694"/>
            <a:ext cx="4477767" cy="3594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BC5164-59B6-4BD5-B31C-DC38D16F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97" y="4616388"/>
            <a:ext cx="5580420" cy="1430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285DE5-1F58-4B7D-809C-39984F060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01" y="3429000"/>
            <a:ext cx="5578816" cy="6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0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50E3B-A15F-4010-908E-02E74D71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9697"/>
            <a:ext cx="9418320" cy="867792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Описание реализации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D3416-3657-4656-AF64-BED64903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4" y="1370737"/>
            <a:ext cx="10459894" cy="11150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Бот использует Яндекс </a:t>
            </a:r>
            <a:r>
              <a:rPr lang="en-US" dirty="0">
                <a:solidFill>
                  <a:schemeClr val="tx1"/>
                </a:solidFill>
              </a:rPr>
              <a:t>geocoder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static</a:t>
            </a:r>
            <a:r>
              <a:rPr lang="ru-RU" dirty="0">
                <a:solidFill>
                  <a:schemeClr val="tx1"/>
                </a:solidFill>
              </a:rPr>
              <a:t>, запрашивая сначала данные о стране, а затем картинку её спутниковых снимков; после чего задает пользователю вопросы, приводя эти снимки.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759113-040E-4B2B-9CDE-3CE0F1CD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2" y="2712702"/>
            <a:ext cx="4049752" cy="39056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5EC7F0-3EF3-4F92-AC72-437DD0A3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81" y="2712702"/>
            <a:ext cx="4432009" cy="39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50E3B-A15F-4010-908E-02E74D71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9697"/>
            <a:ext cx="9418320" cy="867792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D3416-3657-4656-AF64-BED64903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267287"/>
            <a:ext cx="9418320" cy="33757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Я считаю, что в бота можно добавить систему, которая будет чаще задавать вопросы о странах, о которых пользователь отвечал неверно, а также добавить статистику ответов.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B5B6A7B-F76E-4683-9392-CB817BD1F97E}"/>
              </a:ext>
            </a:extLst>
          </p:cNvPr>
          <p:cNvSpPr txBox="1">
            <a:spLocks/>
          </p:cNvSpPr>
          <p:nvPr/>
        </p:nvSpPr>
        <p:spPr>
          <a:xfrm>
            <a:off x="512389" y="6289830"/>
            <a:ext cx="1748901" cy="3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noname.exe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584A2C-931A-470C-B768-6CBCB773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50" y="2348884"/>
            <a:ext cx="4379650" cy="43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5553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44</TotalTime>
  <Words>106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telegram бот по географии </vt:lpstr>
      <vt:lpstr>Введение 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бронирования мест в кинотеатр</dc:title>
  <dc:creator>Андрей</dc:creator>
  <cp:lastModifiedBy>Андрей</cp:lastModifiedBy>
  <cp:revision>6</cp:revision>
  <dcterms:created xsi:type="dcterms:W3CDTF">2023-11-12T16:15:27Z</dcterms:created>
  <dcterms:modified xsi:type="dcterms:W3CDTF">2024-04-24T16:16:44Z</dcterms:modified>
</cp:coreProperties>
</file>