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6:40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25 24575,'1862'0'0,"-1835"2"0,0 0 0,47 12 0,-45-8 0,1-1 0,32 2 0,646-5 0,-342-5 0,171 3 0,-511 2 0,0 0 0,50 13 0,-48-9 0,1-1 0,36 2 0,356-6 0,-198-2 0,-196-1 0,-1-1 0,49-11 0,-46 8 0,-1 0 0,37-1 0,45 9 0,-76 0 0,0-1 0,0-2 0,0-1 0,65-13 0,-64 7 0,0 1 0,1 2 0,47-1 0,113 8 0,-67 1 0,980-3 0,-1079 2 0,1 1 0,-2 1 0,1 2 0,0 1 0,29 12 0,62 40 0,-88-47 0,8 0 0,-1 3 0,-1 1 0,-1 2 0,57 35 0,-86-46 0,0 0 0,-1 0 0,1 0 0,-2 1 0,1 1 0,-1-1 0,0 1 0,-1 0 0,9 17 0,-12-18 0,0 0 0,0 0 0,-1 0 0,0 1 0,-1-1 0,1 1 0,-2-1 0,1 1 0,-1-1 0,0 1 0,-1 0 0,0-1 0,0 1 0,-4 8 0,4-11 0,-1 1 0,0-1 0,-1 0 0,0 0 0,0 0 0,0 0 0,-1 0 0,1 0 0,-1-1 0,-1 0 0,1 0 0,-1 0 0,0 0 0,-6 4 0,-4 1 0,0-1 0,-1 0 0,-29 11 0,31-15 0,0 0 0,1 2 0,0-1 0,1 2 0,0 0 0,0 0 0,-14 13 0,16-11 0,-2-1 0,1-1 0,-1 1 0,0-2 0,0 0 0,-1 0 0,-20 7 0,-98 27 0,102-34 0,-11 3 0,1 2 0,-44 18 0,67-24 0,0-1 0,-1 0 0,0-2 0,0 0 0,1 0 0,-27-1 0,19-1 0,0 1 0,-33 8 0,26-4 0,-2-1 0,-58 2 0,18-3 0,-14 13 0,64-12 0,0 0 0,-26 2 0,-29-6 0,53-2 0,-1 2 0,1 0 0,0 2 0,-31 6 0,11 0 0,-1-2 0,0-2 0,0-2 0,-84-6 0,-71 4 0,114 16 0,65-11 0,-1-2 0,-26 3 0,-408-4 0,235-5 0,96-1 0,-141 7 0,156 13 0,74-10 0,-66 5 0,-604-10 0,341-5 0,-1852 3 0,2203-1 0,0-1 0,1 0 0,-1-1 0,1 0 0,-1-1 0,1-1 0,-21-10 0,-21-7 0,-71-10 0,-3-1 0,53 13 0,57 16 0,-1-1 0,2-1 0,-38-16 0,39 14 0,-1 1 0,1 1 0,-31-6 0,37 11 0,0-2 0,0 1 0,0-2 0,0 0 0,1 0 0,-1-1 0,1 0 0,0-1 0,0 0 0,1-1 0,-17-14 0,23 15 0,0 1 0,0-1 0,1 0 0,0-1 0,0 1 0,0-1 0,1 1 0,0-1 0,0 0 0,1 0 0,-1 0 0,1-12 0,0-13 0,4-49 0,0 33 0,-3 34 0,1-1 0,1 0 0,0 0 0,1 1 0,1-1 0,0 1 0,1 0 0,0 0 0,1 1 0,1-1 0,0 1 0,1 1 0,0-1 0,1 1 0,0 1 0,1 0 0,11-10 0,166-150 0,-180 164 0,1 1-1,-1 0 1,1 0-1,1 1 1,-1 0-1,0 0 1,1 1-1,0 0 1,12-3-1,6-1 31,51-6 0,21-5-1450,-76 11-5406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9:39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24575,'5'0'0,"10"0"0,6 0 0,8 0 0,3 0 0,3-6 0,2-2 0,0 0 0,-6-4 0,-2-1 0,0 3 0,2 2 0,0 3 0,-4-4 0,0 0 0,-6-5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9:46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24575,'18'1'0,"0"1"0,0 0 0,0 2 0,-1 0 0,29 10 0,87 42 0,-78-30 0,150 49 0,-17 16 0,-104-56-1365,-60-28-5461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9:47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1 432 24575,'2'-15'0,"0"1"0,2-1 0,0 1 0,0 0 0,1 0 0,1 1 0,0 0 0,1 0 0,9-14 0,12-25 0,76-132 0,-92 162-1365,-3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0:3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1311 1 24575,'-1'21'0,"0"0"0,-1-1 0,-1 1 0,-2 0 0,0-1 0,0 0 0,-2 0 0,-1 0 0,0-1 0,-18 29 0,0-1 0,-35 55 0,-43 64 0,77-128 0,-2 1 0,-39 43 0,-13 20 0,40-47 0,-82 101 0,84-102 0,33-44 0,0-1 0,-1 0 0,1 0 0,-2 0 0,1 0 0,-16 11 0,9-8 0,1 0 0,-21 23 0,25-25 0,0 0 0,0 0 0,-1-1 0,-1 0 0,0-1 0,-18 11 0,18-13 0,0 1 0,0 0 0,0 0 0,1 1 0,1 0 0,-1 1 0,1 0 0,-8 11 0,3-6 0,-1 0 0,0 0 0,-28 18 0,-27 23 0,-4 2 97,56-45-462,1 0-1,1 2 1,-18 17-1,20-15-6460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0:36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24575,'0'6'0,"0"9"0,0 7 0,0 6 0,0 4 0,0 4 0,0 0 0,0 2 0,0-1 0,0 0 0,0 0 0,0-1 0,0 0 0,0 0 0,0-6-8191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0:37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818 74 24575,'-47'1'0,"0"-3"0,0-1 0,-76-15 0,95 12 0,-1 2 0,-40 0 0,42 3 0,0-1 0,-52-11 0,36 5-273,0 2 0,0 1 0,0 2 0,-48 4 0,60-1-6553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2:50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4404 32 24575,'-1040'0'0,"1010"2"0,-1 1 0,-54 14 0,17-3 0,-3 2 0,48-10 0,-1-1 0,-37 4 0,-46-9 0,77-2 0,0 2 0,0 0 0,0 3 0,-51 10 0,50-7 0,-1 0 0,1-3 0,-52 1 0,-2 0 0,-3 13 0,65-12 0,0 0 0,-25 2 0,9-6 0,1 3 0,0 0 0,1 3 0,-1 1 0,-44 17 0,51-16 0,-1 0 0,-38 4 0,-2 2 0,-74 27 0,125-35 0,1 2 0,1 0 0,-1 1 0,2 1 0,-19 13 0,13-7 0,-2-1 0,-49 24 0,47-27 0,2 1 0,-44 30 0,45-26 0,-1-2 0,-50 23 0,48-26 0,1 1 0,-42 30 0,51-32 0,-1 0 0,-21 9 0,27-16 0,1 1 0,1 1 0,-1 0 0,1 0 0,0 1 0,0 0 0,1 1 0,-15 17 0,14-13 0,0-1 0,-2 0 0,1-1 0,-1 0 0,-1-1 0,-28 16 0,21-14 0,0 2 0,-23 21 0,-30 21 0,60-47 0,0 0 0,1 1 0,0 1 0,1 0 0,0 0 0,1 1 0,-18 24 0,16-11 0,0 1 0,2 0 0,1 1 0,1 0 0,-6 37 0,-23 62 0,15-68 0,12-33 0,0 0 0,2 2 0,1-1 0,1 1 0,1 0 0,-3 32 0,6-29 0,-11 49 0,8-49 0,-5 47 0,8-39 0,-3-1 0,-1 0 0,-19 59 0,-2-41 0,23-45 0,-1-1 0,1 1 0,1 0 0,-6 18 0,0 11 0,0-4 0,2 0 0,1 1 0,-3 60 0,10-77 0,-1 9 0,1 0 0,8 53 0,-6-71 0,0-1 0,1 0 0,0 0 0,0 0 0,1 0 0,1 0 0,-1-1 0,1 1 0,1-1 0,0-1 0,0 1 0,8 8 0,-1-4 0,0-1 0,1-1 0,0 0 0,1 0 0,0-2 0,0 1 0,29 9 0,6 7 0,-39-19 0,-1 0 0,1-1 0,1 0 0,-1-1 0,1 0 0,21 4 0,31-1 0,62 10 0,-85-11 0,0-1 0,1-3 0,59-3 0,54 3 0,-68 15 0,-65-11 0,0-2 0,28 4 0,383-5 0,-223-6 0,1614 3 0,-1796 2 0,-1 1 0,47 10 0,-45-6 0,0-2 0,34 1 0,-32-3 0,0 1 0,31 7 0,-32-4 0,2-2 0,32 2 0,666-6 0,-350-3 0,979 2 0,-1332-2 0,-1 0 0,50-13 0,-48 9 0,0 1 0,37-2 0,619 5 0,-330 4 0,-312-4 0,78-14 0,-78 9 0,75-4 0,-82 11 0,0-2 0,1-2 0,52-11 0,-12 5 0,-63 9 0,-1 0 0,0 0 0,1-1 0,-1-1 0,0 0 0,0 0 0,0-2 0,21-9 0,194-115 0,-101 36 0,-119 89 0,1-1 0,0 0 0,-1-1 0,0 1 0,0-2 0,-1 1 0,0-1 0,0 0 0,0 0 0,-1 0 0,0-1 0,0 0 0,-1 0 0,0 0 0,-1 0 0,1-1 0,-2 0 0,3-10 0,24-85 0,-19 71 0,0-1 0,-3 0 0,0-1 0,2-47 0,-9 46 0,2-21 0,-8-77 0,4 118 0,-1 0 0,0 0 0,-1 1 0,0-1 0,-1 1 0,-1 0 0,-1 0 0,0 1 0,-14-23 0,-11-7 0,8 10 0,-1 1 0,-35-36 0,18 29 0,-91-68 0,12 14 0,105 82 0,-2 1 0,1 1 0,-1 0 0,-1 1 0,-22-7 0,4 1 0,-33-5 0,58 17 0,0 1 0,0-2 0,1 1 0,0-1 0,-1-1 0,-11-7 0,-33-20 0,-1 2 0,-69-26 0,7-4 0,-185-66 0,204 85 0,-26-14 0,57 14 0,51 28 0,-1 2 0,0 0 0,-40-15 0,36 16 0,1-1 0,0-1 0,0 0 0,1-2 0,-28-24 0,12 10 0,19 14 0,2-1 0,-29-33 0,-20-18 0,-183-174 0,153 144 0,79 82 0,0 1 0,-27-17 0,-25-21 0,56 43-35,-1 0-1,0 1 0,0 0 0,0 1 0,-1 0 1,0 1-1,0 1 0,-1 0 0,-15-2 1,0-1-973,5 1-5818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3:30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8517 3178 24575,'-14'0'0,"0"-1"0,1-1 0,-1 0 0,1-1 0,-1 0 0,1-1 0,0-1 0,-13-6 0,-9-7 0,-47-33 0,-25-12 0,16 20 0,-70-37 0,102 49 0,-89-32 0,84 37 0,11 6 0,-70-15 0,69 22 0,-79-32 0,-34-11 0,36 15 0,44 8 0,1 0 0,-97-24 0,132 43-298,-71-32 0,-32-9 338,3 4 437,-15-5-398,112 41-79,1-3 0,-80-38 0,95 41 0,-1 1 0,-79-16 0,-19-6 0,63 12 0,-92-36 0,146 52 0,0 2 0,-30-7 0,32 9 0,-1-1 0,1 0 0,-26-13 0,-155-62 0,11 5 0,61 26 0,39 9 0,52 22 0,0 2 0,-54-16 0,52 21 0,0-2 0,-37-18 0,27 11 0,-99-24 0,12 4 0,11-21 0,42 35 0,42 14 0,1-1 0,-62-30 0,68 24 0,-1 2 0,0 1 0,-64-19 0,67 27 0,-3-1 0,-1 0 0,1-3 0,1-1 0,-39-20 0,50 22 0,-2 1 0,1 2 0,-1 0 0,-31-6 0,-39-13 0,55 14 0,-103-43 0,111 44 0,0 1 0,-46-9 0,-33-11 0,33 7 0,54 19 0,1-2 0,0 0 0,1-2 0,0 0 0,-28-17 0,18 8 0,0 0 0,-2 2 0,0 2 0,-55-17 0,-23-9 0,-87-48 0,109 49 0,-154-56 0,205 83 0,0-1 0,0-2 0,1-2 0,-59-37 0,72 40 0,0 2 0,-49-18 0,42 19 0,-44-23 0,41 17 0,0 2 0,-72-20 0,21 8 0,60 18 0,-130-50 0,133 50 25,-1 2 0,0 1 0,-39-5 0,-11-4-1490,48 9-5361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3:3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1 24575,'-41'0'0,"0"1"0,1 3 0,-66 13 0,-167 34 0,270-51 0,0 0 0,0 1 0,0-1 0,0 1 0,0 0 0,0-1 0,0 2 0,0-1 0,0 0 0,0 0 0,1 1 0,-1 0 0,1-1 0,-1 1 0,1 0 0,-1 0 0,1 1 0,0-1 0,0 0 0,0 1 0,1-1 0,-1 1 0,0 0 0,1-1 0,0 1 0,-1 0 0,1 0 0,0 0 0,1 0 0,-1 0 0,0 0 0,1 5 0,0 7 0,1 1 0,0 0 0,1 0 0,1-1 0,7 23 0,4 28 0,-12-39 0,3 23 0,13 66 0,-5-22-1365,-11-65-5461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7:35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366 110 24575,'0'-2'0,"0"1"0,1 0 0,-1 0 0,1 0 0,-1 0 0,1 0 0,-1-1 0,1 1 0,0 0 0,-1 0 0,1 1 0,0-1 0,0 0 0,0 0 0,0 0 0,0 0 0,0 1 0,0-1 0,0 0 0,0 1 0,0-1 0,0 1 0,2-1 0,34-12 0,-23 9 0,18-5 0,0 0 0,0 2 0,1 2 0,52-3 0,139 10 0,-87 1 0,2188-3 0,-2297-2 0,-1 0 0,47-12 0,-45 8 0,1 0 0,32 0 0,646 4 0,-342 5 0,2317-3 0,-2676 0 0,0 0 0,0 0 0,0 1 0,0 0 0,0 1 0,0-1 0,-1 1 0,1 0 0,0 1 0,-1 0 0,0 0 0,0 0 0,0 1 0,9 6 0,43 26 0,-48-32 0,1 2 0,-1 0 0,-1 0 0,1 0 0,-1 1 0,0 1 0,-1 0 0,0 0 0,0 0 0,6 10 0,-2 1 0,-3-7 0,0 0 0,-1 0 0,-1 1 0,0 0 0,-1 1 0,0-1 0,-1 1 0,-1 1 0,0-1 0,-1 0 0,3 22 0,-6 173 0,-2-94 0,2-108 0,0 0 0,0 0 0,0 0 0,-1 0 0,0 0 0,-1 0 0,1 0 0,-1 0 0,-1-1 0,1 1 0,-1-1 0,0 0 0,0 1 0,-1-1 0,0 0 0,0-1 0,-1 1 0,1-1 0,-1 0 0,0 0 0,0 0 0,-1-1 0,0 0 0,1 0 0,-1 0 0,-1-1 0,1 0 0,0 0 0,-1-1 0,1 1 0,-1-1 0,0-1 0,0 1 0,-8 0 0,-68 13 0,46-6 0,-1-3 0,-50 3 0,-895-8 0,462-4 0,-1733 3 0,2232 2 0,0 0 0,0 1 0,-28 9 0,25-6 0,-49 5 0,22-8 0,9-1 0,1 1 0,-49 12 0,34-7 0,0-1 0,0-3 0,-105-7 0,44 0 0,-1922 3 0,2009-3 0,-1-1 0,1-1 0,-1-2 0,2-1 0,-57-24 0,40 15 0,-57-13 0,89 26 0,0-1 0,1-1 0,-1 0 0,-18-11 0,-24-11 0,53 26 0,0 0 0,-1 0 0,1-1 0,0 0 0,1 0 0,-1 0 0,0 0 0,1 0 0,0-1 0,0 1 0,0-1 0,0 0 0,0 0 0,1 0 0,0-1 0,0 1 0,0 0 0,0-1 0,1 1 0,-1-1 0,1 0 0,0-6 0,-2-13 0,1 1 0,2 0 0,3-35 0,-1 20 0,-2 31 0,-1 0 0,2-1 0,-1 1 0,1 0 0,0 0 0,0 0 0,1 1 0,0-1 0,0 0 0,0 1 0,1-1 0,0 1 0,1-1 0,-1 1 0,1 1 0,0-1 0,1 0 0,9-9 0,30-21 0,-27 21 0,0 1 0,1 1 0,29-16 0,-4 7 0,10-6 0,96-35 0,-129 56-115,3-1-135,0 0 0,0 2 0,1 1 0,35-3 0,-30 7-6576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6:49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0 991 24575,'0'-16'0,"1"-1"0,0 1 0,1 0 0,1 0 0,1 1 0,0-1 0,1 0 0,0 1 0,1 0 0,1 1 0,0-1 0,2 1 0,-1 1 0,1-1 0,17-17 0,-6 11 0,1 1 0,0 0 0,30-18 0,33-29 0,-44 34 0,-29 24 0,-1 0 0,1-1 0,16-19 0,-16 16 0,0 1 0,1-1 0,16-10 0,-16 13 0,-1 0 0,0 0 0,0-2 0,11-14 0,-1 1 0,1 0 0,0 2 0,38-30 0,19-17 0,-26 30 0,-45 33 0,1 1 0,-1-1 0,0 0 0,0-1 0,-1 0 0,11-11 0,-9 7-227,0 0-1,1 1 1,0 1-1,1 0 1,14-9-1,-7 5-6598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7:42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1 430 24575,'0'-1'0,"0"0"0,0 0 0,1 0 0,-1 0 0,1 0 0,-1 0 0,1 0 0,-1 0 0,1 0 0,-1 0 0,1 0 0,0 0 0,0 0 0,-1 1 0,1-1 0,0 0 0,0 0 0,0 1 0,0-1 0,0 1 0,0-1 0,1 0 0,30-11 0,-15 6 0,12-5 0,0 2 0,1 0 0,0 2 0,44-4 0,-9 1 0,-21 4 0,48 0 0,-53 5 0,74-13 0,-63 6 0,1 2 0,95 1 0,1 1 0,-35-12 0,-73 9 0,60-4 0,-76 10 0,18 1 0,-1-3 0,0-1 0,45-10 0,-32 5-126,1 3-1,1 2 0,-1 2 1,62 6-1,3-1-5,-45-1 132,-40 0 0,1-2 0,-1-1 0,1-1 0,61-13 0,-55 7 102,1 1-1,-1 2 1,1 3-1,84 4 1,60-4 155,-100-15-257,-64 11 0,0 1 0,28-2 0,69 5 0,-79 3 0,0-1 0,0-3 0,43-8 0,203-33 0,-207 34 0,-1 3 0,156 8 0,-88 2 0,1177-3 0,-1296-2 0,1-1 0,46-10 0,-45 6 0,1 2 0,32-1 0,645 4 0,-340 5 0,1708-3 0,-2048-2 0,0-1 0,47-10 0,-45 6 0,1 2 0,33-1 0,186 6-1365,-218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7:4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24575,'-1'0'0,"1"0"0,-1 0 0,1 0 0,-1 0 0,1 0 0,-1 0 0,0 0 0,1 0 0,-1 0 0,1 0 0,-1 0 0,1 1 0,-1-1 0,1 0 0,-1 0 0,1 0 0,-1 1 0,1-1 0,-1 0 0,1 1 0,-1-1 0,1 0 0,0 1 0,-1-1 0,1 1 0,-1-1 0,1 1 0,0-1 0,0 1 0,-1-1 0,1 1 0,0-1 0,0 1 0,-1-1 0,1 1 0,0 0 0,8 23 0,24 19 0,70 24 0,-72-49 0,-1 1 0,44 38 0,-64-50 0,0 0 0,1-1 0,0 0 0,21 8 0,-20-9 0,1 1 0,-1 0 0,0 0 0,15 12 0,-24-16 0,0 0 0,1 1 0,-1-1 0,0 0 0,0 1 0,0 0 0,-1-1 0,1 1 0,-1 0 0,1 0 0,-1 0 0,0 0 0,0 0 0,0 0 0,-1 1 0,1-1 0,-1 0 0,1 0 0,-1 0 0,0 1 0,-1 5 0,-1-1 0,1 0 0,-1 0 0,-1 0 0,0 0 0,0-1 0,0 1 0,-1-1 0,0 0 0,-7 10 0,-54 56 0,34-39 0,-29 22 0,-7 11 0,50-49-1365,1-4-5461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18:26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573 289 24575,'34'0'0,"0"-2"0,0-2 0,55-12 0,-48 9 0,1 2 0,0 2 0,84 4 0,42-2 0,-81-16 0,-64 12 0,-1 0 0,27-2 0,73 7 0,-91 2 0,1-1 0,-1-2 0,0-1 0,1-1 0,31-9 0,-12 2 0,0 2 0,1 2 0,0 2 0,-1 3 0,56 5 0,9-1 0,7-1 0,146-5 0,-182-13 0,-65 10 0,1 1 0,26-1 0,93-13 0,-94 11 0,82-4 0,-84 10 0,68-13 0,-68 7 0,69-2 0,-85 8 0,0-1 0,38-9 0,-36 5 0,59-4 0,355 10 0,-211 3 0,-209-3 0,1-2 0,48-11 0,-47 7 0,1 2 0,35-2 0,620 5 0,-329 5 0,4725-3 0,-5054 1 0,0 2 0,50 11 0,-48-7 0,1-2 0,35 2 0,-17-6 0,16 0 0,115 17 0,-98-7 0,2-5 0,149-6 0,-88-3 0,7048 3 0,-7168 2 0,-1 0 0,1 1 0,24 8 0,-20-5 0,46 5 0,-40-7 0,0 2 0,0 1 0,-1 2 0,-1 1 0,1 2 0,48 25 0,-39-21 0,77 21 0,-53-18 0,-31-9 0,19 6 0,67 29 0,-20-6 0,-85-34 0,-1 1 0,0 1 0,0 0 0,25 17 0,13 13 0,-42-32 0,-1 0 0,0 1 0,0 0 0,-1 1 0,0 0 0,0 0 0,0 1 0,-1 0 0,0 0 0,-1 0 0,0 1 0,0 0 0,7 16 0,77 171 0,-74-154 0,61 145 0,-23-98 0,-33-58 0,24 52 0,-7-17 0,-30-55 0,-1 1 0,0 0 0,-1 0 0,0 1 0,-1 0 0,0 0 0,-1 0 0,3 15 0,10 69 0,-9-62 0,-2 1 0,2 44 0,-5-30 0,11 57 0,-6-60 0,2 71 0,-11 1064 0,0-1170 0,1 1 0,-2-1 0,1 0 0,-2 1 0,0-1 0,0 0 0,-1-1 0,0 1 0,-1-1 0,-1 1 0,0-1 0,-7 10 0,-9 7 0,0-1 0,-50 46 0,50-52 0,12-13 0,0 0 0,-1 0 0,0-1 0,-22 10 0,22-12 0,0 1 0,0 0 0,1 1 0,0 0 0,-13 12 0,2-1 0,1-2 0,-2 0 0,0-1 0,-1-2 0,-1 0 0,-40 15 0,-38 21 0,65-30 0,-1-3 0,-49 15 0,-33 14 0,74-26 0,0-1 0,-1-3 0,0-2 0,-2-2 0,-53 5 0,74-13 0,-22 1 0,-62 14 0,83-13 0,-1-1 0,-53 0 0,56-4 0,-1 1 0,0 2 0,-40 8 0,-62 13 0,17-4 0,78-14 0,1-1 0,-1-2 0,-38-2 0,36-1 0,0 2 0,-56 9 0,2 2 0,0-4 0,0-4 0,-117-9 0,44 2 0,131 2 0,0 1 0,1 3 0,-63 13 0,67-12 124,0-1 0,-1-1 0,-30-2-1,-30 4-1878,29 6-3769,-52 13 4976,65-15 1694,0 2 3910,-3-3-4842,1-2 0,-1-2 1,-1-3-1,-57-4 0,-1 0-155,62 2-59,0 2 0,0 2 0,-76 15 0,69-9 0,-1-3 0,0-2 0,0-2 0,-58-6 0,-6 1 0,-5319 3 0,5411-2 0,-1 0 0,-45-12 0,43 8 0,1 0 0,-34 0 0,-32 7 0,65 1 0,0-1 0,0-2 0,-1-1 0,1-1 0,-32-9 0,29 5 0,0 1 0,0 2 0,0 1 0,-53 3 0,-31-3 0,29-14 0,65 12 0,-47-6 0,-23 10 0,67 2 0,-1-1 0,0-1 0,1-1 0,-46-10 0,38 3 0,-1 2 0,0 2 0,-51-2 0,-110 10 0,67 0 0,-1696-3 0,1799 1 0,0 2 0,-50 11 0,48-7 0,-1-2 0,-35 2 0,-37-7 0,59-2 0,-1 3 0,1 1 0,-53 10 0,48-4 0,-54 2 0,35-4 0,-18 10 0,61-10 0,-1-1 0,-26 1 0,-406-3 0,234-5 0,-1746 2 0,1941 1 0,-1 2 0,-45 11 0,43-8 0,1-1 0,-34 2 0,-644-6 0,340-3 0,-98 2 0,436-2 0,1-1 0,-1-2 0,1-1 0,-44-14 0,41 10 0,0 2 0,-1 1 0,-44-4 0,18 4 0,1-3 0,0-2 0,-92-33 0,144 44 0,-108-46 0,28 11 0,69 29 0,1 0 0,0 0 0,0-1 0,1-1 0,0-1 0,1 0 0,0-1 0,0 0 0,1-1 0,0 0 0,2-1 0,-1 0 0,1-1 0,1 0 0,-13-28 0,-48-140 0,8 17 0,55 147 0,2 0 0,0-1 0,1 0 0,1 0 0,0-1 0,1-21 0,1 19 0,0 1 0,-2-1 0,-1 1 0,-11-36 0,12 48 0,-60-176 0,49 133 0,3 1 0,1-1 0,3-1 0,0-81 0,9-333 0,-1 447 0,1-1 0,1 1 0,1 0 0,0 0 0,2 1 0,0-1 0,2 1 0,0 1 0,1-1 0,18-28 0,-15 25 0,-2-1 0,0-1 0,-2 1 0,12-50 0,9-31 0,-21 88 0,0 0 0,0 1 0,21-28 0,-21 32 0,0 0 0,0-1 0,-1 0 0,-1-1 0,0 1 0,0-1 0,5-22 0,-5 3 0,2 1 0,1 0 0,1 0 0,2 1 0,28-52 0,-34 70 0,-1 0 0,-1-1 0,1 0 0,-2 0 0,0 0 0,0 0 0,0-26 0,9-39 0,9 6 0,2 0 0,37-74 0,-53 126 0,0 0 0,7-32 0,-10 33 0,1 0 0,1 0 0,10-23 0,58-85 110,-28 53-1585,-35 54-5351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0:0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2877 0 24575,'-2'7'0,"0"1"0,-1-1 0,0 0 0,0 0 0,-1-1 0,0 1 0,0-1 0,-6 8 0,5-8 0,-1-1 0,0 0 0,0 0 0,-1 0 0,1 0 0,-1-1 0,0 0 0,-12 5 0,-67 20 0,39-15 0,14-3 0,-117 45 0,-81 24 0,195-70 0,15-1 0,-1 0 0,2 1 0,-1 1 0,-29 23 0,-2-1 0,-38 21 0,-136 106 0,148-96 0,-66 58 0,108-86 0,2 2 0,-39 55 0,-46 58 0,100-125 0,-114 168 0,102-145 0,16-28 0,2 1 0,0 0 0,2 1 0,-9 24 0,9-16 0,-2-2 0,-1 1 0,-31 47 0,28-47 0,3 1 0,0 0 0,-13 48 0,20-52 0,-2 0 0,-1-1 0,-1-1 0,-2 0 0,0 0 0,-17 23 0,15-25 0,1 0 0,2 1 0,0 0 0,-14 44 0,4-11 0,-78 166 0,-5 30 0,92-219 0,1-1 0,1 2 0,2-1 0,-6 55 0,7-53 0,-1 1 0,-1-1 0,-2-1 0,-30 61 0,36-81 0,1 1 0,0 0 0,2 0 0,0 0 0,0 0 0,1 32 0,1-24 0,-1-1 0,-8 34 0,-33 150 0,33-165 0,-2 1 0,-26 62 0,25-73 0,3 0 0,-10 48 0,15-57 0,-1 1 0,-7 28 0,2 1 0,2 0 0,-2 73 0,13-64-46,0-41-218,-2 1 0,0 0 1,-1 0-1,-7 38 0,1-37-6562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0:0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24575,'2'10'0,"-1"-1"0,2 1 0,-1-1 0,1 0 0,1 0 0,0 0 0,0 0 0,1-1 0,0 1 0,0-1 0,9 10 0,18 32 0,-9-12 0,1-2 0,3 0 0,1-2 0,1-1 0,61 53 0,6 8 0,-83-82-273,0-1 0,0-1 0,1 0 0,21 11 0,-15-10-6553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0:01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 0 24575,'0'6'0,"-1"-1"0,0 0 0,1 0 0,-2 0 0,1 0 0,-1 0 0,1-1 0,-2 1 0,1 0 0,0-1 0,-1 1 0,-5 6 0,-47 48 0,17-20 0,17-20 0,0-1 0,-1 0 0,-1-2 0,0 0 0,-36 16 0,52-28 0,-41 22 0,-1-1 0,-68 23 0,100-41 0,-1 1 0,-26 14 0,-20 10 0,40-21-1365,4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1:15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1186 285 24575,'-861'0'0,"847"1"0,0 0 0,-1 0 0,1 2 0,0-1 0,0 2 0,0 0 0,0 1 0,-21 10 0,28-11 0,0-1 0,1 1 0,-1 0 0,1 1 0,0 0 0,1 0 0,-1 0 0,1 0 0,0 1 0,0 0 0,0 0 0,1 0 0,0 1 0,1-1 0,-1 1 0,1 0 0,0 0 0,-2 9 0,-27 96 0,18-67 0,-9 51 0,16-32 0,3 0 0,6 107 0,1-48 0,-3-87 0,-2-17 0,2 0 0,0 0 0,1 0 0,1 0 0,0-1 0,2 1 0,0-1 0,1 0 0,13 30 0,-12-35 0,1 0 0,1-1 0,0 0 0,0-1 0,1 0 0,1 0 0,-1-1 0,21 17 0,17 4 0,1-1 0,2-2 0,0-3 0,90 33 0,-92-43 0,61 13 0,-71-19 0,140 25 0,-122-25 0,1-3 0,0-3 0,103-6 0,-37 0 0,-76 2 0,0 2 0,1 3 0,74 14 0,-68-10 0,1-1 0,0-3 0,0-2 0,58-7 0,6 2 0,919 3 0,-1012 2 0,0 1 0,50 11 0,-48-8 0,0 0 0,37 1 0,84-9 0,60 4 0,-123 14 0,-63-10 0,0-1 0,25 1 0,135-6 0,26 2 0,-122 15 0,-66-11 0,1-1 0,29 2 0,382-4 0,-223-5 0,-147 0 0,-32 1 0,0 0 0,0 2 0,0 2 0,54 10 0,-44-4 0,1-3 0,0-1 0,0-2 0,83-5 0,61 4 0,-99 15 0,-66-11 0,1-2 0,29 4 0,201-9 0,31 3 0,-197 15 0,-63-12 0,-1 0 0,27 2 0,118-7 0,23 1 0,-104 17 0,-64-13 0,0 0 0,28 2 0,135-7 0,22 2 0,-121 14 0,-63-10 0,0-1 0,25 1 0,0-3 0,-6-1 0,-1 1 0,56 13 0,-61-10 0,-1-2 0,2-1 0,65-3 0,31 2 0,-46 14 0,-64-10 0,0-1 0,25 1 0,409-2 0,-235-7 0,2961 3 0,-3160-2 0,0 0 0,0-1 0,24-8 0,-20 5 0,46-5 0,-38 8 0,46-12 0,-50 8 0,0 1 0,40-1 0,41 8 0,-67 1 0,1-2 0,0-2 0,63-12 0,-25 2 0,0 3 0,0 4 0,121 7 0,-53 1 0,1243-3 0,-1373-1 0,-1-2 0,1 0 0,28-8 0,-24 5 0,48-6 0,359 9 0,-223 5 0,1543-2 0,-1725-1 0,-1-2 0,47-10 0,-45 6 0,1 2 0,32-2 0,-5 5 0,101-17 0,-114 13 0,1 2 0,61 2 0,20-2 0,-38-12 0,-65 10 0,0 2 0,24-3 0,0 5 0,1-3 0,49-11 0,-64 10 0,1 1 0,40 0 0,-37 4 0,56-11 0,1-11 0,-60 13 0,0 2 0,0 1 0,57-3 0,-28 5 0,67-12 0,-38 4 0,-13-3 0,-54 10 0,0 1 0,27-2 0,-33 5 0,0-1 0,-1-1 0,1-1 0,-1-1 0,21-9 0,-18 7 0,-1 1 0,1 0 0,34-5 0,-6 4 0,0-3 0,-1-1 0,89-36 0,-19-13 0,-90 50 0,-10 6 0,0-1 0,-1-2 0,0 1 0,0-2 0,-1 0 0,0-1 0,26-22 0,-24 16 0,0 0 0,1 1 0,1 2 0,0 0 0,1 0 0,36-14 0,-42 17 0,1 0 0,-2-1 0,1-1 0,-2 0 0,0-1 0,0 0 0,-1-1 0,13-20 0,0 2 0,-19 24 0,-1 0 0,0 0 0,0-1 0,-1 0 0,0 0 0,-1 0 0,0 0 0,0 0 0,-1-1 0,0 1 0,1-14 0,-1-15 0,-5-61 0,1 40 0,2 43 0,-1 0 0,0-1 0,-1 1 0,-1 0 0,-5-17 0,4 24 0,0-1 0,0 1 0,-1 1 0,0-1 0,0 1 0,-1 0 0,0 0 0,-1 0 0,-11-10 0,-165-157 0,161 156 0,-1 1 0,0 1 0,-37-19 0,18 10 0,24 17 0,0 0 0,-1 1 0,0 1 0,0 1 0,-38-7 0,32 8 0,2-1 0,-1-1 0,-24-11 0,19 4 0,10 4 0,0 1 0,-39-11 0,-35-10 0,65 20 0,-1 0 0,-1 2 0,-42-5 0,59 11 0,-1-1 0,0 0 0,0 0 0,1-1 0,0-1 0,0 0 0,0-1 0,-13-9 0,10 9 0,0 0 0,0 0 0,0 2 0,-1 0 0,1 1 0,-1 1 0,0 0 0,0 1 0,0 1 0,-20 2 0,13 0 0,0-2 0,1-1 0,-1-2 0,-30-5 0,-35-9-1365,62 14-5461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1:24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1 502 24575,'26'-2'0,"1"-2"0,-1 0 0,1-2 0,-2-1 0,39-15 0,-3 2 0,17-6 0,78-38 0,-97 41 0,1 2 0,1 3 0,90-14 0,-14-6 0,-20 4 0,-66 22 0,-21 5 0,2 0 0,-1 2 0,38-2 0,-22 4 0,63-12 0,-64 8 0,73-4 0,-83 11 0,1-2 0,-1-2 0,49-10 0,92-22 0,-150 31 0,52-3 0,-55 7 0,1-1 0,43-11 0,-32 6-273,0 1 0,0 1 0,1 2 0,45 2 0,-51 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1:25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24575,'22'3'0,"0"0"0,-1 1 0,1 1 0,-1 1 0,0 1 0,-1 0 0,1 2 0,21 12 0,-1-1 0,-18-9 0,-1 1 0,-1 1 0,0 1 0,33 28 0,-51-39 0,0 0 0,0 0 0,-1 0 0,0 1 0,1-1 0,-1 0 0,0 1 0,-1 0 0,1-1 0,0 1 0,-1 0 0,0 0 0,0 0 0,0-1 0,-1 1 0,1 0 0,-1 0 0,0 1 0,0-1 0,0 0 0,-1 0 0,1 0 0,-2 5 0,-4 8 0,0 0 0,0-1 0,-2 1 0,-11 18 0,-11 25 0,19-28-1365,3-2-5461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0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319 102 24575,'1683'0'0,"-1657"2"0,0 0 0,50 13 0,-48-9 0,0-1 0,37 3 0,7-7 0,-9 0 0,-1 2 0,64 12 0,-46-5 0,0-3 0,154-7 0,-91-3 0,1431 3 0,-1552 1 0,0 1 0,-1 2 0,29 7 0,-24-5 0,48 6 0,359-9 0,-223-6 0,434 3 0,-616 2 0,-1 1 0,47 10 0,-45-6 0,1-2 0,32 1 0,645-4 0,-340-5 0,3676 3 0,-4031 0 0,1 1 0,0 0 0,-1 1 0,1 0 0,-1 0 0,0 2 0,1-1 0,-1 2 0,14 7 0,-20-10 0,-1 2 0,0-1 0,0 1 0,0-1 0,-1 1 0,1 1 0,-1-1 0,0 1 0,0-1 0,0 1 0,-1 0 0,0 1 0,0-1 0,0 0 0,-1 1 0,1 0 0,-1-1 0,-1 1 0,1 0 0,-1 0 0,1 7 0,2 64 0,-7 104 0,-1-44 0,5 3512 0,0-3622 0,2-1 0,11 49 0,-7-46 0,-2-1 0,2 37 0,-7 4 0,-1-44 0,1 1 0,1-1 0,1 1 0,9 40 0,8-1 0,-9-35 0,-1-1 0,-2 2 0,-1-1 0,3 48 0,-10 329 0,0-169 0,-1-217 0,0 0 0,-2 0 0,0-1 0,-1 1 0,-14 33 0,11-30 0,0 1 0,1-1 0,-4 34 0,9-34 0,-2 0 0,0 0 0,-2 0 0,-1-1 0,0 0 0,-16 32 0,20-50 0,0-1 0,-1 0 0,1 0 0,-1-1 0,0 1 0,0-1 0,0 1 0,-1-1 0,1 0 0,-1-1 0,1 1 0,-1-1 0,0 0 0,0 0 0,0-1 0,0 1 0,0-1 0,-1 0 0,-8 0 0,-15 1 0,1-1 0,-44-5 0,27 2 0,-67 2 0,-64-4 0,90-12 0,63 10 0,0 2 0,-25-3 0,-409 4 0,235 5 0,-1567-2 0,1762 2 0,0 1 0,-47 10 0,45-6 0,-1-2 0,-32 1 0,-646-4 0,342-5 0,-3784 3 0,4114-1 0,0-3 0,-41-9 0,38 6 0,-59-4 0,-20 13 0,-49-4 0,80-15 0,65 11 0,0 2 0,-28-3 0,-84 5 0,91 4 0,1-3 0,-1-1 0,-52-10 0,43 4 0,0 2 0,-1 2 0,-52 4 0,-62-5 0,20-25 0,39 11 0,69 11 0,-60-5 0,63 10 0,-47-12 0,50 9 0,-66-6 0,69 10 0,-1-2 0,-32-8 0,32 5 0,0 2 0,-33-2 0,46 6 0,1-1 0,0-1 0,0-1 0,0-1 0,0 0 0,-22-11 0,-14-3 0,34 14 0,0 0 0,-1 2 0,0 0 0,-38 1 0,34 2 0,1-2 0,0 0 0,-27-6 0,-2 0 0,34 6 0,0 0 0,-26-8 0,41 9 0,0 0 0,0 0 0,0 0 0,0 0 0,0-1 0,0 1 0,0-1 0,1 0 0,-1 1 0,1-1 0,-1-1 0,1 1 0,0 0 0,-1-1 0,1 1 0,1-1 0,-1 1 0,0-1 0,-2-4 0,3 2 0,0 0 0,0 0 0,1 0 0,-1 0 0,1 0 0,0 0 0,1 0 0,-1 0 0,1 0 0,0 0 0,3-8 0,22-55 0,-17 47 0,9-21 0,-6 17 0,-2-1 0,11-41 0,14-77 0,-21 81 0,-6 35 0,-2-1 0,-1 0 0,1-34 0,-5-753 0,-4 379 0,3-279 0,2 689 0,1-1 0,10-45 0,-6 43 0,-2 1 0,1-34 0,-4-644 0,-5 340 0,3-491 0,2 836 0,0 0 0,1 0 0,9-28 0,-6 25 0,5-50 0,-11-126 0,2-25 0,14 139 0,-10 65 0,-1-1 0,1-26 0,-2 17 33,2 0 0,1 1 1,12-38-1,11-50-1531,-25 88-5328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6:52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24575,'41'0'0,"0"-2"0,-1-1 0,66-14 0,-64 9 0,1 2 0,0 2 0,0 2 0,0 2 0,53 6 0,-87-5 0,0 0 0,1 1 0,-1 0 0,0 1 0,0 0 0,0 0 0,-1 1 0,1 0 0,-1 1 0,0 0 0,0 0 0,0 0 0,-1 1 0,0 1 0,0-1 0,-1 1 0,7 8 0,-5-3 0,-1-1 0,0 1 0,0 1 0,-1 0 0,-1-1 0,0 2 0,-1-1 0,0 0 0,-1 1 0,-1 0 0,1 14 0,-1 105-1365,-3-109-5461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12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1138 24575,'38'-2'0,"-1"-1"0,56-14 0,-10 3 0,70-19 0,-106 21 0,1 2 0,-1 3 0,53-3 0,-60 7 0,64-12 0,-63 8 0,60-4 0,-44 9 0,100-17 0,-106 12 0,69 0 0,-67 5 0,59-10 0,-9-8 0,139-20 0,-141 25 0,44-3 0,-109 15 0,48-11 0,-49 6 0,51-2 0,-45 6 0,0-2 0,72-21 0,-75 17 0,0 1 0,0 2 0,59-4 0,-57 8 0,64-12 0,-62 8 0,58-3 0,-68 7 0,60-12 0,-60 9 0,62-6 0,-41 8 0,-1-2 0,73-20 0,-74 14 0,0 3 0,85-6 0,-90 12 0,57-11 0,-56 6 0,55-1 0,-46 4 0,0-1 0,75-20 0,-77 14 0,1 2 0,81-4 0,-106 13 0,0-2 0,0-1 0,37-9 0,-34 7-98,0 1 1,42 0-1,-39 4-31,57-11 1,76-11 128,-15 3 0,-47 5 171,-70 12-45,-1-2 1,70-20-1,-50 9-126,67-11 0,-37 10 0,113-11 0,-65 8 0,-94 16 0,0-2 0,70-19 0,-78 15 0,0 2 0,1 1 0,0 1 0,1 2 0,52 1 0,-58 1 0,0-1 0,45-10 0,-43 7 0,60-5 0,64-7 0,-106 10 0,72-2 0,-73 7 0,0-2 0,47-11 0,-30 5 0,10-4 0,-45 8 0,1 1 0,50-3 0,-46 9-341,1-2 0,-1-1-1,56-13 1,-65 10-6485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16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24575,'34'0'0,"-1"1"0,35 6 0,-56-5 0,0 1 0,-1 0 0,0 0 0,0 2 0,0-1 0,0 1 0,-1 1 0,1 0 0,12 10 0,83 53 0,-73-49 0,59 45 0,-17-5 0,-37-30 0,48 46 0,-32-32 0,-48-40 0,0-1 0,-1 1 0,1 0 0,-1 0 0,0 0 0,0 1 0,-1 0 0,1 0 0,-1 0 0,0 0 0,0 1 0,-1 0 0,0-1 0,0 1 0,0 1 0,-1-1 0,0 0 0,0 1 0,2 10 0,0 14 0,-2 1 0,-1-1 0,-1 1 0,-2 0 0,-10 53 0,-21 4 0,8-27 0,24-59-52,-7 20-386,0 0 1,-19 34-1,14-38-6388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25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216 217 24575,'0'-1'0,"0"0"0,0 0 0,1 0 0,-1 0 0,0 0 0,1 0 0,-1 0 0,1 0 0,-1 0 0,1 0 0,0 0 0,-1 0 0,1 0 0,0 0 0,0 1 0,-1-1 0,1 0 0,0 0 0,0 1 0,0-1 0,0 1 0,0-1 0,0 1 0,0-1 0,0 1 0,2-1 0,33-7 0,-23 5 0,37-10 0,-25 6 0,0 1 0,0 0 0,31-1 0,107-14 0,-74 7 0,0 0 0,-37 5 0,93-4 0,1179 14 0,-1298-2 0,1-2 0,48-12 0,-47 9 0,1 1 0,35-2 0,285 6 0,-160 3 0,-162-4 0,1-1 0,45-10 0,-43 6 0,-1 2 0,34-1 0,644 4 0,-340 4 0,134-2 0,-474 2 0,0 1 0,47 10 0,-45-6 0,1-2 0,32 1 0,-39-5 0,19-1 0,-1 3 0,-1 1 0,44 10 0,-56-9 0,1-1 0,57 0 0,-58-4 0,-1 2 0,1 0 0,39 10 0,-26-4 0,1-2 0,-1-2 0,1-1 0,65-5 0,63 4 0,-83 15 0,-64-12 0,-1 0 0,26 2 0,410-4 0,-237-6 0,1246 3 0,-1439-1 0,-1-2 0,47-11 0,-45 8 0,0 1 0,34-2 0,51 8 0,-68 1 0,-1-2 0,0-2 0,63-12 0,-24 2 0,0 3 0,0 4 0,121 8 0,-53-1 0,992-2 0,-1121 1 0,0 2 0,-1 0 0,26 7 0,-21-3 0,46 4 0,-31-7 0,0 3 0,0 2 0,66 22 0,-99-28 0,-1 0 0,1 1 0,-1 0 0,0 0 0,-1 1 0,1 0 0,-1 0 0,0 1 0,0 0 0,0 0 0,-1 1 0,0 0 0,-1 0 0,1 0 0,-1 1 0,-1-1 0,1 1 0,4 13 0,-2-2 0,-2 1 0,1-1 0,-2 1 0,-1 1 0,-1-1 0,0 0 0,-2 24 0,0 17 0,2-28 0,-2-1 0,-2 0 0,-1 0 0,-12 53 0,7-56 0,-3 11 0,-2 0 0,-20 45 0,27-74 0,0 1 0,-1-1 0,0 0 0,0-1 0,-1 0 0,-1 0 0,0-1 0,0 0 0,-1 0 0,0-1 0,-15 10 0,-25 22 0,-4 2 0,-11-9 0,-68 25 0,113-50 0,-11 5 0,-1-1 0,-37 8 0,-75 16 0,85-22 0,35-7 0,0-1 0,-46 3 0,27-4 0,-56 12 0,26-3 0,1 2 0,49-10 0,-1-1 0,-36 4 0,-61-10 0,89-1 0,-1 1 0,1 2 0,-1 1 0,-60 13 0,58-7 0,0-1 0,-1-2 0,-47 1 0,-113-8 0,66-1 0,-2267 3 0,2370-1 0,0-2 0,-47-11 0,45 8 0,-1 1 0,-32-2 0,-646 5 0,342 5 0,-1065-3 0,1403 2 0,1 0 0,-47 12 0,45-8 0,-1-1 0,-32 2 0,-56-8 0,-50 2 0,81 16 0,65-11 0,0-1 0,-27 2 0,-384-4 0,222-5 0,-791 2 0,981-2 0,-1 0 0,0-1 0,-28-8 0,25 4 0,-50-4 0,70 10 0,-45-1 0,-87-18 0,106 13 0,-208-38 0,150 29 0,59 10 0,0 1 0,-37-2 0,34 5 0,0-2 0,0-1 0,0-2 0,-45-15 0,-69-37 0,139 57 0,-94-36 0,91 33 0,1 0 0,-1 0 0,1-1 0,0-1 0,1 0 0,-18-16 0,-7-10 0,-19-24 0,37 34 0,0-1 0,2 0 0,-18-42 0,7 17 0,18 38 0,2 1 0,-1-1 0,2 0 0,-1 0 0,1 0 0,1 0 0,-3-15 0,-9-76 0,6 54 0,2 0 0,3-1 0,3-93 0,2 132 8,1 0 0,1 0 0,0 0 0,0 1 0,1 0 0,0-1 0,0 1 0,1 1 0,0-1 0,1 1 0,0 0 0,0 0 0,1 0 0,11-8 0,-4 3-220,2 0 0,-1 2 0,2 0-1,-1 1 1,2 0 0,24-10 0,-14 10-6614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28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7688 508 24575,'-5'-1'0,"1"0"0,-1 0 0,0 0 0,1-1 0,-1 0 0,-7-4 0,-23-7 0,-102-14 0,-118-19 0,196 38 0,33 6 0,0-1 0,-1-2 0,2-1 0,-34-12 0,19 6 0,0 1 0,-1 2 0,-82-8 0,27 5 0,-81-25 0,-20-3 0,118 31 0,-64-11 0,105 14 0,-64-3 0,62 7 0,-51-9 0,39 3 0,-86-1 0,40 4 0,38-3 0,-76-19 0,87 15 0,-1 3 0,-85-6 0,118 14 0,-25 1 0,0-2 0,1-1 0,-45-11 0,30 5 0,0 3 0,0 2 0,-109 6 0,47 1 0,118-3 0,-46 1 0,1-2 0,-1-2 0,-82-16 0,76 10 0,-1 3 0,0 1 0,0 3 0,-68 7 0,2-2 0,-3529-3-1365,3618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2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 0 24575,'0'1'0,"0"0"0,0 0 0,-1 0 0,1 0 0,0 0 0,-1 0 0,1 0 0,-1 0 0,0 0 0,1 0 0,-1 0 0,0 0 0,1 0 0,-1 0 0,0-1 0,0 1 0,0 0 0,0-1 0,0 1 0,0-1 0,0 1 0,-1 0 0,-30 11 0,15-6 0,-70 26 0,69-27 0,-1 2 0,1-1 0,0 2 0,1 0 0,0 2 0,-19 12 0,16-9 0,0-2 0,0 0 0,-1-1 0,0-1 0,-1-1 0,-25 6 0,-10 4 0,8-7 0,43-11 0,0 1 0,-1 0 0,1 0 0,0 1 0,-1-1 0,1 1 0,0 1 0,1-1 0,-1 1 0,0 0 0,1 0 0,-8 7 0,12-9 0,0 1 0,0-1 0,1 1 0,-1-1 0,0 1 0,1-1 0,0 1 0,-1-1 0,1 1 0,0 0 0,0-1 0,0 1 0,0 0 0,0-1 0,0 1 0,0 0 0,0-1 0,1 1 0,-1 0 0,1-1 0,-1 1 0,1-1 0,0 1 0,-1-1 0,1 1 0,0-1 0,0 0 0,0 1 0,0-1 0,0 0 0,1 0 0,-1 0 0,0 0 0,2 2 0,5 4 0,0 0 0,0 0 0,18 11 0,4-1 0,-5-3 0,-2 0 0,41 34 0,-9-6 0,-42-33 0,0 0 0,-1 0 0,-1 1 0,0 1 0,16 19 0,28 41-1365,-38-54-5461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36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3550 1 24575,'-3115'0'0,"3093"1"0,0 2 0,0 0 0,-28 8 0,25-5 0,-49 6 0,63-12 0,1 1 0,0 0 0,0 1 0,1 0 0,-1 1 0,0 0 0,1 0 0,-1 1 0,1 0 0,-13 9 0,17-9 0,0 0 0,0 0 0,1 0 0,0 1 0,0-1 0,0 1 0,1 0 0,-1 0 0,1 1 0,0-1 0,1 1 0,-1-1 0,1 1 0,0 0 0,1 0 0,-1 0 0,1 0 0,0 9 0,-3 44 0,4-38 0,-1 0 0,-1 1 0,-6 20 0,-3 20 0,3-1 0,3 2 0,2-1 0,7 78 0,-1-11 0,-5-2 0,5 138 0,-2-255 0,0 0 0,1 0 0,0 0 0,0 0 0,1-1 0,1 1 0,-1-1 0,2 0 0,-1 0 0,1 0 0,0 0 0,1-1 0,7 8 0,-5-8 0,1 0 0,0 0 0,0-1 0,1-1 0,0 1 0,0-2 0,1 1 0,-1-1 0,1-1 0,19 6 0,4 0 0,0-1 0,1-2 0,0-1 0,0-2 0,38 0 0,1360-6 0,-1400 5 0,0 0 0,0 2 0,-1 2 0,36 11 0,-35-8 0,1-2 0,0-1 0,58 4 0,-26-11 0,-41-2 0,-1 2 0,1 1 0,0 1 0,48 10 0,-39-3 0,1-3 0,0 0 0,51 0 0,110-8 0,-67-1 0,-91 1 0,0-2 0,0-2 0,66-18 0,-66 13 0,1 2 0,1 2 0,53-3 0,-64 8 0,0-2 0,0-2 0,-1 0 0,44-16 0,29-7 0,-77 22 0,-1-2 0,0-1 0,-1 0 0,0-2 0,31-21 0,-7 5 0,-36 21 0,0 0 0,0-1 0,-1 0 0,0 0 0,-1-1 0,1 0 0,-2 0 0,1-1 0,-1 0 0,-1-1 0,0 1 0,-1-1 0,0-1 0,0 1 0,-1 0 0,0-1 0,2-16 0,1-16 0,-2 0 0,-1-1 0,-4-60 0,0 67 0,1 19 0,-1-1 0,0 1 0,-2 0 0,0-1 0,-1 1 0,-1 0 0,0 0 0,-2 1 0,-10-26 0,-63-128 0,65 143 0,-1 1 0,-2 1 0,0 0 0,-2 1 0,-1 1 0,-42-42 0,49 54 0,2-1 0,-16-25 0,20 29 0,0-1 0,0 1 0,-1 0 0,-1 1 0,1-1 0,-1 2 0,-16-13 0,-67-30-1365,74 39-5461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43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24575,'0'895'-1365,"0"-864"-5461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44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24575,'28'28'0,"26"35"0,94 120 0,-113-129-26,-23-35-242,0 0 0,1-1 0,1-1 1,19 21-1,-16-24-6558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23:4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0 24575,'-6'2'0,"-1"0"0,1 0 0,0 0 0,0 1 0,0 0 0,1 0 0,-10 7 0,3-3 0,-92 63 0,69-44 0,-68 36 0,55-44-22,41-16-68,1 0 1,-1-1-1,1 2 1,0-1-1,0 1 1,0 0-1,0 0 1,0 1-1,1 0 1,-1 0-1,1 0 0,0 0 1,0 1-1,-5 6 1,-1 9-6737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8:05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13 24575,'2399'0'0,"-2364"2"0,-1 2 0,45 9 0,-41-6 0,62 5 0,-47-12 0,-36-1 0,1 1 0,0 0 0,0 1 0,0 1 0,-1 1 0,1 0 0,-1 2 0,0 0 0,24 10 0,-21-6 0,1 0 0,0-2 0,26 6 0,-23-7 0,-1 1 0,34 15 0,-9-2 0,-39-17 0,-1 0 0,1 1 0,0-1 0,-1 2 0,0-1 0,0 1 0,0 1 0,0-1 0,9 11 0,7 11 0,-15-16 0,0 0 0,1-1 0,1 0 0,14 12 0,-14-14 0,-1 0 0,-1 1 0,0 0 0,0 1 0,-1 0 0,0 0 0,-1 1 0,0 0 0,-1 0 0,0 0 0,0 1 0,-2 0 0,1 0 0,-1 1 0,-1-1 0,2 17 0,2 21 0,-2 1 0,-4 91 0,-2-103 0,1-32 0,0 1 0,0-1 0,-1 0 0,0 0 0,0 1 0,-1-1 0,1 0 0,-2 0 0,1 0 0,-1 0 0,0-1 0,-1 1 0,1-1 0,-1 0 0,0 0 0,-1 0 0,0 0 0,0-1 0,0 0 0,0 0 0,-1 0 0,0-1 0,0 0 0,-11 7 0,-22 16 0,26-17 0,-1 0 0,0-1 0,0 0 0,-23 9 0,16-10 0,0 0 0,0-1 0,-1-1 0,0-2 0,-44 5 0,31-6 0,-50 11 0,51-7 0,-62 4 0,-538-10 0,301-3 0,306 1 0,-1-2 0,-46-11 0,45 8 0,-1 1 0,-32-2 0,-65 8 0,80 2 0,-1-3 0,1-2 0,-78-13 0,63 5 0,-1 2 0,0 4 0,-109 6 0,-75-5 0,99-28 0,-62-9 0,191 38 0,1-2 0,0 0 0,0-2 0,0 1 0,0-2 0,1-1 0,0 0 0,1-1 0,-1 0 0,2-2 0,0 0 0,0 0 0,-25-27 0,30 27 0,1-1 0,0-1 0,0 1 0,1-1 0,1-1 0,0 1 0,1-1 0,1-1 0,0 1 0,1-1 0,-5-28 0,4-8 0,1 0 0,4-61 0,1 75 0,-2 24 0,1 1 0,1-1 0,0 0 0,1 1 0,1-1 0,-1 1 0,2-1 0,0 1 0,0 0 0,1 1 0,1-1 0,0 1 0,0 0 0,1 0 0,1 1 0,0 0 0,0 0 0,11-9 0,4 0 0,0 2 0,0 1 0,2 0 0,0 2 0,48-19 0,-68 31-66,22-8-584,50-26 1,-58 23-6177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8:07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784 823 24575,'-7'0'0,"0"-1"0,0 0 0,0 0 0,0-1 0,0 0 0,0-1 0,1 1 0,-1-1 0,1 0 0,0-1 0,-1 0 0,2 0 0,-1 0 0,0 0 0,-8-10 0,-7-8 0,2-1 0,-25-38 0,15 21 0,-21-9 0,4 5 0,38 34 0,-2-2 0,0 0 0,-1 0 0,0 1 0,-1 0 0,-14-10 0,10 8 0,0-1 0,0 0 0,1-1 0,-24-33 0,-15-14 0,30 38 0,7 8 0,2 0 0,0-1 0,-16-23 0,-16-16 61,39 47-264,-1 1-1,2-1 0,-1-1 0,1 0 1,1 0-1,-10-18 0,8 5-6622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8:4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 24575,'0'-6'0,"0"-8"0,0-8 0,6 0 0,2-2 0,0-4 0,-2-3 0,4 5 0,1-1 0,-1-1 0,3 4 0,-1 0 0,-2-2 0,4 4 0,-1-1 0,-3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8:50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24575,'35'1'0,"0"1"0,0 1 0,50 13 0,119 21 0,-17 5-1365,-161-38-5461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9:33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466 861 24575,'12'-1'0,"-1"0"0,-1-1 0,1 0 0,0 0 0,0-2 0,-1 1 0,1-1 0,-1-1 0,15-9 0,10-8 0,38-30 0,-64 45 0,44-28 0,2 2 0,1 2 0,1 3 0,77-26 0,81-16 0,-167 55 0,0 2 0,1 2 0,1 3 0,50-3 0,-59 7 0,50-12 0,-62 10 0,1 1 0,35-2 0,-28 4 0,-1-2 0,0-1 0,51-16 0,-52 12 0,0 2 0,1 1 0,56-4 0,-35 9 0,101-16 0,-116 12 0,70 0 0,-16 2 0,-9-12 0,-64 10 0,-1 1 0,27-1 0,102 5 0,18 0 0,-82-16 0,-65 12 0,1 0 0,26-2 0,93-11 0,-94 9 0,81-2 0,-99 9 0,0-1 0,38-9 0,-36 5 0,59-4 0,-52 10 0,0-1 0,77-16 0,-62 9 0,2 2 0,-1 3 0,0 3 0,58 5 0,5-1 0,562-4 0,-653 0 0,0-2 0,47-10 0,-45 6 0,1 2 0,32-1 0,646 4 0,-342 4 0,708-2 0,-1048-1 0,0-2 0,50-11 0,-48 7 0,0 2 0,37-2 0,619 5 0,-329 5 0,3544-3 0,-3872-2 0,1 0 0,45-12 0,-43 8 0,-1 0 0,33 0 0,646 4 0,-341 5 0,-311-3 0,0 3 0,82 15 0,-50 2 0,-51-10 0,0-2 0,52 5 0,-46-9 0,54 13 0,-24-3 0,-28-4 0,0 1 0,61 26 0,-2-1 0,99 16 0,-120-31 0,132 14 0,-141-14 0,-53-14 0,0-1 0,0-1 0,44 5 0,-22-5 0,52 12 0,-19-3 0,-4 1 0,-47-9 0,-1-1 0,35 3 0,-19-3 0,0 1 0,67 19 0,-70-14 0,-1-3 0,2 0 0,56 2 0,-60-7 0,1 1 0,40 11 0,-4-1 0,74 19 0,-118-26 0,-1 1 0,25 12 0,-33-12 0,0-1 0,0-1 0,0-1 0,1 0 0,34 3 0,0-1 0,0 2 0,-1 2 0,61 21 0,-91-25 0,17 6 0,45 23 0,-49-20 0,64 20 0,210 63 0,-252-75 0,107 39 0,-112-48 0,-1 2 0,0 2 0,76 41 0,-106-49 0,1-1 0,33 11 0,-37-15 0,0 1 0,-1 0 0,0 1 0,0 1 0,19 13 0,23 21 0,-32-26 0,-2 2 0,27 25 0,-24-16 0,6 3 0,-2 2 0,-1 2 0,31 45 0,69 147 0,-83-146 0,-39-69 0,0 1 0,-1 0 0,-1 1 0,0-1 0,0 2 0,-2-1 0,0 1 0,0-1 0,3 22 0,-2 65 0,-8 109 0,-2-57 0,5-127 0,-2 0 0,-1 0 0,-1-1 0,-8 32 0,7-44 0,0-1 0,-1 0 0,-1 0 0,1 0 0,-2 0 0,0-1 0,0 0 0,-1-1 0,-1 0 0,-10 11 0,-16 20 0,29-32 0,-1-1 0,0 0 0,0 0 0,-1-1 0,1 0 0,-2 0 0,-11 7 0,-41 18 0,39-22 0,0 2 0,1 0 0,0 1 0,-33 29 0,39-31 0,0 0 0,-1-1 0,0-1 0,-1-1 0,0 0 0,-34 11 0,28-11 0,0 1 0,1 1 0,-27 17 0,39-21 0,-20 16 0,-1-2 0,-2-1 0,1-1 0,-65 23 0,10-9 0,55-18 0,-59 15 0,-53 5 0,82-18 0,39-10 0,0 0 0,-47 4 0,51-8 0,0 1 0,1 1 0,-1 0 0,1 2 0,-26 11 0,-12 3 0,36-15 0,0-1 0,-37 4 0,-30 6 0,-121 28 0,167-32 0,1 1 0,-69 29 0,90-34 0,1 0 0,-1-1 0,0-2 0,-1 0 0,1 0 0,0-2 0,-1 0 0,-23-3 0,18 1 0,1 1 0,0 1 0,-1 1 0,-36 8 0,29-3 0,0-2 0,0 0 0,-52-2 0,1 1 0,-5 12 0,64-10 0,-46 4 0,-7-8 0,52-3 0,1 1 0,-1 2 0,1 0 0,-36 9 0,-110 33 0,142-39 0,0-1 0,0-1 0,-50-2 0,51-2 0,1 1 0,-1 2 0,1 1 0,-37 8 0,28-3 0,0-1 0,-1-2 0,-48 1 0,-112-8 0,67-1 0,-2769 3 0,2872-1 0,0-2 0,-50-11 0,48 7 0,-1 2 0,-35-2 0,22 6 0,1-2 0,-70-14 0,81 12 0,0 1 0,-50 1 0,53 3 0,0-1 0,0-2 0,-45-9 0,32 4 0,0 1 0,0 3 0,-1 1 0,-73 4 0,-54-3 0,81-14 0,64 10 0,0 1 0,-25-1 0,-409 2 0,235 7 0,-1495-3 0,1689 2 0,1 0 0,-47 12 0,45-8 0,-1-1 0,-32 2 0,-598-5 0,318-5 0,320 5 0,0 0 0,0 1 0,-28 8 0,25-5 0,-50 6 0,-358-9 0,223-5 0,-2044 2 0,2228-2 0,0-1 0,-50-11 0,48 8 0,-1 0 0,-35-1 0,-19 8 0,54 0 0,1 0 0,-1-2 0,1-1 0,-48-11 0,40 6 0,0 1 0,0 2 0,0 1 0,-54 4 0,-47-4 0,110-1 0,-49-14 0,32 7 0,-8-1 0,24 4 0,-1 1 0,0 2 0,-43-2 0,18 5 0,0-2 0,-54-11 0,71 10 0,-50-1 0,57 5 0,0-2 0,-58-11 0,-17-3 0,85 15 0,0 0 0,0-2 0,0 0 0,1-1 0,0-1 0,-24-10 0,27 9 0,-1 1 0,-1 0 0,1 1 0,-1 1 0,1 1 0,-1 1 0,-23-1 0,13 1 0,-52-11 0,31 2 0,-72-4 0,-10-2 0,34 4 0,69 10 0,-1 0 0,1-2 0,-1-1 0,-44-16 0,27 6 0,-1 2 0,-1 2 0,-93-10 0,100 16 0,-107-26 0,127 29 0,1-2 0,0 0 0,0-1 0,-29-13 0,-11-3 0,-161-43 0,177 50 0,23 9 0,1-1 0,0-1 0,1 0 0,0-2 0,0 0 0,1-1 0,0-1 0,-23-20 0,30 23 0,1-1 0,0 0 0,0-1 0,1 0 0,1 0 0,0-1 0,1 0 0,-12-24 0,8 5 0,2 0 0,1-1 0,-6-47 0,-2 3 0,10 51 0,1-1 0,-1-28 0,2 18 0,-10-47 0,7 51 0,-5-67 0,13-295 0,0 383 0,-1 0 0,2 0 0,-1 0 0,2 0 0,-1 1 0,1-1 0,1 1 0,0-1 0,0 1 0,1 0 0,8-10 0,-1-5 0,0-1 0,10-33 0,-16 41 0,0 0 0,1 1 0,0 0 0,2 1 0,0-1 0,1 2 0,17-23 0,-12 20 0,-2-1 0,0 0 0,-1-1 0,17-38 0,-18 33 0,2 1 0,28-40 0,-17 29 0,-1-2 0,22-48 0,13-23 0,-43 82-1365,-4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23:09:37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1462 24575,'15'-2'0,"-1"-1"0,1 0 0,-1 0 0,1-2 0,-1 0 0,23-11 0,15-5 0,88-39 0,-26 10 0,-95 42 0,33-11 0,85-46 0,-95 44 0,2 1 0,0 3 0,50-14 0,72-27 0,-134 45 0,0 3 0,40-9 0,39-12 0,-30 9 0,-61 18 0,0-1 0,-1-1 0,34-15 0,-23 8 0,1 1 0,1 2 0,35-8 0,45-15 0,-41 13 0,-51 16 0,-1-1 0,0-1 0,22-10 0,6-4 0,1 3 0,1 2 0,78-15 0,-39 11 0,-44 8 0,0-1 0,57-24 0,-58 20 0,1 1 0,49-8 0,-11 2 0,190-52 0,-209 50 0,-40 14 0,0 0 0,27-5 0,201-58 0,-218 63 0,-1-1 0,41-20 0,-39 15 0,54-16 0,-49 18 0,-1-1 0,40-21 0,46-17 0,-39 26 0,68-25 0,-57-5-1365,-75 47-5461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0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6/11/2022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517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8" Type="http://schemas.openxmlformats.org/officeDocument/2006/relationships/image" Target="../media/image5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18" Type="http://schemas.openxmlformats.org/officeDocument/2006/relationships/image" Target="../media/image29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17" Type="http://schemas.openxmlformats.org/officeDocument/2006/relationships/customXml" Target="../ink/ink26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5.png"/><Relationship Id="rId19" Type="http://schemas.openxmlformats.org/officeDocument/2006/relationships/customXml" Target="../ink/ink27.xml"/><Relationship Id="rId4" Type="http://schemas.openxmlformats.org/officeDocument/2006/relationships/image" Target="../media/image22.png"/><Relationship Id="rId9" Type="http://schemas.openxmlformats.org/officeDocument/2006/relationships/customXml" Target="../ink/ink22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4.xml"/><Relationship Id="rId18" Type="http://schemas.openxmlformats.org/officeDocument/2006/relationships/image" Target="../media/image40.png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37.png"/><Relationship Id="rId17" Type="http://schemas.openxmlformats.org/officeDocument/2006/relationships/customXml" Target="../ink/ink36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36.png"/><Relationship Id="rId19" Type="http://schemas.openxmlformats.org/officeDocument/2006/relationships/customXml" Target="../ink/ink37.xml"/><Relationship Id="rId4" Type="http://schemas.openxmlformats.org/officeDocument/2006/relationships/image" Target="../media/image33.png"/><Relationship Id="rId9" Type="http://schemas.openxmlformats.org/officeDocument/2006/relationships/customXml" Target="../ink/ink32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A40AF-9C52-4E46-947E-E5A20F66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039" y="2214081"/>
            <a:ext cx="4955413" cy="192113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 Condensed" panose="020B0502040204020203" pitchFamily="34" charset="0"/>
              </a:rPr>
              <a:t>PROJECT APLIKASI MULTIMEDIA</a:t>
            </a:r>
            <a:endParaRPr lang="id-ID" sz="24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627E4-1B14-4718-A0C9-12352437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57" y="4478551"/>
            <a:ext cx="4802638" cy="1013255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SISTEM MULTIMEDIA **</a:t>
            </a:r>
          </a:p>
          <a:p>
            <a:r>
              <a:rPr lang="en-US" dirty="0">
                <a:latin typeface="Comic Sans MS" panose="030F0702030302020204" pitchFamily="66" charset="0"/>
              </a:rPr>
              <a:t>AMARAN SHIDIQ</a:t>
            </a:r>
            <a:endParaRPr lang="id-ID" dirty="0">
              <a:latin typeface="Comic Sans MS" panose="030F0702030302020204" pitchFamily="66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white jigsaw puzzle with a red piece standing out">
            <a:extLst>
              <a:ext uri="{FF2B5EF4-FFF2-40B4-BE49-F238E27FC236}">
                <a16:creationId xmlns:a16="http://schemas.microsoft.com/office/drawing/2014/main" id="{EFE89B11-0048-43DF-B5DB-8ECB0CF28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1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1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133BAF-399A-45F9-AA6A-9D20E7E8F3E6}"/>
              </a:ext>
            </a:extLst>
          </p:cNvPr>
          <p:cNvSpPr txBox="1"/>
          <p:nvPr/>
        </p:nvSpPr>
        <p:spPr>
          <a:xfrm>
            <a:off x="900061" y="419454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(WEBSITE PROGATE SEDERHANA)</a:t>
            </a:r>
            <a:endParaRPr lang="id-ID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205320-E37D-4055-82F8-9C4A84AE3616}"/>
              </a:ext>
            </a:extLst>
          </p:cNvPr>
          <p:cNvSpPr txBox="1"/>
          <p:nvPr/>
        </p:nvSpPr>
        <p:spPr>
          <a:xfrm>
            <a:off x="1703173" y="2230915"/>
            <a:ext cx="8785654" cy="239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Fierdho</a:t>
            </a: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Haryawan</a:t>
            </a: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(52418715)</a:t>
            </a:r>
          </a:p>
          <a:p>
            <a:pPr marL="342900" lvl="0" indent="-342900" algn="ctr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Gomgom</a:t>
            </a:r>
            <a:r>
              <a:rPr lang="en-US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Lubis</a:t>
            </a:r>
            <a: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( 52418959 )</a:t>
            </a:r>
            <a:endParaRPr lang="en-US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Rakha Rifandi Putra ( 54418837 )</a:t>
            </a:r>
          </a:p>
        </p:txBody>
      </p:sp>
    </p:spTree>
    <p:extLst>
      <p:ext uri="{BB962C8B-B14F-4D97-AF65-F5344CB8AC3E}">
        <p14:creationId xmlns:p14="http://schemas.microsoft.com/office/powerpoint/2010/main" val="187922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4CEC-28BF-480B-B71C-761E2633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Tentang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Aplikasi</a:t>
            </a:r>
            <a:endParaRPr lang="en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DC93F-60BC-4AC2-9882-E1E4EE9B48A5}"/>
              </a:ext>
            </a:extLst>
          </p:cNvPr>
          <p:cNvSpPr txBox="1"/>
          <p:nvPr/>
        </p:nvSpPr>
        <p:spPr>
          <a:xfrm>
            <a:off x="393895" y="1690687"/>
            <a:ext cx="11521440" cy="373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Comic Sans MS" panose="030F0702030302020204" pitchFamily="66" charset="0"/>
              </a:rPr>
              <a:t>Aplikasi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dibuat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adalah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sebuah</a:t>
            </a:r>
            <a:r>
              <a:rPr lang="en-US" sz="2000" dirty="0">
                <a:latin typeface="Comic Sans MS" panose="030F0702030302020204" pitchFamily="66" charset="0"/>
              </a:rPr>
              <a:t> Website </a:t>
            </a:r>
            <a:r>
              <a:rPr lang="en-US" sz="2000" dirty="0" err="1">
                <a:latin typeface="Comic Sans MS" panose="030F0702030302020204" pitchFamily="66" charset="0"/>
              </a:rPr>
              <a:t>sederhana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berisi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sebuah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konten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mengenai</a:t>
            </a:r>
            <a:r>
              <a:rPr lang="en-US" sz="2000" dirty="0">
                <a:latin typeface="Comic Sans MS" panose="030F0702030302020204" pitchFamily="66" charset="0"/>
              </a:rPr>
              <a:t> program </a:t>
            </a:r>
            <a:r>
              <a:rPr lang="en-US" sz="2000" dirty="0" err="1">
                <a:latin typeface="Comic Sans MS" panose="030F0702030302020204" pitchFamily="66" charset="0"/>
              </a:rPr>
              <a:t>pelatihan</a:t>
            </a:r>
            <a:r>
              <a:rPr lang="en-US" sz="2000" dirty="0">
                <a:latin typeface="Comic Sans MS" panose="030F0702030302020204" pitchFamily="66" charset="0"/>
              </a:rPr>
              <a:t> Front-End yang </a:t>
            </a:r>
            <a:r>
              <a:rPr lang="en-US" sz="2000" dirty="0" err="1">
                <a:latin typeface="Comic Sans MS" panose="030F0702030302020204" pitchFamily="66" charset="0"/>
              </a:rPr>
              <a:t>diadakan</a:t>
            </a:r>
            <a:r>
              <a:rPr lang="en-US" sz="2000" dirty="0">
                <a:latin typeface="Comic Sans MS" panose="030F0702030302020204" pitchFamily="66" charset="0"/>
              </a:rPr>
              <a:t> oleh </a:t>
            </a:r>
            <a:r>
              <a:rPr lang="en-US" sz="2000" dirty="0" err="1">
                <a:latin typeface="Comic Sans MS" panose="030F0702030302020204" pitchFamily="66" charset="0"/>
              </a:rPr>
              <a:t>Progate</a:t>
            </a:r>
            <a:r>
              <a:rPr lang="en-US" sz="2000" dirty="0">
                <a:latin typeface="Comic Sans MS" panose="030F0702030302020204" pitchFamily="66" charset="0"/>
              </a:rPr>
              <a:t>. Website </a:t>
            </a:r>
            <a:r>
              <a:rPr lang="en-US" sz="2000" dirty="0" err="1">
                <a:latin typeface="Comic Sans MS" panose="030F0702030302020204" pitchFamily="66" charset="0"/>
              </a:rPr>
              <a:t>ini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bersifat</a:t>
            </a:r>
            <a:r>
              <a:rPr lang="en-US" sz="2000" dirty="0">
                <a:latin typeface="Comic Sans MS" panose="030F0702030302020204" pitchFamily="66" charset="0"/>
              </a:rPr>
              <a:t> statis yang </a:t>
            </a:r>
            <a:r>
              <a:rPr lang="en-US" sz="2000" dirty="0" err="1">
                <a:latin typeface="Comic Sans MS" panose="030F0702030302020204" pitchFamily="66" charset="0"/>
              </a:rPr>
              <a:t>hanya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memiliki</a:t>
            </a:r>
            <a:r>
              <a:rPr lang="en-US" sz="2000" dirty="0">
                <a:latin typeface="Comic Sans MS" panose="030F0702030302020204" pitchFamily="66" charset="0"/>
              </a:rPr>
              <a:t> 1 </a:t>
            </a:r>
            <a:r>
              <a:rPr lang="en-US" sz="2000" dirty="0" err="1">
                <a:latin typeface="Comic Sans MS" panose="030F0702030302020204" pitchFamily="66" charset="0"/>
              </a:rPr>
              <a:t>halaman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saja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memuat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semua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informasi</a:t>
            </a:r>
            <a:r>
              <a:rPr lang="en-US" sz="2000" dirty="0">
                <a:latin typeface="Comic Sans MS" panose="030F0702030302020204" pitchFamily="66" charset="0"/>
              </a:rPr>
              <a:t> yang </a:t>
            </a:r>
            <a:r>
              <a:rPr lang="en-US" sz="2000" dirty="0" err="1">
                <a:latin typeface="Comic Sans MS" panose="030F0702030302020204" pitchFamily="66" charset="0"/>
              </a:rPr>
              <a:t>tersedia</a:t>
            </a:r>
            <a:r>
              <a:rPr lang="en-US" sz="2000" dirty="0">
                <a:latin typeface="Comic Sans MS" panose="030F0702030302020204" pitchFamily="66" charset="0"/>
              </a:rPr>
              <a:t>, dan website </a:t>
            </a:r>
            <a:r>
              <a:rPr lang="en-US" sz="2000" dirty="0" err="1">
                <a:latin typeface="Comic Sans MS" panose="030F0702030302020204" pitchFamily="66" charset="0"/>
              </a:rPr>
              <a:t>ini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disematkan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beberapa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komponen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dari</a:t>
            </a:r>
            <a:r>
              <a:rPr lang="en-US" sz="2000" dirty="0">
                <a:latin typeface="Comic Sans MS" panose="030F0702030302020204" pitchFamily="66" charset="0"/>
              </a:rPr>
              <a:t> multimedia, </a:t>
            </a:r>
            <a:r>
              <a:rPr lang="en-US" sz="2000" dirty="0" err="1">
                <a:latin typeface="Comic Sans MS" panose="030F0702030302020204" pitchFamily="66" charset="0"/>
              </a:rPr>
              <a:t>yaitu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Teks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Gambar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err="1">
                <a:latin typeface="Comic Sans MS" panose="030F0702030302020204" pitchFamily="66" charset="0"/>
              </a:rPr>
              <a:t>Tombol</a:t>
            </a:r>
            <a:r>
              <a:rPr lang="en-US" sz="2000" dirty="0">
                <a:latin typeface="Comic Sans MS" panose="030F0702030302020204" pitchFamily="66" charset="0"/>
              </a:rPr>
              <a:t> Button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23604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54A3-EFBD-4756-9F2D-62501A00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Tampilan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Awal</a:t>
            </a:r>
            <a:endParaRPr lang="en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8CEEE-7DDE-591F-CE51-9C412C8A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2" b="7691"/>
          <a:stretch/>
        </p:blipFill>
        <p:spPr>
          <a:xfrm>
            <a:off x="1279770" y="1557354"/>
            <a:ext cx="9632458" cy="4302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9CBF37-8EB9-D1F4-4BF9-FCCD2047A010}"/>
                  </a:ext>
                </a:extLst>
              </p14:cNvPr>
              <p14:cNvContentPartPr/>
              <p14:nvPr/>
            </p14:nvContentPartPr>
            <p14:xfrm>
              <a:off x="7466294" y="1613692"/>
              <a:ext cx="2825280" cy="38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9CBF37-8EB9-D1F4-4BF9-FCCD2047A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654" y="1595692"/>
                <a:ext cx="2860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5BB8B2-623C-45F6-B3DB-FEC9565B6B4B}"/>
                  </a:ext>
                </a:extLst>
              </p14:cNvPr>
              <p14:cNvContentPartPr/>
              <p14:nvPr/>
            </p14:nvContentPartPr>
            <p14:xfrm>
              <a:off x="9427214" y="1304452"/>
              <a:ext cx="337680" cy="356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5BB8B2-623C-45F6-B3DB-FEC9565B6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09214" y="1286452"/>
                <a:ext cx="3733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F06D5C-B745-FDB4-1BB3-57D1C11C95C6}"/>
                  </a:ext>
                </a:extLst>
              </p14:cNvPr>
              <p14:cNvContentPartPr/>
              <p14:nvPr/>
            </p14:nvContentPartPr>
            <p14:xfrm>
              <a:off x="9581294" y="1272412"/>
              <a:ext cx="271800" cy="15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F06D5C-B745-FDB4-1BB3-57D1C11C95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3654" y="1254772"/>
                <a:ext cx="307440" cy="185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1ADE794-CAC6-CF0B-6061-9DE0A9B4210C}"/>
              </a:ext>
            </a:extLst>
          </p:cNvPr>
          <p:cNvSpPr txBox="1"/>
          <p:nvPr/>
        </p:nvSpPr>
        <p:spPr>
          <a:xfrm>
            <a:off x="9427214" y="81136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BUTTON</a:t>
            </a:r>
            <a:endParaRPr lang="en-ID" b="1" dirty="0">
              <a:latin typeface="Comic Sans MS" panose="030F07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57660-FC2F-4C0D-445C-67C01BA0572D}"/>
              </a:ext>
            </a:extLst>
          </p:cNvPr>
          <p:cNvSpPr txBox="1"/>
          <p:nvPr/>
        </p:nvSpPr>
        <p:spPr>
          <a:xfrm>
            <a:off x="1009950" y="88952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LOGO (GAMBAR)</a:t>
            </a:r>
            <a:endParaRPr lang="en-ID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1A50A7-52E3-D0EE-8BFE-917A340B45EA}"/>
                  </a:ext>
                </a:extLst>
              </p14:cNvPr>
              <p14:cNvContentPartPr/>
              <p14:nvPr/>
            </p14:nvContentPartPr>
            <p14:xfrm>
              <a:off x="1789454" y="1604692"/>
              <a:ext cx="1289520" cy="40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1A50A7-52E3-D0EE-8BFE-917A340B45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1454" y="1586692"/>
                <a:ext cx="13251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4846AD-053F-ECD6-A43E-57FD48DAD166}"/>
                  </a:ext>
                </a:extLst>
              </p14:cNvPr>
              <p14:cNvContentPartPr/>
              <p14:nvPr/>
            </p14:nvContentPartPr>
            <p14:xfrm>
              <a:off x="2048654" y="1313092"/>
              <a:ext cx="282240" cy="29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4846AD-053F-ECD6-A43E-57FD48DAD1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1014" y="1295452"/>
                <a:ext cx="31788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02DD043-5B4C-75C8-6470-D59DFFF32252}"/>
              </a:ext>
            </a:extLst>
          </p:cNvPr>
          <p:cNvGrpSpPr/>
          <p:nvPr/>
        </p:nvGrpSpPr>
        <p:grpSpPr>
          <a:xfrm>
            <a:off x="1983134" y="1313452"/>
            <a:ext cx="296280" cy="154440"/>
            <a:chOff x="1983134" y="1313452"/>
            <a:chExt cx="29628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6DFC4E-15FC-05FC-7C28-E3FCA802299F}"/>
                    </a:ext>
                  </a:extLst>
                </p14:cNvPr>
                <p14:cNvContentPartPr/>
                <p14:nvPr/>
              </p14:nvContentPartPr>
              <p14:xfrm>
                <a:off x="1983134" y="1335772"/>
                <a:ext cx="47520" cy="13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6DFC4E-15FC-05FC-7C28-E3FCA80229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134" y="1318132"/>
                  <a:ext cx="83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3EE92D-8972-82FB-E0F3-726C1188DC5E}"/>
                    </a:ext>
                  </a:extLst>
                </p14:cNvPr>
                <p14:cNvContentPartPr/>
                <p14:nvPr/>
              </p14:nvContentPartPr>
              <p14:xfrm>
                <a:off x="2060534" y="1313452"/>
                <a:ext cx="218880" cy="3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3EE92D-8972-82FB-E0F3-726C1188DC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42534" y="1295452"/>
                  <a:ext cx="25452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302C8F5-2369-02BA-5212-C6FE87ACC330}"/>
                  </a:ext>
                </a:extLst>
              </p14:cNvPr>
              <p14:cNvContentPartPr/>
              <p14:nvPr/>
            </p14:nvContentPartPr>
            <p14:xfrm>
              <a:off x="2510894" y="2754892"/>
              <a:ext cx="7008480" cy="1368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302C8F5-2369-02BA-5212-C6FE87ACC33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92894" y="2736892"/>
                <a:ext cx="7044120" cy="140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D921884-45CD-E3CD-403F-8033ED370F15}"/>
              </a:ext>
            </a:extLst>
          </p:cNvPr>
          <p:cNvGrpSpPr/>
          <p:nvPr/>
        </p:nvGrpSpPr>
        <p:grpSpPr>
          <a:xfrm>
            <a:off x="9452774" y="2704132"/>
            <a:ext cx="1713960" cy="657360"/>
            <a:chOff x="9452774" y="2704132"/>
            <a:chExt cx="171396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CEAB19-BB2D-F1AE-93CC-3D26E94D9CCD}"/>
                    </a:ext>
                  </a:extLst>
                </p14:cNvPr>
                <p14:cNvContentPartPr/>
                <p14:nvPr/>
              </p14:nvContentPartPr>
              <p14:xfrm>
                <a:off x="9452774" y="2835172"/>
                <a:ext cx="1546920" cy="526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CEAB19-BB2D-F1AE-93CC-3D26E94D9C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5134" y="2817532"/>
                  <a:ext cx="15825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22C025-AF18-E025-495A-34C400FF13C6}"/>
                    </a:ext>
                  </a:extLst>
                </p14:cNvPr>
                <p14:cNvContentPartPr/>
                <p14:nvPr/>
              </p14:nvContentPartPr>
              <p14:xfrm>
                <a:off x="10946774" y="2816812"/>
                <a:ext cx="165600" cy="4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22C025-AF18-E025-495A-34C400FF13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29134" y="2799172"/>
                  <a:ext cx="201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6E19DF-1659-AC9D-47C2-C9A30558FDEB}"/>
                    </a:ext>
                  </a:extLst>
                </p14:cNvPr>
                <p14:cNvContentPartPr/>
                <p14:nvPr/>
              </p14:nvContentPartPr>
              <p14:xfrm>
                <a:off x="10869374" y="2704132"/>
                <a:ext cx="297360" cy="11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6E19DF-1659-AC9D-47C2-C9A30558FD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51734" y="2686132"/>
                  <a:ext cx="333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6738A4-BC5C-5B9B-2946-4AD374FBC795}"/>
                    </a:ext>
                  </a:extLst>
                </p14:cNvPr>
                <p14:cNvContentPartPr/>
                <p14:nvPr/>
              </p14:nvContentPartPr>
              <p14:xfrm>
                <a:off x="11049374" y="2845252"/>
                <a:ext cx="75600" cy="15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6738A4-BC5C-5B9B-2946-4AD374FBC7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31734" y="2827252"/>
                  <a:ext cx="11124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1D8C2C-F28B-6397-9FB0-66A4F2749AAA}"/>
              </a:ext>
            </a:extLst>
          </p:cNvPr>
          <p:cNvSpPr txBox="1"/>
          <p:nvPr/>
        </p:nvSpPr>
        <p:spPr>
          <a:xfrm>
            <a:off x="11124974" y="255386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TEKS</a:t>
            </a:r>
            <a:endParaRPr lang="en-ID" b="1" dirty="0">
              <a:latin typeface="Comic Sans MS" panose="030F0702030302020204" pitchFamily="66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0A38B8-4E53-9999-2A28-D40B6D4EFCA5}"/>
              </a:ext>
            </a:extLst>
          </p:cNvPr>
          <p:cNvGrpSpPr/>
          <p:nvPr/>
        </p:nvGrpSpPr>
        <p:grpSpPr>
          <a:xfrm>
            <a:off x="1532414" y="5473252"/>
            <a:ext cx="515520" cy="618840"/>
            <a:chOff x="1532414" y="5473252"/>
            <a:chExt cx="51552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C943EE-D735-55AE-FE6B-8570545A9563}"/>
                    </a:ext>
                  </a:extLst>
                </p14:cNvPr>
                <p14:cNvContentPartPr/>
                <p14:nvPr/>
              </p14:nvContentPartPr>
              <p14:xfrm>
                <a:off x="1575614" y="5473252"/>
                <a:ext cx="472320" cy="59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C943EE-D735-55AE-FE6B-8570545A95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57614" y="5455612"/>
                  <a:ext cx="5079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37190D-F2C5-9ED8-4A81-384A0FF67304}"/>
                    </a:ext>
                  </a:extLst>
                </p14:cNvPr>
                <p14:cNvContentPartPr/>
                <p14:nvPr/>
              </p14:nvContentPartPr>
              <p14:xfrm>
                <a:off x="1532414" y="5911012"/>
                <a:ext cx="360" cy="166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37190D-F2C5-9ED8-4A81-384A0FF673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14414" y="5893012"/>
                  <a:ext cx="36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6EA8B0-576D-1516-799B-F1A9BA262CF1}"/>
                    </a:ext>
                  </a:extLst>
                </p14:cNvPr>
                <p14:cNvContentPartPr/>
                <p14:nvPr/>
              </p14:nvContentPartPr>
              <p14:xfrm>
                <a:off x="1533854" y="6065092"/>
                <a:ext cx="294840" cy="2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6EA8B0-576D-1516-799B-F1A9BA262C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16214" y="6047092"/>
                  <a:ext cx="330480" cy="62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B6A8420-1AF0-B2A6-8F22-7A566CB27A43}"/>
              </a:ext>
            </a:extLst>
          </p:cNvPr>
          <p:cNvSpPr txBox="1"/>
          <p:nvPr/>
        </p:nvSpPr>
        <p:spPr>
          <a:xfrm>
            <a:off x="259442" y="6168980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BACKGROUND (GAMBAR)</a:t>
            </a:r>
            <a:endParaRPr lang="en-ID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E5C589-804B-8985-339C-0AC6F9875306}"/>
                  </a:ext>
                </a:extLst>
              </p14:cNvPr>
              <p14:cNvContentPartPr/>
              <p14:nvPr/>
            </p14:nvContentPartPr>
            <p14:xfrm>
              <a:off x="4403054" y="4058092"/>
              <a:ext cx="3273840" cy="1107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E5C589-804B-8985-339C-0AC6F987530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85414" y="4040452"/>
                <a:ext cx="3309480" cy="1143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9417DCD-826A-BEE1-2011-D45DAEC12ACE}"/>
              </a:ext>
            </a:extLst>
          </p:cNvPr>
          <p:cNvSpPr txBox="1"/>
          <p:nvPr/>
        </p:nvSpPr>
        <p:spPr>
          <a:xfrm>
            <a:off x="27583" y="35119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BUTTON</a:t>
            </a:r>
            <a:endParaRPr lang="en-ID" b="1" dirty="0">
              <a:latin typeface="Comic Sans MS" panose="030F0702030302020204" pitchFamily="66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E14767-1485-544D-E4F6-C134F8E9635F}"/>
              </a:ext>
            </a:extLst>
          </p:cNvPr>
          <p:cNvGrpSpPr/>
          <p:nvPr/>
        </p:nvGrpSpPr>
        <p:grpSpPr>
          <a:xfrm>
            <a:off x="1249454" y="3657052"/>
            <a:ext cx="3129480" cy="1236960"/>
            <a:chOff x="1249454" y="3657052"/>
            <a:chExt cx="3129480" cy="12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DDE706-931D-7D98-A890-C9D0AFCC54D6}"/>
                    </a:ext>
                  </a:extLst>
                </p14:cNvPr>
                <p14:cNvContentPartPr/>
                <p14:nvPr/>
              </p14:nvContentPartPr>
              <p14:xfrm>
                <a:off x="1312454" y="3749572"/>
                <a:ext cx="3066480" cy="1144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DDE706-931D-7D98-A890-C9D0AFCC54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94454" y="3731572"/>
                  <a:ext cx="3102120" cy="11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B41EF6-D3B2-FC71-DEBA-14D1028B76A3}"/>
                    </a:ext>
                  </a:extLst>
                </p14:cNvPr>
                <p14:cNvContentPartPr/>
                <p14:nvPr/>
              </p14:nvContentPartPr>
              <p14:xfrm>
                <a:off x="1249454" y="3657052"/>
                <a:ext cx="205920" cy="23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B41EF6-D3B2-FC71-DEBA-14D1028B76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31814" y="3639412"/>
                  <a:ext cx="241560" cy="26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10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35" grpId="0"/>
      <p:bldP spid="41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54A3-EFBD-4756-9F2D-62501A00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Tampilan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Tengah</a:t>
            </a:r>
            <a:endParaRPr lang="en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879E6-5187-55AF-98C2-3A9A75F56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3"/>
          <a:stretch/>
        </p:blipFill>
        <p:spPr>
          <a:xfrm>
            <a:off x="1482107" y="1523262"/>
            <a:ext cx="9227784" cy="4491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82E446-270F-9CA9-8497-A79CC04D6D53}"/>
                  </a:ext>
                </a:extLst>
              </p14:cNvPr>
              <p14:cNvContentPartPr/>
              <p14:nvPr/>
            </p14:nvContentPartPr>
            <p14:xfrm>
              <a:off x="4646054" y="2548972"/>
              <a:ext cx="2772720" cy="350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82E446-270F-9CA9-8497-A79CC04D6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8414" y="2530972"/>
                <a:ext cx="28083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9ADE44B-5505-C5E6-6287-EC8ED09DF159}"/>
              </a:ext>
            </a:extLst>
          </p:cNvPr>
          <p:cNvGrpSpPr/>
          <p:nvPr/>
        </p:nvGrpSpPr>
        <p:grpSpPr>
          <a:xfrm>
            <a:off x="7417694" y="2458972"/>
            <a:ext cx="3373560" cy="271080"/>
            <a:chOff x="7417694" y="2458972"/>
            <a:chExt cx="337356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577F19-286B-B974-7323-06F021557C13}"/>
                    </a:ext>
                  </a:extLst>
                </p14:cNvPr>
                <p14:cNvContentPartPr/>
                <p14:nvPr/>
              </p14:nvContentPartPr>
              <p14:xfrm>
                <a:off x="7417694" y="2575252"/>
                <a:ext cx="3347640" cy="15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577F19-286B-B974-7323-06F021557C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00054" y="2557612"/>
                  <a:ext cx="3383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6E87E1-E2AA-F259-4A66-1472EE4C37C5}"/>
                    </a:ext>
                  </a:extLst>
                </p14:cNvPr>
                <p14:cNvContentPartPr/>
                <p14:nvPr/>
              </p14:nvContentPartPr>
              <p14:xfrm>
                <a:off x="10632134" y="2458972"/>
                <a:ext cx="159120" cy="26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6E87E1-E2AA-F259-4A66-1472EE4C37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4134" y="2441332"/>
                  <a:ext cx="194760" cy="30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B83235-0290-2DA3-F9C7-A0E2335251C9}"/>
              </a:ext>
            </a:extLst>
          </p:cNvPr>
          <p:cNvSpPr txBox="1"/>
          <p:nvPr/>
        </p:nvSpPr>
        <p:spPr>
          <a:xfrm>
            <a:off x="10958498" y="24071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TEKS</a:t>
            </a:r>
            <a:endParaRPr lang="en-ID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763553-7358-6945-07A8-BD3A2AFE85B4}"/>
                  </a:ext>
                </a:extLst>
              </p14:cNvPr>
              <p14:cNvContentPartPr/>
              <p14:nvPr/>
            </p14:nvContentPartPr>
            <p14:xfrm>
              <a:off x="2317574" y="3038212"/>
              <a:ext cx="7458120" cy="1523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763553-7358-6945-07A8-BD3A2AFE85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9574" y="3020212"/>
                <a:ext cx="7493760" cy="155916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8357216-73AA-125B-C601-61ECCC6CD0A9}"/>
              </a:ext>
            </a:extLst>
          </p:cNvPr>
          <p:cNvSpPr txBox="1"/>
          <p:nvPr/>
        </p:nvSpPr>
        <p:spPr>
          <a:xfrm>
            <a:off x="213577" y="622386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ICON (GAMBAR) + TEKS</a:t>
            </a:r>
            <a:endParaRPr lang="en-ID" b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8E7668-5944-E925-400A-438C6A959FD0}"/>
              </a:ext>
            </a:extLst>
          </p:cNvPr>
          <p:cNvGrpSpPr/>
          <p:nvPr/>
        </p:nvGrpSpPr>
        <p:grpSpPr>
          <a:xfrm>
            <a:off x="1210214" y="4365532"/>
            <a:ext cx="1172160" cy="1761480"/>
            <a:chOff x="1210214" y="4365532"/>
            <a:chExt cx="1172160" cy="176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74AC3A-14FF-1EBA-067B-569B46DBA68C}"/>
                    </a:ext>
                  </a:extLst>
                </p14:cNvPr>
                <p14:cNvContentPartPr/>
                <p14:nvPr/>
              </p14:nvContentPartPr>
              <p14:xfrm>
                <a:off x="1346654" y="4365532"/>
                <a:ext cx="1035720" cy="165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74AC3A-14FF-1EBA-067B-569B46DBA6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9014" y="4347532"/>
                  <a:ext cx="1071360" cy="16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6E740-9E68-9193-E48E-1F9D8AFE345C}"/>
                    </a:ext>
                  </a:extLst>
                </p14:cNvPr>
                <p14:cNvContentPartPr/>
                <p14:nvPr/>
              </p14:nvContentPartPr>
              <p14:xfrm>
                <a:off x="1210214" y="5911012"/>
                <a:ext cx="183600" cy="21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6E740-9E68-9193-E48E-1F9D8AFE34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2214" y="5893012"/>
                  <a:ext cx="219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249921-A8E0-B05C-DE4E-B0DD1DAC4D3C}"/>
                    </a:ext>
                  </a:extLst>
                </p14:cNvPr>
                <p14:cNvContentPartPr/>
                <p14:nvPr/>
              </p14:nvContentPartPr>
              <p14:xfrm>
                <a:off x="1320374" y="5885092"/>
                <a:ext cx="250920" cy="17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249921-A8E0-B05C-DE4E-B0DD1DAC4D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02374" y="5867092"/>
                  <a:ext cx="2865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29D1537-4190-BB56-6705-932AEF579F12}"/>
                  </a:ext>
                </a:extLst>
              </p14:cNvPr>
              <p14:cNvContentPartPr/>
              <p14:nvPr/>
            </p14:nvContentPartPr>
            <p14:xfrm>
              <a:off x="2290214" y="4430332"/>
              <a:ext cx="7654320" cy="773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29D1537-4190-BB56-6705-932AEF579F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2574" y="4412692"/>
                <a:ext cx="7689960" cy="80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B64183-BD4D-AB75-72A3-D6CAB6AFCB7D}"/>
              </a:ext>
            </a:extLst>
          </p:cNvPr>
          <p:cNvGrpSpPr/>
          <p:nvPr/>
        </p:nvGrpSpPr>
        <p:grpSpPr>
          <a:xfrm>
            <a:off x="9929414" y="4494412"/>
            <a:ext cx="938520" cy="270720"/>
            <a:chOff x="9929414" y="4494412"/>
            <a:chExt cx="93852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59A669-278F-52E4-73D5-79F28E4BCE71}"/>
                    </a:ext>
                  </a:extLst>
                </p14:cNvPr>
                <p14:cNvContentPartPr/>
                <p14:nvPr/>
              </p14:nvContentPartPr>
              <p14:xfrm>
                <a:off x="9929414" y="4584052"/>
                <a:ext cx="887040" cy="181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59A669-278F-52E4-73D5-79F28E4BCE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1774" y="4566052"/>
                  <a:ext cx="922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5DBF6C-8C1A-D0F5-95DE-13895BF024DA}"/>
                    </a:ext>
                  </a:extLst>
                </p14:cNvPr>
                <p14:cNvContentPartPr/>
                <p14:nvPr/>
              </p14:nvContentPartPr>
              <p14:xfrm>
                <a:off x="10714934" y="4494412"/>
                <a:ext cx="153000" cy="178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5DBF6C-8C1A-D0F5-95DE-13895BF024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97294" y="4476412"/>
                  <a:ext cx="188640" cy="21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6054CC0-EB7F-E16C-88C5-ED706D8BA4BB}"/>
              </a:ext>
            </a:extLst>
          </p:cNvPr>
          <p:cNvSpPr txBox="1"/>
          <p:nvPr/>
        </p:nvSpPr>
        <p:spPr>
          <a:xfrm>
            <a:off x="11000701" y="43770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TEKS</a:t>
            </a:r>
            <a:endParaRPr lang="en-ID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54A3-EFBD-4756-9F2D-62501A00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Tampilan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Bawah</a:t>
            </a:r>
            <a:endParaRPr lang="en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DC406-D576-C380-7F7E-B0C69266A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9"/>
          <a:stretch/>
        </p:blipFill>
        <p:spPr>
          <a:xfrm>
            <a:off x="1356574" y="1420232"/>
            <a:ext cx="9478850" cy="4589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9B4D35-E38E-58BD-89AD-11BC3399E14E}"/>
                  </a:ext>
                </a:extLst>
              </p14:cNvPr>
              <p14:cNvContentPartPr/>
              <p14:nvPr/>
            </p14:nvContentPartPr>
            <p14:xfrm>
              <a:off x="3916334" y="2049292"/>
              <a:ext cx="4275360" cy="229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9B4D35-E38E-58BD-89AD-11BC3399E1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334" y="2031292"/>
                <a:ext cx="4311000" cy="23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B78B31-13D8-E1C2-1E12-794D7425ACE7}"/>
                  </a:ext>
                </a:extLst>
              </p14:cNvPr>
              <p14:cNvContentPartPr/>
              <p14:nvPr/>
            </p14:nvContentPartPr>
            <p14:xfrm>
              <a:off x="8139134" y="2371852"/>
              <a:ext cx="2822040" cy="41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B78B31-13D8-E1C2-1E12-794D7425AC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494" y="2354212"/>
                <a:ext cx="28576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FF8DE0-4D06-1481-CE45-6E33FF339B7F}"/>
                  </a:ext>
                </a:extLst>
              </p14:cNvPr>
              <p14:cNvContentPartPr/>
              <p14:nvPr/>
            </p14:nvContentPartPr>
            <p14:xfrm>
              <a:off x="10714934" y="2201572"/>
              <a:ext cx="299160" cy="38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FF8DE0-4D06-1481-CE45-6E33FF339B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97294" y="2183932"/>
                <a:ext cx="33480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073B8FA-1C82-A84F-2A1F-1BE95125A775}"/>
              </a:ext>
            </a:extLst>
          </p:cNvPr>
          <p:cNvGrpSpPr/>
          <p:nvPr/>
        </p:nvGrpSpPr>
        <p:grpSpPr>
          <a:xfrm>
            <a:off x="1100054" y="4442932"/>
            <a:ext cx="6976800" cy="671040"/>
            <a:chOff x="1100054" y="4442932"/>
            <a:chExt cx="697680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D1E7F4-3272-218B-14A2-6816A492884B}"/>
                    </a:ext>
                  </a:extLst>
                </p14:cNvPr>
                <p14:cNvContentPartPr/>
                <p14:nvPr/>
              </p14:nvContentPartPr>
              <p14:xfrm>
                <a:off x="3953414" y="4570732"/>
                <a:ext cx="4123440" cy="54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D1E7F4-3272-218B-14A2-6816A49288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5774" y="4553092"/>
                  <a:ext cx="41590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DA1A5B-107B-F501-B2BB-27C82EDCB502}"/>
                    </a:ext>
                  </a:extLst>
                </p14:cNvPr>
                <p14:cNvContentPartPr/>
                <p14:nvPr/>
              </p14:nvContentPartPr>
              <p14:xfrm>
                <a:off x="1198694" y="4581892"/>
                <a:ext cx="276768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DA1A5B-107B-F501-B2BB-27C82EDCB5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1054" y="4563892"/>
                  <a:ext cx="2803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A4C87E-2E5E-558A-BE68-6FC3B22A9C8B}"/>
                    </a:ext>
                  </a:extLst>
                </p14:cNvPr>
                <p14:cNvContentPartPr/>
                <p14:nvPr/>
              </p14:nvContentPartPr>
              <p14:xfrm>
                <a:off x="1100054" y="4442932"/>
                <a:ext cx="239400" cy="23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A4C87E-2E5E-558A-BE68-6FC3B22A9C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2414" y="4424932"/>
                  <a:ext cx="27504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C6D278-330B-35A3-C74F-682C6FB25ABC}"/>
                  </a:ext>
                </a:extLst>
              </p14:cNvPr>
              <p14:cNvContentPartPr/>
              <p14:nvPr/>
            </p14:nvContentPartPr>
            <p14:xfrm>
              <a:off x="5316014" y="5292532"/>
              <a:ext cx="1472400" cy="58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C6D278-330B-35A3-C74F-682C6FB25A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8014" y="5274892"/>
                <a:ext cx="150804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565FC98-8CB5-FBD0-A37A-16F56BDA8876}"/>
              </a:ext>
            </a:extLst>
          </p:cNvPr>
          <p:cNvGrpSpPr/>
          <p:nvPr/>
        </p:nvGrpSpPr>
        <p:grpSpPr>
          <a:xfrm>
            <a:off x="5808134" y="5833972"/>
            <a:ext cx="322200" cy="369000"/>
            <a:chOff x="5808134" y="5833972"/>
            <a:chExt cx="32220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036202-C610-F184-212D-EDFFEF3D747F}"/>
                    </a:ext>
                  </a:extLst>
                </p14:cNvPr>
                <p14:cNvContentPartPr/>
                <p14:nvPr/>
              </p14:nvContentPartPr>
              <p14:xfrm>
                <a:off x="5975534" y="5833972"/>
                <a:ext cx="360" cy="33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036202-C610-F184-212D-EDFFEF3D74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57534" y="5815972"/>
                  <a:ext cx="36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B0F284-8EFD-91E6-C2B5-D1ECB8BDD423}"/>
                    </a:ext>
                  </a:extLst>
                </p14:cNvPr>
                <p14:cNvContentPartPr/>
                <p14:nvPr/>
              </p14:nvContentPartPr>
              <p14:xfrm>
                <a:off x="5808134" y="6039892"/>
                <a:ext cx="132120" cy="16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B0F284-8EFD-91E6-C2B5-D1ECB8BDD4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0134" y="6021892"/>
                  <a:ext cx="167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E4EE1A-3616-E55E-D244-005EA01D768C}"/>
                    </a:ext>
                  </a:extLst>
                </p14:cNvPr>
                <p14:cNvContentPartPr/>
                <p14:nvPr/>
              </p14:nvContentPartPr>
              <p14:xfrm>
                <a:off x="5963654" y="6065812"/>
                <a:ext cx="166680" cy="10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E4EE1A-3616-E55E-D244-005EA01D76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45654" y="6047812"/>
                  <a:ext cx="202320" cy="13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80A0122-FD59-34A9-79A2-BA0AD6FF984D}"/>
              </a:ext>
            </a:extLst>
          </p:cNvPr>
          <p:cNvSpPr txBox="1"/>
          <p:nvPr/>
        </p:nvSpPr>
        <p:spPr>
          <a:xfrm>
            <a:off x="216428" y="43781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TEKS</a:t>
            </a:r>
            <a:endParaRPr lang="en-ID" b="1" dirty="0"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C9745-7823-DF29-9A87-03D5CB80BF55}"/>
              </a:ext>
            </a:extLst>
          </p:cNvPr>
          <p:cNvSpPr txBox="1"/>
          <p:nvPr/>
        </p:nvSpPr>
        <p:spPr>
          <a:xfrm>
            <a:off x="5367176" y="634307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BUTTON</a:t>
            </a:r>
            <a:endParaRPr lang="en-ID" b="1" dirty="0"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60E37F-F071-7C0E-8CD8-6B27196D3A22}"/>
              </a:ext>
            </a:extLst>
          </p:cNvPr>
          <p:cNvSpPr txBox="1"/>
          <p:nvPr/>
        </p:nvSpPr>
        <p:spPr>
          <a:xfrm>
            <a:off x="11014094" y="217736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VIDEO</a:t>
            </a:r>
            <a:endParaRPr lang="en-ID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3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C4B25C-409F-4457-90C5-811D1BE2173F}"/>
              </a:ext>
            </a:extLst>
          </p:cNvPr>
          <p:cNvSpPr/>
          <p:nvPr/>
        </p:nvSpPr>
        <p:spPr>
          <a:xfrm>
            <a:off x="3265738" y="2967335"/>
            <a:ext cx="5660524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2317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115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Bahnschrift SemiBold Condensed</vt:lpstr>
      <vt:lpstr>Bahnschrift SemiBold SemiConden</vt:lpstr>
      <vt:lpstr>Comic Sans MS</vt:lpstr>
      <vt:lpstr>Source Sans Pro</vt:lpstr>
      <vt:lpstr>FunkyShapesDarkVTI</vt:lpstr>
      <vt:lpstr>PROJECT APLIKASI MULTIMEDIA</vt:lpstr>
      <vt:lpstr>PowerPoint Presentation</vt:lpstr>
      <vt:lpstr>Tentang Aplikasi</vt:lpstr>
      <vt:lpstr>Tampilan Awal</vt:lpstr>
      <vt:lpstr>Tampilan Tengah</vt:lpstr>
      <vt:lpstr>Tampilan Bawah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GAME</dc:title>
  <dc:creator>Rifandi Putra</dc:creator>
  <cp:lastModifiedBy>Rifandi Putra</cp:lastModifiedBy>
  <cp:revision>16</cp:revision>
  <dcterms:created xsi:type="dcterms:W3CDTF">2021-03-25T00:48:47Z</dcterms:created>
  <dcterms:modified xsi:type="dcterms:W3CDTF">2022-06-10T23:46:59Z</dcterms:modified>
</cp:coreProperties>
</file>