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8E85-DFD3-474E-832B-3F366585B86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6192964-670E-4FAB-82BA-848D5B43B5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65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8E85-DFD3-474E-832B-3F366585B86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2964-670E-4FAB-82BA-848D5B43B5A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86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8E85-DFD3-474E-832B-3F366585B86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2964-670E-4FAB-82BA-848D5B43B5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8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8E85-DFD3-474E-832B-3F366585B86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2964-670E-4FAB-82BA-848D5B43B5A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4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8E85-DFD3-474E-832B-3F366585B86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2964-670E-4FAB-82BA-848D5B43B5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1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8E85-DFD3-474E-832B-3F366585B86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2964-670E-4FAB-82BA-848D5B43B5A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63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8E85-DFD3-474E-832B-3F366585B86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2964-670E-4FAB-82BA-848D5B43B5A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1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8E85-DFD3-474E-832B-3F366585B86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2964-670E-4FAB-82BA-848D5B43B5A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8E85-DFD3-474E-832B-3F366585B86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2964-670E-4FAB-82BA-848D5B43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4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8E85-DFD3-474E-832B-3F366585B86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2964-670E-4FAB-82BA-848D5B43B5A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4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B88E85-DFD3-474E-832B-3F366585B86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2964-670E-4FAB-82BA-848D5B43B5A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27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8E85-DFD3-474E-832B-3F366585B86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6192964-670E-4FAB-82BA-848D5B43B5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4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dra3311911007" TargetMode="External"/><Relationship Id="rId2" Type="http://schemas.openxmlformats.org/officeDocument/2006/relationships/hyperlink" Target="https://github.com/rifanrizky16/Restaurant-consumer-data-Data-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fanrizky1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53C3D0F-5051-4928-A2CC-8451FA00D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Data Mining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02C1FD4E-C192-448A-8F47-8F1DD9690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Indra </a:t>
            </a:r>
            <a:r>
              <a:rPr lang="en-US" dirty="0" err="1"/>
              <a:t>Gunawan</a:t>
            </a:r>
            <a:r>
              <a:rPr lang="en-US" dirty="0"/>
              <a:t> </a:t>
            </a:r>
            <a:r>
              <a:rPr lang="en-US" dirty="0" err="1"/>
              <a:t>Manurung</a:t>
            </a:r>
            <a:r>
              <a:rPr lang="en-US" dirty="0"/>
              <a:t> (3311911007)</a:t>
            </a:r>
          </a:p>
          <a:p>
            <a:r>
              <a:rPr lang="en-US" dirty="0"/>
              <a:t>Rifan Rizky </a:t>
            </a:r>
            <a:r>
              <a:rPr lang="en-US" dirty="0" err="1"/>
              <a:t>Gumilar</a:t>
            </a:r>
            <a:r>
              <a:rPr lang="en-US" dirty="0"/>
              <a:t> (3311911055)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3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16B9EAE-A871-44F3-92C7-CA1271E0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Restaurant &amp; consumer data </a:t>
            </a:r>
            <a:r>
              <a:rPr lang="en-US" b="1" dirty="0" err="1"/>
              <a:t>Data</a:t>
            </a:r>
            <a:r>
              <a:rPr lang="en-US" b="1" dirty="0"/>
              <a:t> Set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51B9E7D-E1FB-405F-9E54-56A19C06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</a:t>
            </a:r>
            <a:r>
              <a:rPr lang="en-US" dirty="0" err="1"/>
              <a:t>Github</a:t>
            </a:r>
            <a:r>
              <a:rPr lang="en-US" dirty="0"/>
              <a:t> Link </a:t>
            </a:r>
          </a:p>
          <a:p>
            <a:r>
              <a:rPr lang="en-US" dirty="0">
                <a:hlinkClick r:id="rId2"/>
              </a:rPr>
              <a:t>https://github.com/rifanrizky16/Restaurant-consumer-data-Data-Set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Anggota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Indra </a:t>
            </a:r>
            <a:r>
              <a:rPr lang="en-US" dirty="0" err="1"/>
              <a:t>Gunawan</a:t>
            </a:r>
            <a:r>
              <a:rPr lang="en-US" dirty="0"/>
              <a:t> </a:t>
            </a:r>
            <a:r>
              <a:rPr lang="en-US" dirty="0" err="1"/>
              <a:t>Manurung</a:t>
            </a:r>
            <a:r>
              <a:rPr lang="en-US" dirty="0"/>
              <a:t> ( </a:t>
            </a:r>
            <a:r>
              <a:rPr lang="en-US" dirty="0">
                <a:hlinkClick r:id="rId3"/>
              </a:rPr>
              <a:t>https://github.com/Indra3311911007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Rifan Rizky </a:t>
            </a:r>
            <a:r>
              <a:rPr lang="en-US" dirty="0" err="1"/>
              <a:t>Gumilar</a:t>
            </a:r>
            <a:r>
              <a:rPr lang="en-US" dirty="0"/>
              <a:t> ( </a:t>
            </a:r>
            <a:r>
              <a:rPr lang="en-US" dirty="0">
                <a:hlinkClick r:id="rId4"/>
              </a:rPr>
              <a:t>https://github.com/rifanrizky16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C149338-BA50-4D61-A0FE-1274CB3F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D1BBD783-25AA-4484-9EB8-0127ADEBE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3602" y="2016125"/>
            <a:ext cx="307912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1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819E680-BBAC-4187-BBBA-76339863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Penjelasan dan analisa mengenai datasest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37DBC2D-B688-4BDE-A215-B92991907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Data Analisa dan Monitoring </a:t>
            </a:r>
            <a:r>
              <a:rPr lang="en-US" dirty="0" err="1"/>
              <a:t>Pemberitaan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.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pada dataset </a:t>
            </a:r>
            <a:r>
              <a:rPr lang="en-US" dirty="0" err="1"/>
              <a:t>ini</a:t>
            </a:r>
            <a:r>
              <a:rPr lang="en-US" dirty="0"/>
              <a:t> : 1. </a:t>
            </a:r>
            <a:r>
              <a:rPr lang="en-US" dirty="0" err="1"/>
              <a:t>userID</a:t>
            </a:r>
            <a:r>
              <a:rPr lang="en-US" dirty="0"/>
              <a:t> : customer 2. </a:t>
            </a:r>
            <a:r>
              <a:rPr lang="en-US" dirty="0" err="1"/>
              <a:t>placeID</a:t>
            </a:r>
            <a:r>
              <a:rPr lang="en-US" dirty="0"/>
              <a:t> : </a:t>
            </a:r>
            <a:r>
              <a:rPr lang="en-US" dirty="0" err="1"/>
              <a:t>tempat</a:t>
            </a:r>
            <a:r>
              <a:rPr lang="en-US" dirty="0"/>
              <a:t> 3. rating :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4. </a:t>
            </a:r>
            <a:r>
              <a:rPr lang="en-US" dirty="0" err="1"/>
              <a:t>food_rating</a:t>
            </a:r>
            <a:r>
              <a:rPr lang="en-US" dirty="0"/>
              <a:t> :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5. </a:t>
            </a:r>
            <a:r>
              <a:rPr lang="en-US" dirty="0" err="1"/>
              <a:t>service_rating</a:t>
            </a:r>
            <a:r>
              <a:rPr lang="en-US" dirty="0"/>
              <a:t> : rating </a:t>
            </a:r>
            <a:r>
              <a:rPr lang="en-US" dirty="0" err="1"/>
              <a:t>servis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restoran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2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1230AB-9344-423A-BFF4-0E0CC29B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prediksi</a:t>
            </a:r>
            <a:r>
              <a:rPr lang="en-US" dirty="0"/>
              <a:t> (</a:t>
            </a:r>
            <a:r>
              <a:rPr lang="en-US" dirty="0" err="1"/>
              <a:t>klasifikasi</a:t>
            </a:r>
            <a:r>
              <a:rPr lang="en-US" dirty="0"/>
              <a:t>)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0CC3CB8-F5BA-4DDB-9664-DC263941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data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atau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diperkirakan</a:t>
            </a:r>
            <a:r>
              <a:rPr lang="en-US" dirty="0"/>
              <a:t> pada masa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memprediksikan</a:t>
            </a:r>
            <a:r>
              <a:rPr lang="en-US" dirty="0"/>
              <a:t> naik </a:t>
            </a:r>
            <a:r>
              <a:rPr lang="en-US" dirty="0" err="1"/>
              <a:t>turunnya</a:t>
            </a:r>
            <a:r>
              <a:rPr lang="en-US" dirty="0"/>
              <a:t> rating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dan </a:t>
            </a:r>
            <a:r>
              <a:rPr lang="en-US" dirty="0" err="1"/>
              <a:t>prediksi</a:t>
            </a:r>
            <a:r>
              <a:rPr lang="en-US" dirty="0"/>
              <a:t> rating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18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2E666DB-BC21-4A1A-9806-0BD4E7C1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data mining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85DB933-C307-44DC-96D1-E4EC08CE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82B3CA35-FA75-4B04-9627-6EE860C4D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72" y="2139938"/>
            <a:ext cx="4967287" cy="32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0339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171</Words>
  <Application>Microsoft Office PowerPoint</Application>
  <PresentationFormat>Layar Lebar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Galeri</vt:lpstr>
      <vt:lpstr>Tugas Besar Data Mining</vt:lpstr>
      <vt:lpstr>Restaurant &amp; consumer data Data Set</vt:lpstr>
      <vt:lpstr>dataset</vt:lpstr>
      <vt:lpstr>Penjelasan dan analisa mengenai datasest</vt:lpstr>
      <vt:lpstr>Proses prediksi (klasifikasi)</vt:lpstr>
      <vt:lpstr>Hasil data mining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Data Mining</dc:title>
  <dc:creator>rifan rizky</dc:creator>
  <cp:lastModifiedBy>rifan rizky</cp:lastModifiedBy>
  <cp:revision>3</cp:revision>
  <dcterms:created xsi:type="dcterms:W3CDTF">2021-01-03T16:16:48Z</dcterms:created>
  <dcterms:modified xsi:type="dcterms:W3CDTF">2021-01-03T16:31:46Z</dcterms:modified>
</cp:coreProperties>
</file>