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sldIdLst>
    <p:sldId id="368" r:id="rId2"/>
    <p:sldId id="321" r:id="rId3"/>
    <p:sldId id="322" r:id="rId4"/>
    <p:sldId id="324" r:id="rId5"/>
    <p:sldId id="332" r:id="rId6"/>
    <p:sldId id="333" r:id="rId7"/>
    <p:sldId id="334" r:id="rId8"/>
    <p:sldId id="335" r:id="rId9"/>
    <p:sldId id="336" r:id="rId10"/>
    <p:sldId id="337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23" r:id="rId41"/>
    <p:sldId id="3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ray Cappel" initials="MC" lastIdx="1" clrIdx="0">
    <p:extLst>
      <p:ext uri="{19B8F6BF-5375-455C-9EA6-DF929625EA0E}">
        <p15:presenceInfo xmlns:p15="http://schemas.microsoft.com/office/powerpoint/2012/main" userId="f3eb14a022830c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85403" autoAdjust="0"/>
  </p:normalViewPr>
  <p:slideViewPr>
    <p:cSldViewPr snapToGrid="0" snapToObjects="1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6T15:52:13.87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6980C-425E-4A45-9DF8-1B3246B150A3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A5F4A-FF29-CB46-B873-7208CBFD0268}">
      <dgm:prSet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The first step in deploying a new system is planning</a:t>
          </a:r>
        </a:p>
      </dgm:t>
    </dgm:pt>
    <dgm:pt modelId="{F9E9A902-B014-504C-B1C0-A093C8C1BFA3}" type="parTrans" cxnId="{C2151BFB-6CF8-584B-84CB-7E17792DAC45}">
      <dgm:prSet/>
      <dgm:spPr/>
      <dgm:t>
        <a:bodyPr/>
        <a:lstStyle/>
        <a:p>
          <a:endParaRPr lang="en-US"/>
        </a:p>
      </dgm:t>
    </dgm:pt>
    <dgm:pt modelId="{A1BB832F-CA17-924A-8E9C-39448EBF4983}" type="sibTrans" cxnId="{C2151BFB-6CF8-584B-84CB-7E17792DAC45}">
      <dgm:prSet/>
      <dgm:spPr/>
      <dgm:t>
        <a:bodyPr/>
        <a:lstStyle/>
        <a:p>
          <a:endParaRPr lang="en-US"/>
        </a:p>
      </dgm:t>
    </dgm:pt>
    <dgm:pt modelId="{276454D5-9290-C241-BBE6-32BB0C52167F}">
      <dgm:prSet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Planning should include a wide security assessment of the organization</a:t>
          </a:r>
        </a:p>
      </dgm:t>
    </dgm:pt>
    <dgm:pt modelId="{BA2087B8-3189-E44E-992C-590C73653474}" type="parTrans" cxnId="{DCAF8065-7EFB-7D4A-957E-0B655220587E}">
      <dgm:prSet/>
      <dgm:spPr/>
      <dgm:t>
        <a:bodyPr/>
        <a:lstStyle/>
        <a:p>
          <a:endParaRPr lang="en-US"/>
        </a:p>
      </dgm:t>
    </dgm:pt>
    <dgm:pt modelId="{C6F4E900-4D90-5242-8F48-6BA0D4D50E26}" type="sibTrans" cxnId="{DCAF8065-7EFB-7D4A-957E-0B655220587E}">
      <dgm:prSet/>
      <dgm:spPr/>
      <dgm:t>
        <a:bodyPr/>
        <a:lstStyle/>
        <a:p>
          <a:endParaRPr lang="en-US"/>
        </a:p>
      </dgm:t>
    </dgm:pt>
    <dgm:pt modelId="{D80BF225-84EA-654E-A5BB-705B56ED52B7}">
      <dgm:prSet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Aim is to maximize security while minimizing costs</a:t>
          </a:r>
        </a:p>
      </dgm:t>
    </dgm:pt>
    <dgm:pt modelId="{4C8B0A35-E983-E144-9363-8B392AE00B0F}" type="parTrans" cxnId="{C7922C80-9E0C-1D46-ACD1-BCA21B4B7807}">
      <dgm:prSet/>
      <dgm:spPr/>
      <dgm:t>
        <a:bodyPr/>
        <a:lstStyle/>
        <a:p>
          <a:endParaRPr lang="en-US"/>
        </a:p>
      </dgm:t>
    </dgm:pt>
    <dgm:pt modelId="{77ED6029-4EF4-9143-BE23-70E04D6CA8D7}" type="sibTrans" cxnId="{C7922C80-9E0C-1D46-ACD1-BCA21B4B7807}">
      <dgm:prSet/>
      <dgm:spPr/>
      <dgm:t>
        <a:bodyPr/>
        <a:lstStyle/>
        <a:p>
          <a:endParaRPr lang="en-US"/>
        </a:p>
      </dgm:t>
    </dgm:pt>
    <dgm:pt modelId="{B1D84AA7-67CE-864F-99C2-A05A149C69B6}">
      <dgm:prSet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Planning process needs to determine security requirements for the system, applications, data, and users</a:t>
          </a:r>
        </a:p>
      </dgm:t>
    </dgm:pt>
    <dgm:pt modelId="{EEAFE1A8-FA22-ED42-A960-9AE6DF6BC09C}" type="parTrans" cxnId="{E905E640-8C9C-5D46-B2CA-1523E3F1F763}">
      <dgm:prSet/>
      <dgm:spPr/>
      <dgm:t>
        <a:bodyPr/>
        <a:lstStyle/>
        <a:p>
          <a:endParaRPr lang="en-US"/>
        </a:p>
      </dgm:t>
    </dgm:pt>
    <dgm:pt modelId="{27829015-B1E1-E045-93BE-442A6D5C8852}" type="sibTrans" cxnId="{E905E640-8C9C-5D46-B2CA-1523E3F1F763}">
      <dgm:prSet/>
      <dgm:spPr/>
      <dgm:t>
        <a:bodyPr/>
        <a:lstStyle/>
        <a:p>
          <a:endParaRPr lang="en-US"/>
        </a:p>
      </dgm:t>
    </dgm:pt>
    <dgm:pt modelId="{7EC088F7-BEC1-CC48-842A-A2A5F0CE8B32}">
      <dgm:prSet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Plan needs to identify appropriate personnel and training to install and manage the system</a:t>
          </a:r>
        </a:p>
      </dgm:t>
    </dgm:pt>
    <dgm:pt modelId="{250D1DEF-A236-8242-BDCE-5E5516C2C669}" type="parTrans" cxnId="{BEC08C78-4CF0-C347-941D-0C087D12F5C1}">
      <dgm:prSet/>
      <dgm:spPr/>
      <dgm:t>
        <a:bodyPr/>
        <a:lstStyle/>
        <a:p>
          <a:endParaRPr lang="en-US"/>
        </a:p>
      </dgm:t>
    </dgm:pt>
    <dgm:pt modelId="{9D04215C-D0BD-BE44-AA01-84AA194017FE}" type="sibTrans" cxnId="{BEC08C78-4CF0-C347-941D-0C087D12F5C1}">
      <dgm:prSet/>
      <dgm:spPr/>
      <dgm:t>
        <a:bodyPr/>
        <a:lstStyle/>
        <a:p>
          <a:endParaRPr lang="en-US"/>
        </a:p>
      </dgm:t>
    </dgm:pt>
    <dgm:pt modelId="{DA7702FC-7E21-C041-B516-26CCD5021491}" type="pres">
      <dgm:prSet presAssocID="{2486980C-425E-4A45-9DF8-1B3246B150A3}" presName="compositeShape" presStyleCnt="0">
        <dgm:presLayoutVars>
          <dgm:chMax val="7"/>
          <dgm:dir/>
          <dgm:resizeHandles val="exact"/>
        </dgm:presLayoutVars>
      </dgm:prSet>
      <dgm:spPr/>
    </dgm:pt>
    <dgm:pt modelId="{F1FC87E4-397B-414E-ABB1-3356E6BB1D00}" type="pres">
      <dgm:prSet presAssocID="{258A5F4A-FF29-CB46-B873-7208CBFD0268}" presName="circ1" presStyleLbl="vennNode1" presStyleIdx="0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</dgm:pt>
    <dgm:pt modelId="{8BBF9F1B-B8E7-E946-BFFF-1AAA17EECBC1}" type="pres">
      <dgm:prSet presAssocID="{258A5F4A-FF29-CB46-B873-7208CBFD0268}" presName="circ1Tx" presStyleLbl="revTx" presStyleIdx="0" presStyleCnt="0" custScaleX="122470" custLinFactNeighborX="421" custLinFactNeighborY="34969">
        <dgm:presLayoutVars>
          <dgm:chMax val="0"/>
          <dgm:chPref val="0"/>
          <dgm:bulletEnabled val="1"/>
        </dgm:presLayoutVars>
      </dgm:prSet>
      <dgm:spPr/>
    </dgm:pt>
    <dgm:pt modelId="{11B23105-67F4-754E-A1F7-F87B4FE02CA2}" type="pres">
      <dgm:prSet presAssocID="{276454D5-9290-C241-BBE6-32BB0C52167F}" presName="circ2" presStyleLbl="vennNode1" presStyleIdx="1" presStyleCnt="5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4A7A17EC-87EF-4047-BC32-51D839B34336}" type="pres">
      <dgm:prSet presAssocID="{276454D5-9290-C241-BBE6-32BB0C52167F}" presName="circ2Tx" presStyleLbl="revTx" presStyleIdx="0" presStyleCnt="0" custScaleX="101595" custScaleY="151424">
        <dgm:presLayoutVars>
          <dgm:chMax val="0"/>
          <dgm:chPref val="0"/>
          <dgm:bulletEnabled val="1"/>
        </dgm:presLayoutVars>
      </dgm:prSet>
      <dgm:spPr/>
    </dgm:pt>
    <dgm:pt modelId="{09829E73-DC86-7749-A1FC-42A16E863CA5}" type="pres">
      <dgm:prSet presAssocID="{D80BF225-84EA-654E-A5BB-705B56ED52B7}" presName="circ3" presStyleLbl="vennNode1" presStyleIdx="2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</dgm:pt>
    <dgm:pt modelId="{6ED2233C-6B3F-DA42-9069-B481FA93AB00}" type="pres">
      <dgm:prSet presAssocID="{D80BF225-84EA-654E-A5BB-705B56ED52B7}" presName="circ3Tx" presStyleLbl="revTx" presStyleIdx="0" presStyleCnt="0" custScaleY="126501" custLinFactNeighborX="5539" custLinFactNeighborY="-18976">
        <dgm:presLayoutVars>
          <dgm:chMax val="0"/>
          <dgm:chPref val="0"/>
          <dgm:bulletEnabled val="1"/>
        </dgm:presLayoutVars>
      </dgm:prSet>
      <dgm:spPr/>
    </dgm:pt>
    <dgm:pt modelId="{C475AA03-A737-D645-8045-485FBC01362A}" type="pres">
      <dgm:prSet presAssocID="{B1D84AA7-67CE-864F-99C2-A05A149C69B6}" presName="circ4" presStyleLbl="vennNode1" presStyleIdx="3" presStyleCnt="5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</dgm:pt>
    <dgm:pt modelId="{0910702E-5756-FD4F-9596-8A3BB5D88981}" type="pres">
      <dgm:prSet presAssocID="{B1D84AA7-67CE-864F-99C2-A05A149C69B6}" presName="circ4Tx" presStyleLbl="revTx" presStyleIdx="0" presStyleCnt="0" custScaleX="129617" custScaleY="178306" custLinFactNeighborX="-29316" custLinFactNeighborY="-31024">
        <dgm:presLayoutVars>
          <dgm:chMax val="0"/>
          <dgm:chPref val="0"/>
          <dgm:bulletEnabled val="1"/>
        </dgm:presLayoutVars>
      </dgm:prSet>
      <dgm:spPr/>
    </dgm:pt>
    <dgm:pt modelId="{72278855-DE77-9447-A145-9696EDFF2B37}" type="pres">
      <dgm:prSet presAssocID="{7EC088F7-BEC1-CC48-842A-A2A5F0CE8B32}" presName="circ5" presStyleLbl="vennNode1" presStyleIdx="4" presStyleCnt="5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0A29BAE2-B9CC-2844-B958-93F767A72471}" type="pres">
      <dgm:prSet presAssocID="{7EC088F7-BEC1-CC48-842A-A2A5F0CE8B32}" presName="circ5Tx" presStyleLbl="revTx" presStyleIdx="0" presStyleCnt="0" custScaleX="99576" custScaleY="128906" custLinFactNeighborX="1772" custLinFactNeighborY="-33017">
        <dgm:presLayoutVars>
          <dgm:chMax val="0"/>
          <dgm:chPref val="0"/>
          <dgm:bulletEnabled val="1"/>
        </dgm:presLayoutVars>
      </dgm:prSet>
      <dgm:spPr/>
    </dgm:pt>
  </dgm:ptLst>
  <dgm:cxnLst>
    <dgm:cxn modelId="{73419736-FF48-EC46-AEC5-0FC8EDDAEC3E}" type="presOf" srcId="{D80BF225-84EA-654E-A5BB-705B56ED52B7}" destId="{6ED2233C-6B3F-DA42-9069-B481FA93AB00}" srcOrd="0" destOrd="0" presId="urn:microsoft.com/office/officeart/2005/8/layout/venn1"/>
    <dgm:cxn modelId="{4D1B7C40-3554-6B41-995A-A6087D5103A5}" type="presOf" srcId="{7EC088F7-BEC1-CC48-842A-A2A5F0CE8B32}" destId="{0A29BAE2-B9CC-2844-B958-93F767A72471}" srcOrd="0" destOrd="0" presId="urn:microsoft.com/office/officeart/2005/8/layout/venn1"/>
    <dgm:cxn modelId="{E905E640-8C9C-5D46-B2CA-1523E3F1F763}" srcId="{2486980C-425E-4A45-9DF8-1B3246B150A3}" destId="{B1D84AA7-67CE-864F-99C2-A05A149C69B6}" srcOrd="3" destOrd="0" parTransId="{EEAFE1A8-FA22-ED42-A960-9AE6DF6BC09C}" sibTransId="{27829015-B1E1-E045-93BE-442A6D5C8852}"/>
    <dgm:cxn modelId="{DCAF8065-7EFB-7D4A-957E-0B655220587E}" srcId="{2486980C-425E-4A45-9DF8-1B3246B150A3}" destId="{276454D5-9290-C241-BBE6-32BB0C52167F}" srcOrd="1" destOrd="0" parTransId="{BA2087B8-3189-E44E-992C-590C73653474}" sibTransId="{C6F4E900-4D90-5242-8F48-6BA0D4D50E26}"/>
    <dgm:cxn modelId="{D2AE6E78-5D99-B44A-8086-EF94FC372816}" type="presOf" srcId="{2486980C-425E-4A45-9DF8-1B3246B150A3}" destId="{DA7702FC-7E21-C041-B516-26CCD5021491}" srcOrd="0" destOrd="0" presId="urn:microsoft.com/office/officeart/2005/8/layout/venn1"/>
    <dgm:cxn modelId="{BEC08C78-4CF0-C347-941D-0C087D12F5C1}" srcId="{2486980C-425E-4A45-9DF8-1B3246B150A3}" destId="{7EC088F7-BEC1-CC48-842A-A2A5F0CE8B32}" srcOrd="4" destOrd="0" parTransId="{250D1DEF-A236-8242-BDCE-5E5516C2C669}" sibTransId="{9D04215C-D0BD-BE44-AA01-84AA194017FE}"/>
    <dgm:cxn modelId="{C7922C80-9E0C-1D46-ACD1-BCA21B4B7807}" srcId="{2486980C-425E-4A45-9DF8-1B3246B150A3}" destId="{D80BF225-84EA-654E-A5BB-705B56ED52B7}" srcOrd="2" destOrd="0" parTransId="{4C8B0A35-E983-E144-9363-8B392AE00B0F}" sibTransId="{77ED6029-4EF4-9143-BE23-70E04D6CA8D7}"/>
    <dgm:cxn modelId="{E20FFC8D-8749-DD46-A9C2-EBEC0F96C834}" type="presOf" srcId="{258A5F4A-FF29-CB46-B873-7208CBFD0268}" destId="{8BBF9F1B-B8E7-E946-BFFF-1AAA17EECBC1}" srcOrd="0" destOrd="0" presId="urn:microsoft.com/office/officeart/2005/8/layout/venn1"/>
    <dgm:cxn modelId="{CADB6FE9-F277-744A-ACE2-3419F8BA6AC0}" type="presOf" srcId="{B1D84AA7-67CE-864F-99C2-A05A149C69B6}" destId="{0910702E-5756-FD4F-9596-8A3BB5D88981}" srcOrd="0" destOrd="0" presId="urn:microsoft.com/office/officeart/2005/8/layout/venn1"/>
    <dgm:cxn modelId="{C2151BFB-6CF8-584B-84CB-7E17792DAC45}" srcId="{2486980C-425E-4A45-9DF8-1B3246B150A3}" destId="{258A5F4A-FF29-CB46-B873-7208CBFD0268}" srcOrd="0" destOrd="0" parTransId="{F9E9A902-B014-504C-B1C0-A093C8C1BFA3}" sibTransId="{A1BB832F-CA17-924A-8E9C-39448EBF4983}"/>
    <dgm:cxn modelId="{16A217FF-7516-2449-A1D2-73BB32E3828D}" type="presOf" srcId="{276454D5-9290-C241-BBE6-32BB0C52167F}" destId="{4A7A17EC-87EF-4047-BC32-51D839B34336}" srcOrd="0" destOrd="0" presId="urn:microsoft.com/office/officeart/2005/8/layout/venn1"/>
    <dgm:cxn modelId="{F602F366-79B7-A04F-830B-AEC1D52C2949}" type="presParOf" srcId="{DA7702FC-7E21-C041-B516-26CCD5021491}" destId="{F1FC87E4-397B-414E-ABB1-3356E6BB1D00}" srcOrd="0" destOrd="0" presId="urn:microsoft.com/office/officeart/2005/8/layout/venn1"/>
    <dgm:cxn modelId="{D4D944E4-A274-1D49-8136-091B3CA34476}" type="presParOf" srcId="{DA7702FC-7E21-C041-B516-26CCD5021491}" destId="{8BBF9F1B-B8E7-E946-BFFF-1AAA17EECBC1}" srcOrd="1" destOrd="0" presId="urn:microsoft.com/office/officeart/2005/8/layout/venn1"/>
    <dgm:cxn modelId="{31787B74-56D1-6A41-B9CF-BA8F15E11281}" type="presParOf" srcId="{DA7702FC-7E21-C041-B516-26CCD5021491}" destId="{11B23105-67F4-754E-A1F7-F87B4FE02CA2}" srcOrd="2" destOrd="0" presId="urn:microsoft.com/office/officeart/2005/8/layout/venn1"/>
    <dgm:cxn modelId="{1CB45DF6-264C-7749-BA5C-5E334622E3EF}" type="presParOf" srcId="{DA7702FC-7E21-C041-B516-26CCD5021491}" destId="{4A7A17EC-87EF-4047-BC32-51D839B34336}" srcOrd="3" destOrd="0" presId="urn:microsoft.com/office/officeart/2005/8/layout/venn1"/>
    <dgm:cxn modelId="{29C0B331-9B26-ED48-B91F-FBEF29F609CA}" type="presParOf" srcId="{DA7702FC-7E21-C041-B516-26CCD5021491}" destId="{09829E73-DC86-7749-A1FC-42A16E863CA5}" srcOrd="4" destOrd="0" presId="urn:microsoft.com/office/officeart/2005/8/layout/venn1"/>
    <dgm:cxn modelId="{BEDFA073-EEAB-8B45-931A-0815DEB1CD56}" type="presParOf" srcId="{DA7702FC-7E21-C041-B516-26CCD5021491}" destId="{6ED2233C-6B3F-DA42-9069-B481FA93AB00}" srcOrd="5" destOrd="0" presId="urn:microsoft.com/office/officeart/2005/8/layout/venn1"/>
    <dgm:cxn modelId="{F9AD47FA-7F24-1448-BE62-80D407C50638}" type="presParOf" srcId="{DA7702FC-7E21-C041-B516-26CCD5021491}" destId="{C475AA03-A737-D645-8045-485FBC01362A}" srcOrd="6" destOrd="0" presId="urn:microsoft.com/office/officeart/2005/8/layout/venn1"/>
    <dgm:cxn modelId="{6F1DA6EE-45D2-1D41-8520-73B954639FD3}" type="presParOf" srcId="{DA7702FC-7E21-C041-B516-26CCD5021491}" destId="{0910702E-5756-FD4F-9596-8A3BB5D88981}" srcOrd="7" destOrd="0" presId="urn:microsoft.com/office/officeart/2005/8/layout/venn1"/>
    <dgm:cxn modelId="{AB0E68B8-F19C-144B-B867-DCDD28A7A1DA}" type="presParOf" srcId="{DA7702FC-7E21-C041-B516-26CCD5021491}" destId="{72278855-DE77-9447-A145-9696EDFF2B37}" srcOrd="8" destOrd="0" presId="urn:microsoft.com/office/officeart/2005/8/layout/venn1"/>
    <dgm:cxn modelId="{80348342-0EDF-E14F-8300-3CF914ABD531}" type="presParOf" srcId="{DA7702FC-7E21-C041-B516-26CCD5021491}" destId="{0A29BAE2-B9CC-2844-B958-93F767A7247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8C9691-EA93-AB44-A28B-937C7811B9FA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4C4A8-5FF6-3740-AA04-255FAF492275}">
      <dgm:prSet custT="1"/>
      <dgm:spPr>
        <a:solidFill>
          <a:schemeClr val="accent5">
            <a:lumMod val="75000"/>
          </a:schemeClr>
        </a:solidFill>
        <a:ln w="19050">
          <a:solidFill>
            <a:schemeClr val="accent5">
              <a:lumMod val="50000"/>
            </a:schemeClr>
          </a:solidFill>
        </a:ln>
        <a:effectLst>
          <a:outerShdw blurRad="50800" dist="38100" dir="2700000" algn="tl" rotWithShape="0">
            <a:schemeClr val="accent2">
              <a:alpha val="43000"/>
            </a:schemeClr>
          </a:outerShdw>
        </a:effectLst>
      </dgm:spPr>
      <dgm:t>
        <a:bodyPr/>
        <a:lstStyle/>
        <a:p>
          <a:pPr rtl="0"/>
          <a:r>
            <a:rPr lang="en-US" sz="3200" b="1" dirty="0">
              <a:solidFill>
                <a:schemeClr val="bg1"/>
              </a:solidFill>
            </a:rPr>
            <a:t>Application and service configuration</a:t>
          </a:r>
          <a:endParaRPr lang="en-US" sz="3200" dirty="0">
            <a:solidFill>
              <a:schemeClr val="bg1"/>
            </a:solidFill>
          </a:endParaRPr>
        </a:p>
      </dgm:t>
    </dgm:pt>
    <dgm:pt modelId="{A9CFC292-0799-9A4F-9342-5FB5590912E7}" type="parTrans" cxnId="{33F0DBF8-4E0E-F843-A7FA-19ED9753E379}">
      <dgm:prSet/>
      <dgm:spPr/>
      <dgm:t>
        <a:bodyPr/>
        <a:lstStyle/>
        <a:p>
          <a:endParaRPr lang="en-US"/>
        </a:p>
      </dgm:t>
    </dgm:pt>
    <dgm:pt modelId="{E1C92016-5433-6044-B9D5-6B4B8B6FB845}" type="sibTrans" cxnId="{33F0DBF8-4E0E-F843-A7FA-19ED9753E379}">
      <dgm:prSet/>
      <dgm:spPr/>
      <dgm:t>
        <a:bodyPr/>
        <a:lstStyle/>
        <a:p>
          <a:endParaRPr lang="en-US"/>
        </a:p>
      </dgm:t>
    </dgm:pt>
    <dgm:pt modelId="{FB5B190F-1A78-C34C-905D-DE52692AC7E0}">
      <dgm:prSet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0" dirty="0">
              <a:latin typeface="+mn-lt"/>
            </a:rPr>
            <a:t>Much of the configuration information is centralized in the Registry</a:t>
          </a:r>
        </a:p>
      </dgm:t>
    </dgm:pt>
    <dgm:pt modelId="{37723812-70EC-C544-BB3D-85BB3C2366FA}" type="parTrans" cxnId="{4F63F0DB-F2AD-1742-9CB1-7D794994C13F}">
      <dgm:prSet/>
      <dgm:spPr/>
      <dgm:t>
        <a:bodyPr/>
        <a:lstStyle/>
        <a:p>
          <a:endParaRPr lang="en-US"/>
        </a:p>
      </dgm:t>
    </dgm:pt>
    <dgm:pt modelId="{AF7F2D2C-2A3E-EE4F-A379-54F19F26A45A}" type="sibTrans" cxnId="{4F63F0DB-F2AD-1742-9CB1-7D794994C13F}">
      <dgm:prSet/>
      <dgm:spPr/>
      <dgm:t>
        <a:bodyPr/>
        <a:lstStyle/>
        <a:p>
          <a:endParaRPr lang="en-US"/>
        </a:p>
      </dgm:t>
    </dgm:pt>
    <dgm:pt modelId="{75E34FCA-D5D9-5C45-B956-7075856A12D8}">
      <dgm:prSet custT="1"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000" b="0" dirty="0">
              <a:latin typeface="+mn-lt"/>
            </a:rPr>
            <a:t>Forms a database of keys and values that may be queried and interpreted by applications</a:t>
          </a:r>
        </a:p>
      </dgm:t>
    </dgm:pt>
    <dgm:pt modelId="{2257D7D9-CAD4-0D4B-AAE4-19A1EB7B223C}" type="parTrans" cxnId="{7F26A51E-2645-6D41-8130-7C0363FC607A}">
      <dgm:prSet/>
      <dgm:spPr/>
      <dgm:t>
        <a:bodyPr/>
        <a:lstStyle/>
        <a:p>
          <a:endParaRPr lang="en-US"/>
        </a:p>
      </dgm:t>
    </dgm:pt>
    <dgm:pt modelId="{3390F76E-A673-B449-866F-AEB4B89E1291}" type="sibTrans" cxnId="{7F26A51E-2645-6D41-8130-7C0363FC607A}">
      <dgm:prSet/>
      <dgm:spPr/>
      <dgm:t>
        <a:bodyPr/>
        <a:lstStyle/>
        <a:p>
          <a:endParaRPr lang="en-US"/>
        </a:p>
      </dgm:t>
    </dgm:pt>
    <dgm:pt modelId="{C86C9F66-BE96-1D4D-9B51-1BF4F02B1C47}">
      <dgm:prSet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0" dirty="0">
              <a:latin typeface="+mn-lt"/>
            </a:rPr>
            <a:t>Registry keys can be directly modified using the “Registry Editor”</a:t>
          </a:r>
        </a:p>
      </dgm:t>
    </dgm:pt>
    <dgm:pt modelId="{B1974F34-794F-264F-9EE7-FD31B3F35922}" type="parTrans" cxnId="{FDD18B2E-A1F7-FB47-88AE-2725674330D4}">
      <dgm:prSet/>
      <dgm:spPr/>
      <dgm:t>
        <a:bodyPr/>
        <a:lstStyle/>
        <a:p>
          <a:endParaRPr lang="en-US"/>
        </a:p>
      </dgm:t>
    </dgm:pt>
    <dgm:pt modelId="{4E74D90A-5122-6D4A-9F03-D85C289F78F9}" type="sibTrans" cxnId="{FDD18B2E-A1F7-FB47-88AE-2725674330D4}">
      <dgm:prSet/>
      <dgm:spPr/>
      <dgm:t>
        <a:bodyPr/>
        <a:lstStyle/>
        <a:p>
          <a:endParaRPr lang="en-US"/>
        </a:p>
      </dgm:t>
    </dgm:pt>
    <dgm:pt modelId="{1BDC107F-B7C1-6F47-870C-7084B0151DA0}">
      <dgm:prSet custT="1"/>
      <dgm:spPr>
        <a:solidFill>
          <a:schemeClr val="accent5">
            <a:lumMod val="40000"/>
            <a:lumOff val="60000"/>
            <a:alpha val="90000"/>
          </a:schemeClr>
        </a:solidFill>
        <a:ln w="25400">
          <a:solidFill>
            <a:schemeClr val="accent5">
              <a:lumMod val="50000"/>
            </a:schemeClr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000" b="0" dirty="0">
              <a:latin typeface="+mn-lt"/>
            </a:rPr>
            <a:t>More useful for making bulk changes</a:t>
          </a:r>
        </a:p>
      </dgm:t>
    </dgm:pt>
    <dgm:pt modelId="{AF9EADE1-ED34-6A42-9D61-3CCAA18E81F0}" type="parTrans" cxnId="{B2071984-E871-824B-BFDC-F611DA333CEC}">
      <dgm:prSet/>
      <dgm:spPr/>
      <dgm:t>
        <a:bodyPr/>
        <a:lstStyle/>
        <a:p>
          <a:endParaRPr lang="en-US"/>
        </a:p>
      </dgm:t>
    </dgm:pt>
    <dgm:pt modelId="{E46111C8-878C-F54D-9606-5D4E13349E59}" type="sibTrans" cxnId="{B2071984-E871-824B-BFDC-F611DA333CEC}">
      <dgm:prSet/>
      <dgm:spPr/>
      <dgm:t>
        <a:bodyPr/>
        <a:lstStyle/>
        <a:p>
          <a:endParaRPr lang="en-US"/>
        </a:p>
      </dgm:t>
    </dgm:pt>
    <dgm:pt modelId="{2E512E18-01CF-1A43-9769-C40AE319F3FA}" type="pres">
      <dgm:prSet presAssocID="{6F8C9691-EA93-AB44-A28B-937C7811B9FA}" presName="linearFlow" presStyleCnt="0">
        <dgm:presLayoutVars>
          <dgm:dir/>
          <dgm:animLvl val="lvl"/>
          <dgm:resizeHandles val="exact"/>
        </dgm:presLayoutVars>
      </dgm:prSet>
      <dgm:spPr/>
    </dgm:pt>
    <dgm:pt modelId="{0905DC7C-9048-2E44-B570-D43171BD837F}" type="pres">
      <dgm:prSet presAssocID="{6084C4A8-5FF6-3740-AA04-255FAF492275}" presName="composite" presStyleCnt="0"/>
      <dgm:spPr/>
    </dgm:pt>
    <dgm:pt modelId="{70E4A4FF-363C-5E46-B45C-B5DFF31C6BC2}" type="pres">
      <dgm:prSet presAssocID="{6084C4A8-5FF6-3740-AA04-255FAF492275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7BE57657-193F-A04D-8EC7-FD2453DF97B5}" type="pres">
      <dgm:prSet presAssocID="{6084C4A8-5FF6-3740-AA04-255FAF492275}" presName="parSh" presStyleLbl="node1" presStyleIdx="0" presStyleCnt="1" custScaleY="93769"/>
      <dgm:spPr/>
    </dgm:pt>
    <dgm:pt modelId="{A27CD15A-F5FB-5B4D-9DEF-6C7F2D098E25}" type="pres">
      <dgm:prSet presAssocID="{6084C4A8-5FF6-3740-AA04-255FAF492275}" presName="desTx" presStyleLbl="fgAcc1" presStyleIdx="0" presStyleCnt="1" custLinFactNeighborX="-1119" custLinFactNeighborY="-894">
        <dgm:presLayoutVars>
          <dgm:bulletEnabled val="1"/>
        </dgm:presLayoutVars>
      </dgm:prSet>
      <dgm:spPr/>
    </dgm:pt>
  </dgm:ptLst>
  <dgm:cxnLst>
    <dgm:cxn modelId="{698EF410-B185-6148-8CB0-3CF82E8BCAB6}" type="presOf" srcId="{6F8C9691-EA93-AB44-A28B-937C7811B9FA}" destId="{2E512E18-01CF-1A43-9769-C40AE319F3FA}" srcOrd="0" destOrd="0" presId="urn:microsoft.com/office/officeart/2005/8/layout/process3"/>
    <dgm:cxn modelId="{7F26A51E-2645-6D41-8130-7C0363FC607A}" srcId="{FB5B190F-1A78-C34C-905D-DE52692AC7E0}" destId="{75E34FCA-D5D9-5C45-B956-7075856A12D8}" srcOrd="0" destOrd="0" parTransId="{2257D7D9-CAD4-0D4B-AAE4-19A1EB7B223C}" sibTransId="{3390F76E-A673-B449-866F-AEB4B89E1291}"/>
    <dgm:cxn modelId="{FDD18B2E-A1F7-FB47-88AE-2725674330D4}" srcId="{6084C4A8-5FF6-3740-AA04-255FAF492275}" destId="{C86C9F66-BE96-1D4D-9B51-1BF4F02B1C47}" srcOrd="1" destOrd="0" parTransId="{B1974F34-794F-264F-9EE7-FD31B3F35922}" sibTransId="{4E74D90A-5122-6D4A-9F03-D85C289F78F9}"/>
    <dgm:cxn modelId="{F6D8D360-32DA-C54B-B371-4153C81D6237}" type="presOf" srcId="{6084C4A8-5FF6-3740-AA04-255FAF492275}" destId="{70E4A4FF-363C-5E46-B45C-B5DFF31C6BC2}" srcOrd="0" destOrd="0" presId="urn:microsoft.com/office/officeart/2005/8/layout/process3"/>
    <dgm:cxn modelId="{ACBD776B-CB2B-F349-A789-EB1F0B54B293}" type="presOf" srcId="{FB5B190F-1A78-C34C-905D-DE52692AC7E0}" destId="{A27CD15A-F5FB-5B4D-9DEF-6C7F2D098E25}" srcOrd="0" destOrd="0" presId="urn:microsoft.com/office/officeart/2005/8/layout/process3"/>
    <dgm:cxn modelId="{E2962F6C-61CB-274D-9650-931375EE6F78}" type="presOf" srcId="{6084C4A8-5FF6-3740-AA04-255FAF492275}" destId="{7BE57657-193F-A04D-8EC7-FD2453DF97B5}" srcOrd="1" destOrd="0" presId="urn:microsoft.com/office/officeart/2005/8/layout/process3"/>
    <dgm:cxn modelId="{B2071984-E871-824B-BFDC-F611DA333CEC}" srcId="{C86C9F66-BE96-1D4D-9B51-1BF4F02B1C47}" destId="{1BDC107F-B7C1-6F47-870C-7084B0151DA0}" srcOrd="0" destOrd="0" parTransId="{AF9EADE1-ED34-6A42-9D61-3CCAA18E81F0}" sibTransId="{E46111C8-878C-F54D-9606-5D4E13349E59}"/>
    <dgm:cxn modelId="{AD207B91-EC2A-8441-86F3-A668542CE10D}" type="presOf" srcId="{C86C9F66-BE96-1D4D-9B51-1BF4F02B1C47}" destId="{A27CD15A-F5FB-5B4D-9DEF-6C7F2D098E25}" srcOrd="0" destOrd="2" presId="urn:microsoft.com/office/officeart/2005/8/layout/process3"/>
    <dgm:cxn modelId="{2F5FA7D2-05C6-EC4D-8590-1CEAB4AF8A78}" type="presOf" srcId="{75E34FCA-D5D9-5C45-B956-7075856A12D8}" destId="{A27CD15A-F5FB-5B4D-9DEF-6C7F2D098E25}" srcOrd="0" destOrd="1" presId="urn:microsoft.com/office/officeart/2005/8/layout/process3"/>
    <dgm:cxn modelId="{4F63F0DB-F2AD-1742-9CB1-7D794994C13F}" srcId="{6084C4A8-5FF6-3740-AA04-255FAF492275}" destId="{FB5B190F-1A78-C34C-905D-DE52692AC7E0}" srcOrd="0" destOrd="0" parTransId="{37723812-70EC-C544-BB3D-85BB3C2366FA}" sibTransId="{AF7F2D2C-2A3E-EE4F-A379-54F19F26A45A}"/>
    <dgm:cxn modelId="{C49F36F2-2DDD-B54F-8D87-4E0382848790}" type="presOf" srcId="{1BDC107F-B7C1-6F47-870C-7084B0151DA0}" destId="{A27CD15A-F5FB-5B4D-9DEF-6C7F2D098E25}" srcOrd="0" destOrd="3" presId="urn:microsoft.com/office/officeart/2005/8/layout/process3"/>
    <dgm:cxn modelId="{33F0DBF8-4E0E-F843-A7FA-19ED9753E379}" srcId="{6F8C9691-EA93-AB44-A28B-937C7811B9FA}" destId="{6084C4A8-5FF6-3740-AA04-255FAF492275}" srcOrd="0" destOrd="0" parTransId="{A9CFC292-0799-9A4F-9342-5FB5590912E7}" sibTransId="{E1C92016-5433-6044-B9D5-6B4B8B6FB845}"/>
    <dgm:cxn modelId="{AB9FC782-F053-B44D-AF78-988E296D2514}" type="presParOf" srcId="{2E512E18-01CF-1A43-9769-C40AE319F3FA}" destId="{0905DC7C-9048-2E44-B570-D43171BD837F}" srcOrd="0" destOrd="0" presId="urn:microsoft.com/office/officeart/2005/8/layout/process3"/>
    <dgm:cxn modelId="{4E6498E5-80E0-224D-A442-491540D66DE4}" type="presParOf" srcId="{0905DC7C-9048-2E44-B570-D43171BD837F}" destId="{70E4A4FF-363C-5E46-B45C-B5DFF31C6BC2}" srcOrd="0" destOrd="0" presId="urn:microsoft.com/office/officeart/2005/8/layout/process3"/>
    <dgm:cxn modelId="{0C84296C-FCD6-C648-8BA0-044C96919EDA}" type="presParOf" srcId="{0905DC7C-9048-2E44-B570-D43171BD837F}" destId="{7BE57657-193F-A04D-8EC7-FD2453DF97B5}" srcOrd="1" destOrd="0" presId="urn:microsoft.com/office/officeart/2005/8/layout/process3"/>
    <dgm:cxn modelId="{BFD5E3F5-F3B3-2540-94CA-BEF0923F979D}" type="presParOf" srcId="{0905DC7C-9048-2E44-B570-D43171BD837F}" destId="{A27CD15A-F5FB-5B4D-9DEF-6C7F2D098E2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5BE990-7627-144C-B989-4AE23D594CB9}" type="doc">
      <dgm:prSet loTypeId="urn:microsoft.com/office/officeart/2005/8/layout/list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2699A-B3FB-ED46-B76D-47D97ED50E3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>
              <a:latin typeface="+mn-lt"/>
            </a:rPr>
            <a:t>Other security controls</a:t>
          </a:r>
        </a:p>
      </dgm:t>
    </dgm:pt>
    <dgm:pt modelId="{F5C03F35-9110-8040-8268-ECF6E95578F2}" type="parTrans" cxnId="{46DA8B72-EDD7-B544-96AA-6DB9046F3107}">
      <dgm:prSet/>
      <dgm:spPr/>
      <dgm:t>
        <a:bodyPr/>
        <a:lstStyle/>
        <a:p>
          <a:endParaRPr lang="en-US"/>
        </a:p>
      </dgm:t>
    </dgm:pt>
    <dgm:pt modelId="{88E4F256-7647-6A4E-9F90-D067698A00C4}" type="sibTrans" cxnId="{46DA8B72-EDD7-B544-96AA-6DB9046F3107}">
      <dgm:prSet/>
      <dgm:spPr/>
      <dgm:t>
        <a:bodyPr/>
        <a:lstStyle/>
        <a:p>
          <a:endParaRPr lang="en-US"/>
        </a:p>
      </dgm:t>
    </dgm:pt>
    <dgm:pt modelId="{D3F51690-1168-A54B-8A97-CFDC3794A21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n-lt"/>
            </a:rPr>
            <a:t>Essential that anti-virus, anti-spyware, personal firewall, and other malware and attack detection and handling software packages are installed and configured</a:t>
          </a:r>
        </a:p>
      </dgm:t>
    </dgm:pt>
    <dgm:pt modelId="{BFA5300C-D461-ED49-9452-771E76F1DE72}" type="parTrans" cxnId="{07913526-4086-D843-98E8-DD188063C188}">
      <dgm:prSet/>
      <dgm:spPr/>
      <dgm:t>
        <a:bodyPr/>
        <a:lstStyle/>
        <a:p>
          <a:endParaRPr lang="en-US"/>
        </a:p>
      </dgm:t>
    </dgm:pt>
    <dgm:pt modelId="{E8149CD0-A299-6C4F-8776-264523C0550F}" type="sibTrans" cxnId="{07913526-4086-D843-98E8-DD188063C188}">
      <dgm:prSet/>
      <dgm:spPr/>
      <dgm:t>
        <a:bodyPr/>
        <a:lstStyle/>
        <a:p>
          <a:endParaRPr lang="en-US"/>
        </a:p>
      </dgm:t>
    </dgm:pt>
    <dgm:pt modelId="{5CFD30A4-3D01-5E45-AC01-6E32514EFB4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n-lt"/>
            </a:rPr>
            <a:t>Current generation Windows systems include basic firewall and malware countermeasure capabilities</a:t>
          </a:r>
        </a:p>
      </dgm:t>
    </dgm:pt>
    <dgm:pt modelId="{E3FE3619-2DD8-D04A-9628-129E43177A7F}" type="parTrans" cxnId="{A40EFA30-4ED9-554F-95FD-468598A4E439}">
      <dgm:prSet/>
      <dgm:spPr/>
      <dgm:t>
        <a:bodyPr/>
        <a:lstStyle/>
        <a:p>
          <a:endParaRPr lang="en-US"/>
        </a:p>
      </dgm:t>
    </dgm:pt>
    <dgm:pt modelId="{125BBF97-DB50-8B4D-AEB9-2864E109C2AA}" type="sibTrans" cxnId="{A40EFA30-4ED9-554F-95FD-468598A4E439}">
      <dgm:prSet/>
      <dgm:spPr/>
      <dgm:t>
        <a:bodyPr/>
        <a:lstStyle/>
        <a:p>
          <a:endParaRPr lang="en-US"/>
        </a:p>
      </dgm:t>
    </dgm:pt>
    <dgm:pt modelId="{77D3C20A-D5B3-7D49-AC41-C54F41300CB5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n-lt"/>
            </a:rPr>
            <a:t>Important to ensure the set of products in use are compatible</a:t>
          </a:r>
        </a:p>
      </dgm:t>
    </dgm:pt>
    <dgm:pt modelId="{3AF0A211-AFCD-6345-A6B7-A3CF5EA79723}" type="parTrans" cxnId="{AC8040D7-791F-6F4D-8018-05DB4E4F6666}">
      <dgm:prSet/>
      <dgm:spPr/>
      <dgm:t>
        <a:bodyPr/>
        <a:lstStyle/>
        <a:p>
          <a:endParaRPr lang="en-US"/>
        </a:p>
      </dgm:t>
    </dgm:pt>
    <dgm:pt modelId="{4B4CB706-CC3C-484E-AB0E-F89E385E030F}" type="sibTrans" cxnId="{AC8040D7-791F-6F4D-8018-05DB4E4F6666}">
      <dgm:prSet/>
      <dgm:spPr/>
      <dgm:t>
        <a:bodyPr/>
        <a:lstStyle/>
        <a:p>
          <a:endParaRPr lang="en-US"/>
        </a:p>
      </dgm:t>
    </dgm:pt>
    <dgm:pt modelId="{153F5E98-539E-5B44-A172-3E8D78DD025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400" dirty="0">
              <a:latin typeface="+mn-lt"/>
            </a:rPr>
            <a:t>Windows systems also support a range of cryptographic functions:</a:t>
          </a:r>
        </a:p>
      </dgm:t>
    </dgm:pt>
    <dgm:pt modelId="{BC2A9C45-23E1-3846-8FDE-034196F86BCD}" type="parTrans" cxnId="{06B52168-FB03-8C4C-8D09-E5B4BEB4C2CB}">
      <dgm:prSet/>
      <dgm:spPr/>
      <dgm:t>
        <a:bodyPr/>
        <a:lstStyle/>
        <a:p>
          <a:endParaRPr lang="en-US"/>
        </a:p>
      </dgm:t>
    </dgm:pt>
    <dgm:pt modelId="{BE34FD49-5EF6-2047-AD3A-1F2F63D26459}" type="sibTrans" cxnId="{06B52168-FB03-8C4C-8D09-E5B4BEB4C2CB}">
      <dgm:prSet/>
      <dgm:spPr/>
      <dgm:t>
        <a:bodyPr/>
        <a:lstStyle/>
        <a:p>
          <a:endParaRPr lang="en-US"/>
        </a:p>
      </dgm:t>
    </dgm:pt>
    <dgm:pt modelId="{0B74D463-2663-6544-8267-B326A59D03D5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n-lt"/>
            </a:rPr>
            <a:t>Encrypting files and directories using the Encrypting File System (EFS)</a:t>
          </a:r>
        </a:p>
      </dgm:t>
    </dgm:pt>
    <dgm:pt modelId="{60AA7B72-65C9-4441-A94F-6F0AFA85A7A5}" type="parTrans" cxnId="{35FBBDF8-EF29-D242-94FD-45C9EAC3C379}">
      <dgm:prSet/>
      <dgm:spPr/>
      <dgm:t>
        <a:bodyPr/>
        <a:lstStyle/>
        <a:p>
          <a:endParaRPr lang="en-US"/>
        </a:p>
      </dgm:t>
    </dgm:pt>
    <dgm:pt modelId="{C458A29F-4315-0044-AA89-F6B852C0B9E2}" type="sibTrans" cxnId="{35FBBDF8-EF29-D242-94FD-45C9EAC3C379}">
      <dgm:prSet/>
      <dgm:spPr/>
      <dgm:t>
        <a:bodyPr/>
        <a:lstStyle/>
        <a:p>
          <a:endParaRPr lang="en-US"/>
        </a:p>
      </dgm:t>
    </dgm:pt>
    <dgm:pt modelId="{4B3E9147-94E8-EE45-B9E0-32E0E1D31C68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n-lt"/>
            </a:rPr>
            <a:t>Full-disk encryption with AES using BitLocker</a:t>
          </a:r>
        </a:p>
      </dgm:t>
    </dgm:pt>
    <dgm:pt modelId="{C2DB5E20-5C54-684B-836C-C40A74A1B544}" type="parTrans" cxnId="{E560585C-9CFE-E14B-8E3F-0076A1CE03A4}">
      <dgm:prSet/>
      <dgm:spPr/>
      <dgm:t>
        <a:bodyPr/>
        <a:lstStyle/>
        <a:p>
          <a:endParaRPr lang="en-US"/>
        </a:p>
      </dgm:t>
    </dgm:pt>
    <dgm:pt modelId="{F8F4FC0D-1C12-C740-9DBF-EFF38D09258F}" type="sibTrans" cxnId="{E560585C-9CFE-E14B-8E3F-0076A1CE03A4}">
      <dgm:prSet/>
      <dgm:spPr/>
      <dgm:t>
        <a:bodyPr/>
        <a:lstStyle/>
        <a:p>
          <a:endParaRPr lang="en-US"/>
        </a:p>
      </dgm:t>
    </dgm:pt>
    <dgm:pt modelId="{8A95E76D-ECDA-424A-9958-087C5F198B6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400" dirty="0">
              <a:latin typeface="+mn-lt"/>
            </a:rPr>
            <a:t>“Microsoft Baseline Security Analyzer”</a:t>
          </a:r>
        </a:p>
      </dgm:t>
    </dgm:pt>
    <dgm:pt modelId="{F945D717-709E-4A41-92AF-D89E49A2A56A}" type="parTrans" cxnId="{E9CC348D-31CA-EB42-A200-6A10B920F1E8}">
      <dgm:prSet/>
      <dgm:spPr/>
      <dgm:t>
        <a:bodyPr/>
        <a:lstStyle/>
        <a:p>
          <a:endParaRPr lang="en-US"/>
        </a:p>
      </dgm:t>
    </dgm:pt>
    <dgm:pt modelId="{CF312010-89C1-B947-AAB8-3FD12EEF7630}" type="sibTrans" cxnId="{E9CC348D-31CA-EB42-A200-6A10B920F1E8}">
      <dgm:prSet/>
      <dgm:spPr/>
      <dgm:t>
        <a:bodyPr/>
        <a:lstStyle/>
        <a:p>
          <a:endParaRPr lang="en-US"/>
        </a:p>
      </dgm:t>
    </dgm:pt>
    <dgm:pt modelId="{C1EB3DDB-0396-DB42-AB7A-2103657C5688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n-lt"/>
            </a:rPr>
            <a:t>Free, easy to use tool that checks for compliance with Microsoft’s security recommendations</a:t>
          </a:r>
        </a:p>
      </dgm:t>
    </dgm:pt>
    <dgm:pt modelId="{CB9FF2B7-E39E-8B4C-B9E9-620F817802E5}" type="parTrans" cxnId="{CD15D5B2-6DB9-6848-8D73-424848E74EB0}">
      <dgm:prSet/>
      <dgm:spPr/>
      <dgm:t>
        <a:bodyPr/>
        <a:lstStyle/>
        <a:p>
          <a:endParaRPr lang="en-US"/>
        </a:p>
      </dgm:t>
    </dgm:pt>
    <dgm:pt modelId="{B85656EE-132E-A344-8256-5DC8A19BB265}" type="sibTrans" cxnId="{CD15D5B2-6DB9-6848-8D73-424848E74EB0}">
      <dgm:prSet/>
      <dgm:spPr/>
      <dgm:t>
        <a:bodyPr/>
        <a:lstStyle/>
        <a:p>
          <a:endParaRPr lang="en-US"/>
        </a:p>
      </dgm:t>
    </dgm:pt>
    <dgm:pt modelId="{C9940C6C-A9A7-5140-84F4-4251E12AF49D}" type="pres">
      <dgm:prSet presAssocID="{E95BE990-7627-144C-B989-4AE23D594CB9}" presName="linear" presStyleCnt="0">
        <dgm:presLayoutVars>
          <dgm:dir/>
          <dgm:animLvl val="lvl"/>
          <dgm:resizeHandles val="exact"/>
        </dgm:presLayoutVars>
      </dgm:prSet>
      <dgm:spPr/>
    </dgm:pt>
    <dgm:pt modelId="{07E9E217-2416-E649-BFAD-4B14ECE7ED85}" type="pres">
      <dgm:prSet presAssocID="{1642699A-B3FB-ED46-B76D-47D97ED50E3B}" presName="parentLin" presStyleCnt="0"/>
      <dgm:spPr/>
    </dgm:pt>
    <dgm:pt modelId="{1256200C-D5E2-0040-8A20-56FB536E21DD}" type="pres">
      <dgm:prSet presAssocID="{1642699A-B3FB-ED46-B76D-47D97ED50E3B}" presName="parentLeftMargin" presStyleLbl="node1" presStyleIdx="0" presStyleCnt="3"/>
      <dgm:spPr/>
    </dgm:pt>
    <dgm:pt modelId="{725D33C2-E21A-D047-AC65-73E1716F7132}" type="pres">
      <dgm:prSet presAssocID="{1642699A-B3FB-ED46-B76D-47D97ED50E3B}" presName="parentText" presStyleLbl="node1" presStyleIdx="0" presStyleCnt="3" custScaleX="61676" custLinFactNeighborX="-26163" custLinFactNeighborY="1260">
        <dgm:presLayoutVars>
          <dgm:chMax val="0"/>
          <dgm:bulletEnabled val="1"/>
        </dgm:presLayoutVars>
      </dgm:prSet>
      <dgm:spPr/>
    </dgm:pt>
    <dgm:pt modelId="{1FDCDCB6-D1C0-E246-84A2-7F182562CE17}" type="pres">
      <dgm:prSet presAssocID="{1642699A-B3FB-ED46-B76D-47D97ED50E3B}" presName="negativeSpace" presStyleCnt="0"/>
      <dgm:spPr/>
    </dgm:pt>
    <dgm:pt modelId="{04709849-CFCD-E947-AB6D-364D85D31610}" type="pres">
      <dgm:prSet presAssocID="{1642699A-B3FB-ED46-B76D-47D97ED50E3B}" presName="childText" presStyleLbl="conFgAcc1" presStyleIdx="0" presStyleCnt="3">
        <dgm:presLayoutVars>
          <dgm:bulletEnabled val="1"/>
        </dgm:presLayoutVars>
      </dgm:prSet>
      <dgm:spPr/>
    </dgm:pt>
    <dgm:pt modelId="{5C9C6B87-529D-F440-921C-286DB219C2B6}" type="pres">
      <dgm:prSet presAssocID="{88E4F256-7647-6A4E-9F90-D067698A00C4}" presName="spaceBetweenRectangles" presStyleCnt="0"/>
      <dgm:spPr/>
    </dgm:pt>
    <dgm:pt modelId="{15B7F555-5146-1448-AE53-C1DD3A3BC47F}" type="pres">
      <dgm:prSet presAssocID="{153F5E98-539E-5B44-A172-3E8D78DD025F}" presName="parentLin" presStyleCnt="0"/>
      <dgm:spPr/>
    </dgm:pt>
    <dgm:pt modelId="{B8D9F56A-C33A-154C-A87F-C3C2C78B7313}" type="pres">
      <dgm:prSet presAssocID="{153F5E98-539E-5B44-A172-3E8D78DD025F}" presName="parentLeftMargin" presStyleLbl="node1" presStyleIdx="0" presStyleCnt="3"/>
      <dgm:spPr/>
    </dgm:pt>
    <dgm:pt modelId="{0018AE90-7C7E-9A44-8084-388923639138}" type="pres">
      <dgm:prSet presAssocID="{153F5E98-539E-5B44-A172-3E8D78DD025F}" presName="parentText" presStyleLbl="node1" presStyleIdx="1" presStyleCnt="3" custScaleX="142857" custScaleY="158110" custLinFactNeighborX="-56708" custLinFactNeighborY="-1094">
        <dgm:presLayoutVars>
          <dgm:chMax val="0"/>
          <dgm:bulletEnabled val="1"/>
        </dgm:presLayoutVars>
      </dgm:prSet>
      <dgm:spPr/>
    </dgm:pt>
    <dgm:pt modelId="{7EC03311-72F6-B844-80D3-DB9C37318BCB}" type="pres">
      <dgm:prSet presAssocID="{153F5E98-539E-5B44-A172-3E8D78DD025F}" presName="negativeSpace" presStyleCnt="0"/>
      <dgm:spPr/>
    </dgm:pt>
    <dgm:pt modelId="{A3819E6F-47C7-474A-B580-9CD367FA3113}" type="pres">
      <dgm:prSet presAssocID="{153F5E98-539E-5B44-A172-3E8D78DD025F}" presName="childText" presStyleLbl="conFgAcc1" presStyleIdx="1" presStyleCnt="3">
        <dgm:presLayoutVars>
          <dgm:bulletEnabled val="1"/>
        </dgm:presLayoutVars>
      </dgm:prSet>
      <dgm:spPr/>
    </dgm:pt>
    <dgm:pt modelId="{499CF0D7-BC0A-FE47-946F-3B1184B8D4BB}" type="pres">
      <dgm:prSet presAssocID="{BE34FD49-5EF6-2047-AD3A-1F2F63D26459}" presName="spaceBetweenRectangles" presStyleCnt="0"/>
      <dgm:spPr/>
    </dgm:pt>
    <dgm:pt modelId="{F7EE3862-7A8A-B845-B4C6-7E7391EAE5A7}" type="pres">
      <dgm:prSet presAssocID="{8A95E76D-ECDA-424A-9958-087C5F198B67}" presName="parentLin" presStyleCnt="0"/>
      <dgm:spPr/>
    </dgm:pt>
    <dgm:pt modelId="{9B5C4F99-27CA-1D4B-8334-EB2D80B54E2A}" type="pres">
      <dgm:prSet presAssocID="{8A95E76D-ECDA-424A-9958-087C5F198B67}" presName="parentLeftMargin" presStyleLbl="node1" presStyleIdx="1" presStyleCnt="3"/>
      <dgm:spPr/>
    </dgm:pt>
    <dgm:pt modelId="{2BE901D1-398D-E348-AEF0-1A88CD753E41}" type="pres">
      <dgm:prSet presAssocID="{8A95E76D-ECDA-424A-9958-087C5F198B67}" presName="parentText" presStyleLbl="node1" presStyleIdx="2" presStyleCnt="3" custScaleY="143929" custLinFactNeighborX="-58779" custLinFactNeighborY="-26769">
        <dgm:presLayoutVars>
          <dgm:chMax val="0"/>
          <dgm:bulletEnabled val="1"/>
        </dgm:presLayoutVars>
      </dgm:prSet>
      <dgm:spPr/>
    </dgm:pt>
    <dgm:pt modelId="{4DAD940A-DBA6-AA4E-825E-43A7D44670E8}" type="pres">
      <dgm:prSet presAssocID="{8A95E76D-ECDA-424A-9958-087C5F198B67}" presName="negativeSpace" presStyleCnt="0"/>
      <dgm:spPr/>
    </dgm:pt>
    <dgm:pt modelId="{A40F8635-CFC0-7948-B1D5-2FDEBA768213}" type="pres">
      <dgm:prSet presAssocID="{8A95E76D-ECDA-424A-9958-087C5F198B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696E03-7712-CC40-B920-55B9C56583DB}" type="presOf" srcId="{4B3E9147-94E8-EE45-B9E0-32E0E1D31C68}" destId="{A3819E6F-47C7-474A-B580-9CD367FA3113}" srcOrd="0" destOrd="1" presId="urn:microsoft.com/office/officeart/2005/8/layout/list1"/>
    <dgm:cxn modelId="{B1A9660D-7AA7-8F4A-B47D-879A17F5DF88}" type="presOf" srcId="{153F5E98-539E-5B44-A172-3E8D78DD025F}" destId="{B8D9F56A-C33A-154C-A87F-C3C2C78B7313}" srcOrd="0" destOrd="0" presId="urn:microsoft.com/office/officeart/2005/8/layout/list1"/>
    <dgm:cxn modelId="{8CFE9E0E-88E1-0043-8F74-AAA4B5C3039F}" type="presOf" srcId="{1642699A-B3FB-ED46-B76D-47D97ED50E3B}" destId="{725D33C2-E21A-D047-AC65-73E1716F7132}" srcOrd="1" destOrd="0" presId="urn:microsoft.com/office/officeart/2005/8/layout/list1"/>
    <dgm:cxn modelId="{07913526-4086-D843-98E8-DD188063C188}" srcId="{1642699A-B3FB-ED46-B76D-47D97ED50E3B}" destId="{D3F51690-1168-A54B-8A97-CFDC3794A21B}" srcOrd="0" destOrd="0" parTransId="{BFA5300C-D461-ED49-9452-771E76F1DE72}" sibTransId="{E8149CD0-A299-6C4F-8776-264523C0550F}"/>
    <dgm:cxn modelId="{A40EFA30-4ED9-554F-95FD-468598A4E439}" srcId="{1642699A-B3FB-ED46-B76D-47D97ED50E3B}" destId="{5CFD30A4-3D01-5E45-AC01-6E32514EFB48}" srcOrd="1" destOrd="0" parTransId="{E3FE3619-2DD8-D04A-9628-129E43177A7F}" sibTransId="{125BBF97-DB50-8B4D-AEB9-2864E109C2AA}"/>
    <dgm:cxn modelId="{BF6FCB37-DE00-3F40-9648-014DFC5F8303}" type="presOf" srcId="{153F5E98-539E-5B44-A172-3E8D78DD025F}" destId="{0018AE90-7C7E-9A44-8084-388923639138}" srcOrd="1" destOrd="0" presId="urn:microsoft.com/office/officeart/2005/8/layout/list1"/>
    <dgm:cxn modelId="{1B1E753D-13A2-904F-A6C4-B4E930EBB362}" type="presOf" srcId="{77D3C20A-D5B3-7D49-AC41-C54F41300CB5}" destId="{04709849-CFCD-E947-AB6D-364D85D31610}" srcOrd="0" destOrd="2" presId="urn:microsoft.com/office/officeart/2005/8/layout/list1"/>
    <dgm:cxn modelId="{E560585C-9CFE-E14B-8E3F-0076A1CE03A4}" srcId="{153F5E98-539E-5B44-A172-3E8D78DD025F}" destId="{4B3E9147-94E8-EE45-B9E0-32E0E1D31C68}" srcOrd="1" destOrd="0" parTransId="{C2DB5E20-5C54-684B-836C-C40A74A1B544}" sibTransId="{F8F4FC0D-1C12-C740-9DBF-EFF38D09258F}"/>
    <dgm:cxn modelId="{06B52168-FB03-8C4C-8D09-E5B4BEB4C2CB}" srcId="{E95BE990-7627-144C-B989-4AE23D594CB9}" destId="{153F5E98-539E-5B44-A172-3E8D78DD025F}" srcOrd="1" destOrd="0" parTransId="{BC2A9C45-23E1-3846-8FDE-034196F86BCD}" sibTransId="{BE34FD49-5EF6-2047-AD3A-1F2F63D26459}"/>
    <dgm:cxn modelId="{46DA8B72-EDD7-B544-96AA-6DB9046F3107}" srcId="{E95BE990-7627-144C-B989-4AE23D594CB9}" destId="{1642699A-B3FB-ED46-B76D-47D97ED50E3B}" srcOrd="0" destOrd="0" parTransId="{F5C03F35-9110-8040-8268-ECF6E95578F2}" sibTransId="{88E4F256-7647-6A4E-9F90-D067698A00C4}"/>
    <dgm:cxn modelId="{F021317F-6E61-3642-869C-AF39F2629A30}" type="presOf" srcId="{D3F51690-1168-A54B-8A97-CFDC3794A21B}" destId="{04709849-CFCD-E947-AB6D-364D85D31610}" srcOrd="0" destOrd="0" presId="urn:microsoft.com/office/officeart/2005/8/layout/list1"/>
    <dgm:cxn modelId="{E9CC348D-31CA-EB42-A200-6A10B920F1E8}" srcId="{E95BE990-7627-144C-B989-4AE23D594CB9}" destId="{8A95E76D-ECDA-424A-9958-087C5F198B67}" srcOrd="2" destOrd="0" parTransId="{F945D717-709E-4A41-92AF-D89E49A2A56A}" sibTransId="{CF312010-89C1-B947-AAB8-3FD12EEF7630}"/>
    <dgm:cxn modelId="{52381D93-9B6C-4D48-9055-4D025EC1170A}" type="presOf" srcId="{5CFD30A4-3D01-5E45-AC01-6E32514EFB48}" destId="{04709849-CFCD-E947-AB6D-364D85D31610}" srcOrd="0" destOrd="1" presId="urn:microsoft.com/office/officeart/2005/8/layout/list1"/>
    <dgm:cxn modelId="{1A8CB694-3F6A-E446-A528-0640D98A80A6}" type="presOf" srcId="{8A95E76D-ECDA-424A-9958-087C5F198B67}" destId="{9B5C4F99-27CA-1D4B-8334-EB2D80B54E2A}" srcOrd="0" destOrd="0" presId="urn:microsoft.com/office/officeart/2005/8/layout/list1"/>
    <dgm:cxn modelId="{9B23CAA5-F525-DF4F-80C3-188FF61F0F0A}" type="presOf" srcId="{C1EB3DDB-0396-DB42-AB7A-2103657C5688}" destId="{A40F8635-CFC0-7948-B1D5-2FDEBA768213}" srcOrd="0" destOrd="0" presId="urn:microsoft.com/office/officeart/2005/8/layout/list1"/>
    <dgm:cxn modelId="{960512AE-CB34-BC4B-97B9-73322C7D3126}" type="presOf" srcId="{1642699A-B3FB-ED46-B76D-47D97ED50E3B}" destId="{1256200C-D5E2-0040-8A20-56FB536E21DD}" srcOrd="0" destOrd="0" presId="urn:microsoft.com/office/officeart/2005/8/layout/list1"/>
    <dgm:cxn modelId="{CD15D5B2-6DB9-6848-8D73-424848E74EB0}" srcId="{8A95E76D-ECDA-424A-9958-087C5F198B67}" destId="{C1EB3DDB-0396-DB42-AB7A-2103657C5688}" srcOrd="0" destOrd="0" parTransId="{CB9FF2B7-E39E-8B4C-B9E9-620F817802E5}" sibTransId="{B85656EE-132E-A344-8256-5DC8A19BB265}"/>
    <dgm:cxn modelId="{7AB549B3-39C9-6143-9987-635BCE2FD82A}" type="presOf" srcId="{0B74D463-2663-6544-8267-B326A59D03D5}" destId="{A3819E6F-47C7-474A-B580-9CD367FA3113}" srcOrd="0" destOrd="0" presId="urn:microsoft.com/office/officeart/2005/8/layout/list1"/>
    <dgm:cxn modelId="{E2E187BD-EE50-CB45-B734-2153228487BB}" type="presOf" srcId="{E95BE990-7627-144C-B989-4AE23D594CB9}" destId="{C9940C6C-A9A7-5140-84F4-4251E12AF49D}" srcOrd="0" destOrd="0" presId="urn:microsoft.com/office/officeart/2005/8/layout/list1"/>
    <dgm:cxn modelId="{F49949D2-D9BE-5B42-8FAF-9389117FEBA9}" type="presOf" srcId="{8A95E76D-ECDA-424A-9958-087C5F198B67}" destId="{2BE901D1-398D-E348-AEF0-1A88CD753E41}" srcOrd="1" destOrd="0" presId="urn:microsoft.com/office/officeart/2005/8/layout/list1"/>
    <dgm:cxn modelId="{AC8040D7-791F-6F4D-8018-05DB4E4F6666}" srcId="{1642699A-B3FB-ED46-B76D-47D97ED50E3B}" destId="{77D3C20A-D5B3-7D49-AC41-C54F41300CB5}" srcOrd="2" destOrd="0" parTransId="{3AF0A211-AFCD-6345-A6B7-A3CF5EA79723}" sibTransId="{4B4CB706-CC3C-484E-AB0E-F89E385E030F}"/>
    <dgm:cxn modelId="{35FBBDF8-EF29-D242-94FD-45C9EAC3C379}" srcId="{153F5E98-539E-5B44-A172-3E8D78DD025F}" destId="{0B74D463-2663-6544-8267-B326A59D03D5}" srcOrd="0" destOrd="0" parTransId="{60AA7B72-65C9-4441-A94F-6F0AFA85A7A5}" sibTransId="{C458A29F-4315-0044-AA89-F6B852C0B9E2}"/>
    <dgm:cxn modelId="{0CBFBD4E-0979-8D45-BBF3-9FA47FD45AE1}" type="presParOf" srcId="{C9940C6C-A9A7-5140-84F4-4251E12AF49D}" destId="{07E9E217-2416-E649-BFAD-4B14ECE7ED85}" srcOrd="0" destOrd="0" presId="urn:microsoft.com/office/officeart/2005/8/layout/list1"/>
    <dgm:cxn modelId="{A9672A6A-C29F-0D46-9EAD-5F3714306814}" type="presParOf" srcId="{07E9E217-2416-E649-BFAD-4B14ECE7ED85}" destId="{1256200C-D5E2-0040-8A20-56FB536E21DD}" srcOrd="0" destOrd="0" presId="urn:microsoft.com/office/officeart/2005/8/layout/list1"/>
    <dgm:cxn modelId="{EAE202D1-30AC-D74A-A2B5-7A1088A497C9}" type="presParOf" srcId="{07E9E217-2416-E649-BFAD-4B14ECE7ED85}" destId="{725D33C2-E21A-D047-AC65-73E1716F7132}" srcOrd="1" destOrd="0" presId="urn:microsoft.com/office/officeart/2005/8/layout/list1"/>
    <dgm:cxn modelId="{FB406202-23C3-8D44-B268-9696BB6F596C}" type="presParOf" srcId="{C9940C6C-A9A7-5140-84F4-4251E12AF49D}" destId="{1FDCDCB6-D1C0-E246-84A2-7F182562CE17}" srcOrd="1" destOrd="0" presId="urn:microsoft.com/office/officeart/2005/8/layout/list1"/>
    <dgm:cxn modelId="{F5146E3B-BCA4-A24D-8536-BD68D94C75FE}" type="presParOf" srcId="{C9940C6C-A9A7-5140-84F4-4251E12AF49D}" destId="{04709849-CFCD-E947-AB6D-364D85D31610}" srcOrd="2" destOrd="0" presId="urn:microsoft.com/office/officeart/2005/8/layout/list1"/>
    <dgm:cxn modelId="{76B66C7B-2E55-FC44-9A07-669F4BE86B1F}" type="presParOf" srcId="{C9940C6C-A9A7-5140-84F4-4251E12AF49D}" destId="{5C9C6B87-529D-F440-921C-286DB219C2B6}" srcOrd="3" destOrd="0" presId="urn:microsoft.com/office/officeart/2005/8/layout/list1"/>
    <dgm:cxn modelId="{5D62CE32-A1B5-E145-BC6B-4D5570BD2F93}" type="presParOf" srcId="{C9940C6C-A9A7-5140-84F4-4251E12AF49D}" destId="{15B7F555-5146-1448-AE53-C1DD3A3BC47F}" srcOrd="4" destOrd="0" presId="urn:microsoft.com/office/officeart/2005/8/layout/list1"/>
    <dgm:cxn modelId="{68CC7E80-8820-DF45-B99F-E8CCA8F8233D}" type="presParOf" srcId="{15B7F555-5146-1448-AE53-C1DD3A3BC47F}" destId="{B8D9F56A-C33A-154C-A87F-C3C2C78B7313}" srcOrd="0" destOrd="0" presId="urn:microsoft.com/office/officeart/2005/8/layout/list1"/>
    <dgm:cxn modelId="{E05B73F2-9DA1-DE43-87C9-3E26360AD309}" type="presParOf" srcId="{15B7F555-5146-1448-AE53-C1DD3A3BC47F}" destId="{0018AE90-7C7E-9A44-8084-388923639138}" srcOrd="1" destOrd="0" presId="urn:microsoft.com/office/officeart/2005/8/layout/list1"/>
    <dgm:cxn modelId="{D463213B-CE3E-5745-A71F-AD187551AF16}" type="presParOf" srcId="{C9940C6C-A9A7-5140-84F4-4251E12AF49D}" destId="{7EC03311-72F6-B844-80D3-DB9C37318BCB}" srcOrd="5" destOrd="0" presId="urn:microsoft.com/office/officeart/2005/8/layout/list1"/>
    <dgm:cxn modelId="{9E395C82-CEF1-6241-B4BB-2BB6B0CAF02C}" type="presParOf" srcId="{C9940C6C-A9A7-5140-84F4-4251E12AF49D}" destId="{A3819E6F-47C7-474A-B580-9CD367FA3113}" srcOrd="6" destOrd="0" presId="urn:microsoft.com/office/officeart/2005/8/layout/list1"/>
    <dgm:cxn modelId="{3ACEEECB-D59E-F443-BAFB-3CBEEC715E7E}" type="presParOf" srcId="{C9940C6C-A9A7-5140-84F4-4251E12AF49D}" destId="{499CF0D7-BC0A-FE47-946F-3B1184B8D4BB}" srcOrd="7" destOrd="0" presId="urn:microsoft.com/office/officeart/2005/8/layout/list1"/>
    <dgm:cxn modelId="{4D7C8FF3-CAED-F241-8C2F-7AAD5A3BAE7B}" type="presParOf" srcId="{C9940C6C-A9A7-5140-84F4-4251E12AF49D}" destId="{F7EE3862-7A8A-B845-B4C6-7E7391EAE5A7}" srcOrd="8" destOrd="0" presId="urn:microsoft.com/office/officeart/2005/8/layout/list1"/>
    <dgm:cxn modelId="{56607FD2-E760-684F-8A7D-003B62FE6D1F}" type="presParOf" srcId="{F7EE3862-7A8A-B845-B4C6-7E7391EAE5A7}" destId="{9B5C4F99-27CA-1D4B-8334-EB2D80B54E2A}" srcOrd="0" destOrd="0" presId="urn:microsoft.com/office/officeart/2005/8/layout/list1"/>
    <dgm:cxn modelId="{CF844961-7253-D949-9202-8F2FED535086}" type="presParOf" srcId="{F7EE3862-7A8A-B845-B4C6-7E7391EAE5A7}" destId="{2BE901D1-398D-E348-AEF0-1A88CD753E41}" srcOrd="1" destOrd="0" presId="urn:microsoft.com/office/officeart/2005/8/layout/list1"/>
    <dgm:cxn modelId="{D916FA26-48DF-CF46-BAFF-8BE0C4A91D01}" type="presParOf" srcId="{C9940C6C-A9A7-5140-84F4-4251E12AF49D}" destId="{4DAD940A-DBA6-AA4E-825E-43A7D44670E8}" srcOrd="9" destOrd="0" presId="urn:microsoft.com/office/officeart/2005/8/layout/list1"/>
    <dgm:cxn modelId="{400A94DD-2498-9447-8153-7D718121D085}" type="presParOf" srcId="{C9940C6C-A9A7-5140-84F4-4251E12AF49D}" destId="{A40F8635-CFC0-7948-B1D5-2FDEBA7682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14A5FA-2EC5-9544-BFAB-74F82AE0F285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F7E15-F4CF-C84C-A5D5-ACE5EBF320FC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The principal functions performed by a hypervisor are:</a:t>
          </a:r>
        </a:p>
      </dgm:t>
    </dgm:pt>
    <dgm:pt modelId="{0FF5C8AF-EE33-D744-91F7-7069DC541B5E}" type="parTrans" cxnId="{365E2762-58CC-6242-A37C-FD311024FB87}">
      <dgm:prSet/>
      <dgm:spPr/>
      <dgm:t>
        <a:bodyPr/>
        <a:lstStyle/>
        <a:p>
          <a:endParaRPr lang="en-US"/>
        </a:p>
      </dgm:t>
    </dgm:pt>
    <dgm:pt modelId="{517A4496-A482-204E-9E02-A4746DE25136}" type="sibTrans" cxnId="{365E2762-58CC-6242-A37C-FD311024FB87}">
      <dgm:prSet/>
      <dgm:spPr/>
      <dgm:t>
        <a:bodyPr/>
        <a:lstStyle/>
        <a:p>
          <a:endParaRPr lang="en-US"/>
        </a:p>
      </dgm:t>
    </dgm:pt>
    <dgm:pt modelId="{16B28905-0252-E544-95A5-FD8AEC01BEF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Execution management of VMs</a:t>
          </a:r>
        </a:p>
      </dgm:t>
    </dgm:pt>
    <dgm:pt modelId="{D7336D9E-41CE-A447-9912-C1561DACF815}" type="parTrans" cxnId="{9872A0F1-8179-6C45-9D11-DF4DF18DB6D2}">
      <dgm:prSet/>
      <dgm:spPr/>
      <dgm:t>
        <a:bodyPr/>
        <a:lstStyle/>
        <a:p>
          <a:endParaRPr lang="en-US"/>
        </a:p>
      </dgm:t>
    </dgm:pt>
    <dgm:pt modelId="{0E2945DC-4B84-7E4F-A916-80283AB245D1}" type="sibTrans" cxnId="{9872A0F1-8179-6C45-9D11-DF4DF18DB6D2}">
      <dgm:prSet/>
      <dgm:spPr/>
      <dgm:t>
        <a:bodyPr/>
        <a:lstStyle/>
        <a:p>
          <a:endParaRPr lang="en-US"/>
        </a:p>
      </dgm:t>
    </dgm:pt>
    <dgm:pt modelId="{AFEE66C8-ED45-5349-8F56-1D152734F1CD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/>
            <a:t>Device emulation and access control</a:t>
          </a:r>
        </a:p>
      </dgm:t>
    </dgm:pt>
    <dgm:pt modelId="{A2B48AED-F159-904E-B3A2-55EF94EBEEE6}" type="parTrans" cxnId="{FE9EC541-42F9-4046-B9E8-6CDF88D8327A}">
      <dgm:prSet/>
      <dgm:spPr/>
      <dgm:t>
        <a:bodyPr/>
        <a:lstStyle/>
        <a:p>
          <a:endParaRPr lang="en-US"/>
        </a:p>
      </dgm:t>
    </dgm:pt>
    <dgm:pt modelId="{DA226460-743D-AA45-908A-754EF09221CF}" type="sibTrans" cxnId="{FE9EC541-42F9-4046-B9E8-6CDF88D8327A}">
      <dgm:prSet/>
      <dgm:spPr/>
      <dgm:t>
        <a:bodyPr/>
        <a:lstStyle/>
        <a:p>
          <a:endParaRPr lang="en-US"/>
        </a:p>
      </dgm:t>
    </dgm:pt>
    <dgm:pt modelId="{F086C7CB-E146-2943-8793-BBD723C1467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Execution of privileged operations by hypervisor for guest VMs</a:t>
          </a:r>
        </a:p>
      </dgm:t>
    </dgm:pt>
    <dgm:pt modelId="{C26A51DD-178E-FF4A-B8E2-D6609DC81B6B}" type="parTrans" cxnId="{A479A268-FF86-3E47-9843-9F38EF60329F}">
      <dgm:prSet/>
      <dgm:spPr/>
      <dgm:t>
        <a:bodyPr/>
        <a:lstStyle/>
        <a:p>
          <a:endParaRPr lang="en-US"/>
        </a:p>
      </dgm:t>
    </dgm:pt>
    <dgm:pt modelId="{5E536407-4FB8-2A44-BC0D-87BCB698B6FE}" type="sibTrans" cxnId="{A479A268-FF86-3E47-9843-9F38EF60329F}">
      <dgm:prSet/>
      <dgm:spPr/>
      <dgm:t>
        <a:bodyPr/>
        <a:lstStyle/>
        <a:p>
          <a:endParaRPr lang="en-US"/>
        </a:p>
      </dgm:t>
    </dgm:pt>
    <dgm:pt modelId="{AECE1191-CC11-E44A-9175-A636AF956E34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Management of VMs (also called VM lifecycle management)</a:t>
          </a:r>
        </a:p>
      </dgm:t>
    </dgm:pt>
    <dgm:pt modelId="{2138B012-33BF-1447-A044-DEEA79F06090}" type="parTrans" cxnId="{24264423-0B7E-2C45-844E-75687A320851}">
      <dgm:prSet/>
      <dgm:spPr/>
      <dgm:t>
        <a:bodyPr/>
        <a:lstStyle/>
        <a:p>
          <a:endParaRPr lang="en-US"/>
        </a:p>
      </dgm:t>
    </dgm:pt>
    <dgm:pt modelId="{4EA75A15-4207-EF4A-85A0-FD033A98E9EE}" type="sibTrans" cxnId="{24264423-0B7E-2C45-844E-75687A320851}">
      <dgm:prSet/>
      <dgm:spPr/>
      <dgm:t>
        <a:bodyPr/>
        <a:lstStyle/>
        <a:p>
          <a:endParaRPr lang="en-US"/>
        </a:p>
      </dgm:t>
    </dgm:pt>
    <dgm:pt modelId="{8FAF55DA-BF56-C14B-A557-28435881265B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Administration of hypervisor platform and hypervisor software</a:t>
          </a:r>
        </a:p>
      </dgm:t>
    </dgm:pt>
    <dgm:pt modelId="{EA4C3D56-DA86-7648-A422-A3CBD130D4EF}" type="parTrans" cxnId="{C975F0EE-7FE0-3545-B829-C261BD4E138B}">
      <dgm:prSet/>
      <dgm:spPr/>
      <dgm:t>
        <a:bodyPr/>
        <a:lstStyle/>
        <a:p>
          <a:endParaRPr lang="en-US"/>
        </a:p>
      </dgm:t>
    </dgm:pt>
    <dgm:pt modelId="{FD20773E-321D-9547-8ABB-EA4B3F2AADB7}" type="sibTrans" cxnId="{C975F0EE-7FE0-3545-B829-C261BD4E138B}">
      <dgm:prSet/>
      <dgm:spPr/>
      <dgm:t>
        <a:bodyPr/>
        <a:lstStyle/>
        <a:p>
          <a:endParaRPr lang="en-US"/>
        </a:p>
      </dgm:t>
    </dgm:pt>
    <dgm:pt modelId="{724A3FA9-D752-7740-BB64-ACEB3727169A}" type="pres">
      <dgm:prSet presAssocID="{8214A5FA-2EC5-9544-BFAB-74F82AE0F285}" presName="linearFlow" presStyleCnt="0">
        <dgm:presLayoutVars>
          <dgm:dir/>
          <dgm:animLvl val="lvl"/>
          <dgm:resizeHandles val="exact"/>
        </dgm:presLayoutVars>
      </dgm:prSet>
      <dgm:spPr/>
    </dgm:pt>
    <dgm:pt modelId="{C016770E-BA6D-9F45-96C1-4E848CCAE0C8}" type="pres">
      <dgm:prSet presAssocID="{93FF7E15-F4CF-C84C-A5D5-ACE5EBF320FC}" presName="composite" presStyleCnt="0"/>
      <dgm:spPr/>
    </dgm:pt>
    <dgm:pt modelId="{8099DE94-C704-6744-8045-4E1EECC5B2E7}" type="pres">
      <dgm:prSet presAssocID="{93FF7E15-F4CF-C84C-A5D5-ACE5EBF320FC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6613E288-948E-BE44-87CD-280F7B5F7677}" type="pres">
      <dgm:prSet presAssocID="{93FF7E15-F4CF-C84C-A5D5-ACE5EBF320FC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17101807-BE28-664F-8A37-25BA6316F844}" type="presOf" srcId="{16B28905-0252-E544-95A5-FD8AEC01BEFB}" destId="{6613E288-948E-BE44-87CD-280F7B5F7677}" srcOrd="0" destOrd="0" presId="urn:microsoft.com/office/officeart/2005/8/layout/chevron2"/>
    <dgm:cxn modelId="{3E6E7109-927A-A444-9782-8905DC052412}" type="presOf" srcId="{AFEE66C8-ED45-5349-8F56-1D152734F1CD}" destId="{6613E288-948E-BE44-87CD-280F7B5F7677}" srcOrd="0" destOrd="1" presId="urn:microsoft.com/office/officeart/2005/8/layout/chevron2"/>
    <dgm:cxn modelId="{FD392113-E6E7-8A4C-A0C0-0A8C2EB14296}" type="presOf" srcId="{8FAF55DA-BF56-C14B-A557-28435881265B}" destId="{6613E288-948E-BE44-87CD-280F7B5F7677}" srcOrd="0" destOrd="4" presId="urn:microsoft.com/office/officeart/2005/8/layout/chevron2"/>
    <dgm:cxn modelId="{24264423-0B7E-2C45-844E-75687A320851}" srcId="{93FF7E15-F4CF-C84C-A5D5-ACE5EBF320FC}" destId="{AECE1191-CC11-E44A-9175-A636AF956E34}" srcOrd="3" destOrd="0" parTransId="{2138B012-33BF-1447-A044-DEEA79F06090}" sibTransId="{4EA75A15-4207-EF4A-85A0-FD033A98E9EE}"/>
    <dgm:cxn modelId="{0913CB2A-681C-CC49-8325-4255C0AA3C5C}" type="presOf" srcId="{AECE1191-CC11-E44A-9175-A636AF956E34}" destId="{6613E288-948E-BE44-87CD-280F7B5F7677}" srcOrd="0" destOrd="3" presId="urn:microsoft.com/office/officeart/2005/8/layout/chevron2"/>
    <dgm:cxn modelId="{FE9EC541-42F9-4046-B9E8-6CDF88D8327A}" srcId="{93FF7E15-F4CF-C84C-A5D5-ACE5EBF320FC}" destId="{AFEE66C8-ED45-5349-8F56-1D152734F1CD}" srcOrd="1" destOrd="0" parTransId="{A2B48AED-F159-904E-B3A2-55EF94EBEEE6}" sibTransId="{DA226460-743D-AA45-908A-754EF09221CF}"/>
    <dgm:cxn modelId="{365E2762-58CC-6242-A37C-FD311024FB87}" srcId="{8214A5FA-2EC5-9544-BFAB-74F82AE0F285}" destId="{93FF7E15-F4CF-C84C-A5D5-ACE5EBF320FC}" srcOrd="0" destOrd="0" parTransId="{0FF5C8AF-EE33-D744-91F7-7069DC541B5E}" sibTransId="{517A4496-A482-204E-9E02-A4746DE25136}"/>
    <dgm:cxn modelId="{A479A268-FF86-3E47-9843-9F38EF60329F}" srcId="{93FF7E15-F4CF-C84C-A5D5-ACE5EBF320FC}" destId="{F086C7CB-E146-2943-8793-BBD723C1467B}" srcOrd="2" destOrd="0" parTransId="{C26A51DD-178E-FF4A-B8E2-D6609DC81B6B}" sibTransId="{5E536407-4FB8-2A44-BC0D-87BCB698B6FE}"/>
    <dgm:cxn modelId="{69838688-D698-8946-8137-27082597C2EC}" type="presOf" srcId="{93FF7E15-F4CF-C84C-A5D5-ACE5EBF320FC}" destId="{8099DE94-C704-6744-8045-4E1EECC5B2E7}" srcOrd="0" destOrd="0" presId="urn:microsoft.com/office/officeart/2005/8/layout/chevron2"/>
    <dgm:cxn modelId="{A35E19BA-44C9-8C43-B3C3-19953D046582}" type="presOf" srcId="{F086C7CB-E146-2943-8793-BBD723C1467B}" destId="{6613E288-948E-BE44-87CD-280F7B5F7677}" srcOrd="0" destOrd="2" presId="urn:microsoft.com/office/officeart/2005/8/layout/chevron2"/>
    <dgm:cxn modelId="{8195DDD2-BD60-694C-B6C3-679A72F45073}" type="presOf" srcId="{8214A5FA-2EC5-9544-BFAB-74F82AE0F285}" destId="{724A3FA9-D752-7740-BB64-ACEB3727169A}" srcOrd="0" destOrd="0" presId="urn:microsoft.com/office/officeart/2005/8/layout/chevron2"/>
    <dgm:cxn modelId="{C975F0EE-7FE0-3545-B829-C261BD4E138B}" srcId="{93FF7E15-F4CF-C84C-A5D5-ACE5EBF320FC}" destId="{8FAF55DA-BF56-C14B-A557-28435881265B}" srcOrd="4" destOrd="0" parTransId="{EA4C3D56-DA86-7648-A422-A3CBD130D4EF}" sibTransId="{FD20773E-321D-9547-8ABB-EA4B3F2AADB7}"/>
    <dgm:cxn modelId="{9872A0F1-8179-6C45-9D11-DF4DF18DB6D2}" srcId="{93FF7E15-F4CF-C84C-A5D5-ACE5EBF320FC}" destId="{16B28905-0252-E544-95A5-FD8AEC01BEFB}" srcOrd="0" destOrd="0" parTransId="{D7336D9E-41CE-A447-9912-C1561DACF815}" sibTransId="{0E2945DC-4B84-7E4F-A916-80283AB245D1}"/>
    <dgm:cxn modelId="{CD3A7751-6855-4944-B95C-4AFB87E159F0}" type="presParOf" srcId="{724A3FA9-D752-7740-BB64-ACEB3727169A}" destId="{C016770E-BA6D-9F45-96C1-4E848CCAE0C8}" srcOrd="0" destOrd="0" presId="urn:microsoft.com/office/officeart/2005/8/layout/chevron2"/>
    <dgm:cxn modelId="{950CF984-DF65-4B4F-BA4E-CAD7576515E1}" type="presParOf" srcId="{C016770E-BA6D-9F45-96C1-4E848CCAE0C8}" destId="{8099DE94-C704-6744-8045-4E1EECC5B2E7}" srcOrd="0" destOrd="0" presId="urn:microsoft.com/office/officeart/2005/8/layout/chevron2"/>
    <dgm:cxn modelId="{0F89AF82-6859-BC44-9CA8-99509190ADC0}" type="presParOf" srcId="{C016770E-BA6D-9F45-96C1-4E848CCAE0C8}" destId="{6613E288-948E-BE44-87CD-280F7B5F76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1FE8833-4101-7645-95C6-13C0E691393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E105C-C20D-504B-BA6C-D20A86AF68EC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/>
            <a:t>SDNs enable network segments to logically span multiple servers within and between data centers, while using the same underlying physical network</a:t>
          </a:r>
        </a:p>
      </dgm:t>
    </dgm:pt>
    <dgm:pt modelId="{D3717D9E-99CC-4F4D-9852-4F116957E67A}" type="parTrans" cxnId="{D2F32945-0978-E34D-A029-0A941526F7D0}">
      <dgm:prSet/>
      <dgm:spPr/>
      <dgm:t>
        <a:bodyPr/>
        <a:lstStyle/>
        <a:p>
          <a:endParaRPr lang="en-US"/>
        </a:p>
      </dgm:t>
    </dgm:pt>
    <dgm:pt modelId="{4BD1EF62-94F4-7C49-9739-36A415328E48}" type="sibTrans" cxnId="{D2F32945-0978-E34D-A029-0A941526F7D0}">
      <dgm:prSet/>
      <dgm:spPr/>
      <dgm:t>
        <a:bodyPr/>
        <a:lstStyle/>
        <a:p>
          <a:endParaRPr lang="en-US"/>
        </a:p>
      </dgm:t>
    </dgm:pt>
    <dgm:pt modelId="{C27CCD4F-CB97-684C-9CBF-424F349995B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/>
            <a:t>There are several possible approaches to providing SDNs, including the use of overlay networks</a:t>
          </a:r>
        </a:p>
      </dgm:t>
    </dgm:pt>
    <dgm:pt modelId="{13304D6F-C747-B744-96C8-CBF478C390CB}" type="parTrans" cxnId="{5B9C0A56-3382-7E49-9027-921993DA73BE}">
      <dgm:prSet/>
      <dgm:spPr/>
      <dgm:t>
        <a:bodyPr/>
        <a:lstStyle/>
        <a:p>
          <a:endParaRPr lang="en-US"/>
        </a:p>
      </dgm:t>
    </dgm:pt>
    <dgm:pt modelId="{D320A1A5-5316-F24C-A1A7-4731437E10A0}" type="sibTrans" cxnId="{5B9C0A56-3382-7E49-9027-921993DA73BE}">
      <dgm:prSet/>
      <dgm:spPr/>
      <dgm:t>
        <a:bodyPr/>
        <a:lstStyle/>
        <a:p>
          <a:endParaRPr lang="en-US"/>
        </a:p>
      </dgm:t>
    </dgm:pt>
    <dgm:pt modelId="{AEE0583D-CA5E-5C45-A81D-CEC56382AF54}">
      <dgm:prSet/>
      <dgm:spPr/>
      <dgm:t>
        <a:bodyPr/>
        <a:lstStyle/>
        <a:p>
          <a:pPr rtl="0"/>
          <a:r>
            <a:rPr lang="en-US"/>
            <a:t>These abstract all layer 2 and 3 addresses from the underlying physical network into whatever logical network structure is required</a:t>
          </a:r>
        </a:p>
      </dgm:t>
    </dgm:pt>
    <dgm:pt modelId="{41C70A86-F4A0-0749-9624-26D06BAA0B24}" type="parTrans" cxnId="{EA618D36-1307-C441-BDB3-8F000DE0A0AB}">
      <dgm:prSet/>
      <dgm:spPr/>
      <dgm:t>
        <a:bodyPr/>
        <a:lstStyle/>
        <a:p>
          <a:endParaRPr lang="en-US"/>
        </a:p>
      </dgm:t>
    </dgm:pt>
    <dgm:pt modelId="{3DF2172D-6517-374B-A001-A89B893E4534}" type="sibTrans" cxnId="{EA618D36-1307-C441-BDB3-8F000DE0A0AB}">
      <dgm:prSet/>
      <dgm:spPr/>
      <dgm:t>
        <a:bodyPr/>
        <a:lstStyle/>
        <a:p>
          <a:endParaRPr lang="en-US"/>
        </a:p>
      </dgm:t>
    </dgm:pt>
    <dgm:pt modelId="{ECBB92B8-37E2-7E44-8397-95CCC947688E}">
      <dgm:prSet/>
      <dgm:spPr/>
      <dgm:t>
        <a:bodyPr/>
        <a:lstStyle/>
        <a:p>
          <a:pPr rtl="0"/>
          <a:r>
            <a:rPr lang="en-US"/>
            <a:t>This structure can be easily changed and extended as needed</a:t>
          </a:r>
        </a:p>
      </dgm:t>
    </dgm:pt>
    <dgm:pt modelId="{C1AD75DB-893D-AE43-B861-4E56F57E900D}" type="parTrans" cxnId="{B98686B1-0340-5042-97E0-82740749E9B2}">
      <dgm:prSet/>
      <dgm:spPr/>
      <dgm:t>
        <a:bodyPr/>
        <a:lstStyle/>
        <a:p>
          <a:endParaRPr lang="en-US"/>
        </a:p>
      </dgm:t>
    </dgm:pt>
    <dgm:pt modelId="{EAB16CD1-D266-0844-B8E9-7C8794D0C550}" type="sibTrans" cxnId="{B98686B1-0340-5042-97E0-82740749E9B2}">
      <dgm:prSet/>
      <dgm:spPr/>
      <dgm:t>
        <a:bodyPr/>
        <a:lstStyle/>
        <a:p>
          <a:endParaRPr lang="en-US"/>
        </a:p>
      </dgm:t>
    </dgm:pt>
    <dgm:pt modelId="{8F94514E-8892-4342-914F-FDADF15AA882}">
      <dgm:prSet/>
      <dgm:spPr/>
      <dgm:t>
        <a:bodyPr/>
        <a:lstStyle/>
        <a:p>
          <a:pPr rtl="0"/>
          <a:r>
            <a:rPr lang="en-US"/>
            <a:t>The IETF standard DOVE (Distributed Overlay Virtual Network) which uses VXLAN (Virtual Extended Local Area Network) can be used to implement such an overlay network</a:t>
          </a:r>
        </a:p>
      </dgm:t>
    </dgm:pt>
    <dgm:pt modelId="{7D204FF3-7B98-1C4F-8124-AF3DCD0C3FA9}" type="parTrans" cxnId="{F7580401-3217-654B-8554-6B3B051B617B}">
      <dgm:prSet/>
      <dgm:spPr/>
      <dgm:t>
        <a:bodyPr/>
        <a:lstStyle/>
        <a:p>
          <a:endParaRPr lang="en-US"/>
        </a:p>
      </dgm:t>
    </dgm:pt>
    <dgm:pt modelId="{454423C3-C1D7-0046-862C-2F1FCD047E44}" type="sibTrans" cxnId="{F7580401-3217-654B-8554-6B3B051B617B}">
      <dgm:prSet/>
      <dgm:spPr/>
      <dgm:t>
        <a:bodyPr/>
        <a:lstStyle/>
        <a:p>
          <a:endParaRPr lang="en-US"/>
        </a:p>
      </dgm:t>
    </dgm:pt>
    <dgm:pt modelId="{5EC770E9-90E9-0A4A-839F-D60BE5D0E35C}">
      <dgm:prSet/>
      <dgm:spPr/>
      <dgm:t>
        <a:bodyPr/>
        <a:lstStyle/>
        <a:p>
          <a:pPr rtl="0"/>
          <a:r>
            <a:rPr lang="en-US"/>
            <a:t>With this flexible structure, it is possible to locate virtual servers, virtual IDS, and virtual firewalls anywhere within the network as required</a:t>
          </a:r>
        </a:p>
      </dgm:t>
    </dgm:pt>
    <dgm:pt modelId="{1DFB7648-ACF0-2D49-8528-167E7D858573}" type="parTrans" cxnId="{B03D38DE-8A92-664F-B8C9-E98401620A5B}">
      <dgm:prSet/>
      <dgm:spPr/>
      <dgm:t>
        <a:bodyPr/>
        <a:lstStyle/>
        <a:p>
          <a:endParaRPr lang="en-US"/>
        </a:p>
      </dgm:t>
    </dgm:pt>
    <dgm:pt modelId="{D85B8E4A-78F6-5D41-9145-24110D1A7B65}" type="sibTrans" cxnId="{B03D38DE-8A92-664F-B8C9-E98401620A5B}">
      <dgm:prSet/>
      <dgm:spPr/>
      <dgm:t>
        <a:bodyPr/>
        <a:lstStyle/>
        <a:p>
          <a:endParaRPr lang="en-US"/>
        </a:p>
      </dgm:t>
    </dgm:pt>
    <dgm:pt modelId="{EEAAB3C0-41B3-E749-B714-F64E90EF55BA}" type="pres">
      <dgm:prSet presAssocID="{51FE8833-4101-7645-95C6-13C0E6913930}" presName="linear" presStyleCnt="0">
        <dgm:presLayoutVars>
          <dgm:animLvl val="lvl"/>
          <dgm:resizeHandles val="exact"/>
        </dgm:presLayoutVars>
      </dgm:prSet>
      <dgm:spPr/>
    </dgm:pt>
    <dgm:pt modelId="{830CF91C-4B63-824E-9398-031486FE3CE8}" type="pres">
      <dgm:prSet presAssocID="{92BE105C-C20D-504B-BA6C-D20A86AF68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1D2078-8A90-E744-B4C9-DDD92037A809}" type="pres">
      <dgm:prSet presAssocID="{4BD1EF62-94F4-7C49-9739-36A415328E48}" presName="spacer" presStyleCnt="0"/>
      <dgm:spPr/>
    </dgm:pt>
    <dgm:pt modelId="{C614B176-3AD7-6642-B3BB-0E9FE6EEA60C}" type="pres">
      <dgm:prSet presAssocID="{C27CCD4F-CB97-684C-9CBF-424F349995B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16D42F-418E-334D-B7D4-0A47C9A5FAB0}" type="pres">
      <dgm:prSet presAssocID="{C27CCD4F-CB97-684C-9CBF-424F349995B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580401-3217-654B-8554-6B3B051B617B}" srcId="{C27CCD4F-CB97-684C-9CBF-424F349995BC}" destId="{8F94514E-8892-4342-914F-FDADF15AA882}" srcOrd="2" destOrd="0" parTransId="{7D204FF3-7B98-1C4F-8124-AF3DCD0C3FA9}" sibTransId="{454423C3-C1D7-0046-862C-2F1FCD047E44}"/>
    <dgm:cxn modelId="{EA618D36-1307-C441-BDB3-8F000DE0A0AB}" srcId="{C27CCD4F-CB97-684C-9CBF-424F349995BC}" destId="{AEE0583D-CA5E-5C45-A81D-CEC56382AF54}" srcOrd="0" destOrd="0" parTransId="{41C70A86-F4A0-0749-9624-26D06BAA0B24}" sibTransId="{3DF2172D-6517-374B-A001-A89B893E4534}"/>
    <dgm:cxn modelId="{5A5DD837-7B06-FD4E-BF26-553B28CB53B4}" type="presOf" srcId="{92BE105C-C20D-504B-BA6C-D20A86AF68EC}" destId="{830CF91C-4B63-824E-9398-031486FE3CE8}" srcOrd="0" destOrd="0" presId="urn:microsoft.com/office/officeart/2005/8/layout/vList2"/>
    <dgm:cxn modelId="{FFEE463F-BE5E-114E-879E-0DEB901CDDA9}" type="presOf" srcId="{C27CCD4F-CB97-684C-9CBF-424F349995BC}" destId="{C614B176-3AD7-6642-B3BB-0E9FE6EEA60C}" srcOrd="0" destOrd="0" presId="urn:microsoft.com/office/officeart/2005/8/layout/vList2"/>
    <dgm:cxn modelId="{3858835F-DEEF-6F48-8AAB-795F11DF4503}" type="presOf" srcId="{AEE0583D-CA5E-5C45-A81D-CEC56382AF54}" destId="{E916D42F-418E-334D-B7D4-0A47C9A5FAB0}" srcOrd="0" destOrd="0" presId="urn:microsoft.com/office/officeart/2005/8/layout/vList2"/>
    <dgm:cxn modelId="{D2F32945-0978-E34D-A029-0A941526F7D0}" srcId="{51FE8833-4101-7645-95C6-13C0E6913930}" destId="{92BE105C-C20D-504B-BA6C-D20A86AF68EC}" srcOrd="0" destOrd="0" parTransId="{D3717D9E-99CC-4F4D-9852-4F116957E67A}" sibTransId="{4BD1EF62-94F4-7C49-9739-36A415328E48}"/>
    <dgm:cxn modelId="{607D6871-A13B-3D41-89B4-DB093C55FD92}" type="presOf" srcId="{51FE8833-4101-7645-95C6-13C0E6913930}" destId="{EEAAB3C0-41B3-E749-B714-F64E90EF55BA}" srcOrd="0" destOrd="0" presId="urn:microsoft.com/office/officeart/2005/8/layout/vList2"/>
    <dgm:cxn modelId="{5B9C0A56-3382-7E49-9027-921993DA73BE}" srcId="{51FE8833-4101-7645-95C6-13C0E6913930}" destId="{C27CCD4F-CB97-684C-9CBF-424F349995BC}" srcOrd="1" destOrd="0" parTransId="{13304D6F-C747-B744-96C8-CBF478C390CB}" sibTransId="{D320A1A5-5316-F24C-A1A7-4731437E10A0}"/>
    <dgm:cxn modelId="{4A462683-A2C1-5544-B5ED-992A9668666D}" type="presOf" srcId="{8F94514E-8892-4342-914F-FDADF15AA882}" destId="{E916D42F-418E-334D-B7D4-0A47C9A5FAB0}" srcOrd="0" destOrd="2" presId="urn:microsoft.com/office/officeart/2005/8/layout/vList2"/>
    <dgm:cxn modelId="{B98686B1-0340-5042-97E0-82740749E9B2}" srcId="{C27CCD4F-CB97-684C-9CBF-424F349995BC}" destId="{ECBB92B8-37E2-7E44-8397-95CCC947688E}" srcOrd="1" destOrd="0" parTransId="{C1AD75DB-893D-AE43-B861-4E56F57E900D}" sibTransId="{EAB16CD1-D266-0844-B8E9-7C8794D0C550}"/>
    <dgm:cxn modelId="{ADF994CD-4000-F943-8D9E-EB5B798C5E93}" type="presOf" srcId="{5EC770E9-90E9-0A4A-839F-D60BE5D0E35C}" destId="{E916D42F-418E-334D-B7D4-0A47C9A5FAB0}" srcOrd="0" destOrd="3" presId="urn:microsoft.com/office/officeart/2005/8/layout/vList2"/>
    <dgm:cxn modelId="{B03D38DE-8A92-664F-B8C9-E98401620A5B}" srcId="{C27CCD4F-CB97-684C-9CBF-424F349995BC}" destId="{5EC770E9-90E9-0A4A-839F-D60BE5D0E35C}" srcOrd="3" destOrd="0" parTransId="{1DFB7648-ACF0-2D49-8528-167E7D858573}" sibTransId="{D85B8E4A-78F6-5D41-9145-24110D1A7B65}"/>
    <dgm:cxn modelId="{DB48C7E7-1CE8-BC4A-A3C8-B1BB4DC772BB}" type="presOf" srcId="{ECBB92B8-37E2-7E44-8397-95CCC947688E}" destId="{E916D42F-418E-334D-B7D4-0A47C9A5FAB0}" srcOrd="0" destOrd="1" presId="urn:microsoft.com/office/officeart/2005/8/layout/vList2"/>
    <dgm:cxn modelId="{6216079B-9917-4F49-BB38-1F7C72858B71}" type="presParOf" srcId="{EEAAB3C0-41B3-E749-B714-F64E90EF55BA}" destId="{830CF91C-4B63-824E-9398-031486FE3CE8}" srcOrd="0" destOrd="0" presId="urn:microsoft.com/office/officeart/2005/8/layout/vList2"/>
    <dgm:cxn modelId="{4F2E8525-8E4C-764B-BC29-E5D8B03E5814}" type="presParOf" srcId="{EEAAB3C0-41B3-E749-B714-F64E90EF55BA}" destId="{541D2078-8A90-E744-B4C9-DDD92037A809}" srcOrd="1" destOrd="0" presId="urn:microsoft.com/office/officeart/2005/8/layout/vList2"/>
    <dgm:cxn modelId="{9698C9DB-6B55-B340-9445-1DAABEA76E82}" type="presParOf" srcId="{EEAAB3C0-41B3-E749-B714-F64E90EF55BA}" destId="{C614B176-3AD7-6642-B3BB-0E9FE6EEA60C}" srcOrd="2" destOrd="0" presId="urn:microsoft.com/office/officeart/2005/8/layout/vList2"/>
    <dgm:cxn modelId="{2277A372-AD06-6A47-87FC-8AAFBCC7D901}" type="presParOf" srcId="{EEAAB3C0-41B3-E749-B714-F64E90EF55BA}" destId="{E916D42F-418E-334D-B7D4-0A47C9A5FA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81F814-1F01-D74C-AD29-9A0C7E093B1A}" type="doc">
      <dgm:prSet loTypeId="urn:microsoft.com/office/officeart/2005/8/layout/pyramid3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189AB-F765-A040-B6A8-7E1B9807E328}">
      <dgm:prSet custT="1"/>
      <dgm:spPr/>
      <dgm:t>
        <a:bodyPr/>
        <a:lstStyle/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>
              <a:solidFill>
                <a:schemeClr val="bg1"/>
              </a:solidFill>
            </a:rPr>
            <a:t>Organizations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>
              <a:solidFill>
                <a:schemeClr val="bg1"/>
              </a:solidFill>
            </a:rPr>
            <a:t>using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>
              <a:solidFill>
                <a:schemeClr val="bg1"/>
              </a:solidFill>
            </a:rPr>
            <a:t>virtualization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>
              <a:solidFill>
                <a:schemeClr val="bg1"/>
              </a:solidFill>
            </a:rPr>
            <a:t>should: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b="1" dirty="0"/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b="1" dirty="0"/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dirty="0"/>
        </a:p>
      </dgm:t>
    </dgm:pt>
    <dgm:pt modelId="{F7249D6F-9AB1-8C4E-B0E3-33244A0FB70F}" type="parTrans" cxnId="{47A97D77-433E-B648-98CA-E6AF173DB474}">
      <dgm:prSet/>
      <dgm:spPr/>
      <dgm:t>
        <a:bodyPr/>
        <a:lstStyle/>
        <a:p>
          <a:endParaRPr lang="en-US"/>
        </a:p>
      </dgm:t>
    </dgm:pt>
    <dgm:pt modelId="{72C7F50E-6DA5-1245-A3F0-E36950AC2064}" type="sibTrans" cxnId="{47A97D77-433E-B648-98CA-E6AF173DB474}">
      <dgm:prSet/>
      <dgm:spPr/>
      <dgm:t>
        <a:bodyPr/>
        <a:lstStyle/>
        <a:p>
          <a:endParaRPr lang="en-US"/>
        </a:p>
      </dgm:t>
    </dgm:pt>
    <dgm:pt modelId="{9AEA4CA9-E560-7F42-82A3-093CDB202D79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/>
            <a:t>Carefully plan the security of the virtualized system</a:t>
          </a:r>
          <a:endParaRPr lang="en-US" sz="1800" dirty="0"/>
        </a:p>
      </dgm:t>
    </dgm:pt>
    <dgm:pt modelId="{1C1562D4-828A-1540-9D2C-EFD0D79007F4}" type="parTrans" cxnId="{461E7A23-A3CA-AB47-9714-9E531FF3E790}">
      <dgm:prSet/>
      <dgm:spPr/>
      <dgm:t>
        <a:bodyPr/>
        <a:lstStyle/>
        <a:p>
          <a:endParaRPr lang="en-US"/>
        </a:p>
      </dgm:t>
    </dgm:pt>
    <dgm:pt modelId="{E98F8C57-CB08-1D48-838B-5F056A004FE1}" type="sibTrans" cxnId="{461E7A23-A3CA-AB47-9714-9E531FF3E790}">
      <dgm:prSet/>
      <dgm:spPr/>
      <dgm:t>
        <a:bodyPr/>
        <a:lstStyle/>
        <a:p>
          <a:endParaRPr lang="en-US"/>
        </a:p>
      </dgm:t>
    </dgm:pt>
    <dgm:pt modelId="{B451C2B4-B59F-0E4C-967D-90EB7B586020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/>
            <a:t>Secure all elements of a full virtualization solution and maintain their security</a:t>
          </a:r>
          <a:endParaRPr lang="en-US" sz="1800" dirty="0"/>
        </a:p>
      </dgm:t>
    </dgm:pt>
    <dgm:pt modelId="{CE975EA3-5E7D-8745-9CE0-0B742588F811}" type="parTrans" cxnId="{CFE847B8-3852-1649-85E1-B7FE7151285F}">
      <dgm:prSet/>
      <dgm:spPr/>
      <dgm:t>
        <a:bodyPr/>
        <a:lstStyle/>
        <a:p>
          <a:endParaRPr lang="en-US"/>
        </a:p>
      </dgm:t>
    </dgm:pt>
    <dgm:pt modelId="{02AC8F05-BFB5-AA4D-A54B-787DDB416E6D}" type="sibTrans" cxnId="{CFE847B8-3852-1649-85E1-B7FE7151285F}">
      <dgm:prSet/>
      <dgm:spPr/>
      <dgm:t>
        <a:bodyPr/>
        <a:lstStyle/>
        <a:p>
          <a:endParaRPr lang="en-US"/>
        </a:p>
      </dgm:t>
    </dgm:pt>
    <dgm:pt modelId="{078FE29B-20CE-9E4E-8B4E-43A94AFB04AE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/>
            <a:t>Ensure that the hypervisor is properly secured</a:t>
          </a:r>
          <a:endParaRPr lang="en-US" sz="1800" dirty="0"/>
        </a:p>
      </dgm:t>
    </dgm:pt>
    <dgm:pt modelId="{06A990FE-EDF4-5B44-ACC4-B1BECF5B9CC6}" type="parTrans" cxnId="{39774AB1-F6DD-CF43-8A27-C02F1DF1CC66}">
      <dgm:prSet/>
      <dgm:spPr/>
      <dgm:t>
        <a:bodyPr/>
        <a:lstStyle/>
        <a:p>
          <a:endParaRPr lang="en-US"/>
        </a:p>
      </dgm:t>
    </dgm:pt>
    <dgm:pt modelId="{19F0AE87-CE14-B142-943B-B94A0F6536AE}" type="sibTrans" cxnId="{39774AB1-F6DD-CF43-8A27-C02F1DF1CC66}">
      <dgm:prSet/>
      <dgm:spPr/>
      <dgm:t>
        <a:bodyPr/>
        <a:lstStyle/>
        <a:p>
          <a:endParaRPr lang="en-US"/>
        </a:p>
      </dgm:t>
    </dgm:pt>
    <dgm:pt modelId="{524547FE-EB7E-1A4E-BF10-71C913DB3942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/>
            <a:t>Restrict and protect administrator access to the virtualization solution	</a:t>
          </a:r>
        </a:p>
      </dgm:t>
    </dgm:pt>
    <dgm:pt modelId="{5A724A58-603B-6345-B683-CBF1C9C9410A}" type="parTrans" cxnId="{BF98FB4D-62BD-E544-8C8A-36656B2B7C03}">
      <dgm:prSet/>
      <dgm:spPr/>
      <dgm:t>
        <a:bodyPr/>
        <a:lstStyle/>
        <a:p>
          <a:endParaRPr lang="en-US"/>
        </a:p>
      </dgm:t>
    </dgm:pt>
    <dgm:pt modelId="{228910F7-ECB8-7D42-9EA5-C4FDB0790BA7}" type="sibTrans" cxnId="{BF98FB4D-62BD-E544-8C8A-36656B2B7C03}">
      <dgm:prSet/>
      <dgm:spPr/>
      <dgm:t>
        <a:bodyPr/>
        <a:lstStyle/>
        <a:p>
          <a:endParaRPr lang="en-US"/>
        </a:p>
      </dgm:t>
    </dgm:pt>
    <dgm:pt modelId="{38604A9F-D0D2-D84E-8614-A2CA39F82F85}" type="pres">
      <dgm:prSet presAssocID="{1381F814-1F01-D74C-AD29-9A0C7E093B1A}" presName="Name0" presStyleCnt="0">
        <dgm:presLayoutVars>
          <dgm:dir/>
          <dgm:animLvl val="lvl"/>
          <dgm:resizeHandles val="exact"/>
        </dgm:presLayoutVars>
      </dgm:prSet>
      <dgm:spPr/>
    </dgm:pt>
    <dgm:pt modelId="{0044D7B3-8CB2-B443-B98A-6DAB7D382EC7}" type="pres">
      <dgm:prSet presAssocID="{E25189AB-F765-A040-B6A8-7E1B9807E328}" presName="Name8" presStyleCnt="0"/>
      <dgm:spPr/>
    </dgm:pt>
    <dgm:pt modelId="{EFA0E744-328C-6745-84A4-BD5D2086F5A5}" type="pres">
      <dgm:prSet presAssocID="{E25189AB-F765-A040-B6A8-7E1B9807E328}" presName="acctBkgd" presStyleLbl="alignAcc1" presStyleIdx="0" presStyleCnt="1" custLinFactNeighborX="-6400"/>
      <dgm:spPr/>
    </dgm:pt>
    <dgm:pt modelId="{7CB294DC-3115-D141-BE44-4EA9CE67DE2F}" type="pres">
      <dgm:prSet presAssocID="{E25189AB-F765-A040-B6A8-7E1B9807E328}" presName="acctTx" presStyleLbl="alignAcc1" presStyleIdx="0" presStyleCnt="1">
        <dgm:presLayoutVars>
          <dgm:bulletEnabled val="1"/>
        </dgm:presLayoutVars>
      </dgm:prSet>
      <dgm:spPr/>
    </dgm:pt>
    <dgm:pt modelId="{0F70B7F1-B9BD-9340-A91F-8AB847AA4215}" type="pres">
      <dgm:prSet presAssocID="{E25189AB-F765-A040-B6A8-7E1B9807E328}" presName="level" presStyleLbl="node1" presStyleIdx="0" presStyleCnt="1" custAng="0" custScaleX="93583" custLinFactNeighborX="-8829" custLinFactNeighborY="1894">
        <dgm:presLayoutVars>
          <dgm:chMax val="1"/>
          <dgm:bulletEnabled val="1"/>
        </dgm:presLayoutVars>
      </dgm:prSet>
      <dgm:spPr/>
    </dgm:pt>
    <dgm:pt modelId="{EBD06210-43AE-714A-86C9-CB383A3B610D}" type="pres">
      <dgm:prSet presAssocID="{E25189AB-F765-A040-B6A8-7E1B9807E32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9BFDD08-73C8-0A4E-BF8F-C3DB597FC312}" type="presOf" srcId="{1381F814-1F01-D74C-AD29-9A0C7E093B1A}" destId="{38604A9F-D0D2-D84E-8614-A2CA39F82F85}" srcOrd="0" destOrd="0" presId="urn:microsoft.com/office/officeart/2005/8/layout/pyramid3"/>
    <dgm:cxn modelId="{A3562C10-25FA-394C-BDCF-EB15D0FA0E99}" type="presOf" srcId="{B451C2B4-B59F-0E4C-967D-90EB7B586020}" destId="{EFA0E744-328C-6745-84A4-BD5D2086F5A5}" srcOrd="0" destOrd="1" presId="urn:microsoft.com/office/officeart/2005/8/layout/pyramid3"/>
    <dgm:cxn modelId="{53BBEB10-73FD-814C-901A-5CABBACAF7A7}" type="presOf" srcId="{524547FE-EB7E-1A4E-BF10-71C913DB3942}" destId="{7CB294DC-3115-D141-BE44-4EA9CE67DE2F}" srcOrd="1" destOrd="3" presId="urn:microsoft.com/office/officeart/2005/8/layout/pyramid3"/>
    <dgm:cxn modelId="{B3327922-884A-7147-884B-999C28ABDCAA}" type="presOf" srcId="{078FE29B-20CE-9E4E-8B4E-43A94AFB04AE}" destId="{EFA0E744-328C-6745-84A4-BD5D2086F5A5}" srcOrd="0" destOrd="2" presId="urn:microsoft.com/office/officeart/2005/8/layout/pyramid3"/>
    <dgm:cxn modelId="{461E7A23-A3CA-AB47-9714-9E531FF3E790}" srcId="{E25189AB-F765-A040-B6A8-7E1B9807E328}" destId="{9AEA4CA9-E560-7F42-82A3-093CDB202D79}" srcOrd="0" destOrd="0" parTransId="{1C1562D4-828A-1540-9D2C-EFD0D79007F4}" sibTransId="{E98F8C57-CB08-1D48-838B-5F056A004FE1}"/>
    <dgm:cxn modelId="{0B88F72A-AF0F-B146-A7B7-9CE44B7BE404}" type="presOf" srcId="{078FE29B-20CE-9E4E-8B4E-43A94AFB04AE}" destId="{7CB294DC-3115-D141-BE44-4EA9CE67DE2F}" srcOrd="1" destOrd="2" presId="urn:microsoft.com/office/officeart/2005/8/layout/pyramid3"/>
    <dgm:cxn modelId="{E5CF764D-D04A-BF48-9688-89F9D5FCDB03}" type="presOf" srcId="{E25189AB-F765-A040-B6A8-7E1B9807E328}" destId="{EBD06210-43AE-714A-86C9-CB383A3B610D}" srcOrd="1" destOrd="0" presId="urn:microsoft.com/office/officeart/2005/8/layout/pyramid3"/>
    <dgm:cxn modelId="{BF98FB4D-62BD-E544-8C8A-36656B2B7C03}" srcId="{E25189AB-F765-A040-B6A8-7E1B9807E328}" destId="{524547FE-EB7E-1A4E-BF10-71C913DB3942}" srcOrd="3" destOrd="0" parTransId="{5A724A58-603B-6345-B683-CBF1C9C9410A}" sibTransId="{228910F7-ECB8-7D42-9EA5-C4FDB0790BA7}"/>
    <dgm:cxn modelId="{B1EC5C52-CCCE-1042-B98D-184E54911456}" type="presOf" srcId="{9AEA4CA9-E560-7F42-82A3-093CDB202D79}" destId="{EFA0E744-328C-6745-84A4-BD5D2086F5A5}" srcOrd="0" destOrd="0" presId="urn:microsoft.com/office/officeart/2005/8/layout/pyramid3"/>
    <dgm:cxn modelId="{47A97D77-433E-B648-98CA-E6AF173DB474}" srcId="{1381F814-1F01-D74C-AD29-9A0C7E093B1A}" destId="{E25189AB-F765-A040-B6A8-7E1B9807E328}" srcOrd="0" destOrd="0" parTransId="{F7249D6F-9AB1-8C4E-B0E3-33244A0FB70F}" sibTransId="{72C7F50E-6DA5-1245-A3F0-E36950AC2064}"/>
    <dgm:cxn modelId="{448DE983-4CBB-3F48-8AD3-AC40728BB78D}" type="presOf" srcId="{9AEA4CA9-E560-7F42-82A3-093CDB202D79}" destId="{7CB294DC-3115-D141-BE44-4EA9CE67DE2F}" srcOrd="1" destOrd="0" presId="urn:microsoft.com/office/officeart/2005/8/layout/pyramid3"/>
    <dgm:cxn modelId="{5B61419F-49E7-8B49-872C-CEB7EE572F9D}" type="presOf" srcId="{E25189AB-F765-A040-B6A8-7E1B9807E328}" destId="{0F70B7F1-B9BD-9340-A91F-8AB847AA4215}" srcOrd="0" destOrd="0" presId="urn:microsoft.com/office/officeart/2005/8/layout/pyramid3"/>
    <dgm:cxn modelId="{39774AB1-F6DD-CF43-8A27-C02F1DF1CC66}" srcId="{E25189AB-F765-A040-B6A8-7E1B9807E328}" destId="{078FE29B-20CE-9E4E-8B4E-43A94AFB04AE}" srcOrd="2" destOrd="0" parTransId="{06A990FE-EDF4-5B44-ACC4-B1BECF5B9CC6}" sibTransId="{19F0AE87-CE14-B142-943B-B94A0F6536AE}"/>
    <dgm:cxn modelId="{CFE847B8-3852-1649-85E1-B7FE7151285F}" srcId="{E25189AB-F765-A040-B6A8-7E1B9807E328}" destId="{B451C2B4-B59F-0E4C-967D-90EB7B586020}" srcOrd="1" destOrd="0" parTransId="{CE975EA3-5E7D-8745-9CE0-0B742588F811}" sibTransId="{02AC8F05-BFB5-AA4D-A54B-787DDB416E6D}"/>
    <dgm:cxn modelId="{B25823E6-CCFA-544F-9EAA-37932E460D5D}" type="presOf" srcId="{B451C2B4-B59F-0E4C-967D-90EB7B586020}" destId="{7CB294DC-3115-D141-BE44-4EA9CE67DE2F}" srcOrd="1" destOrd="1" presId="urn:microsoft.com/office/officeart/2005/8/layout/pyramid3"/>
    <dgm:cxn modelId="{90AFA3F7-9031-3940-AED3-1BCC9CF296A8}" type="presOf" srcId="{524547FE-EB7E-1A4E-BF10-71C913DB3942}" destId="{EFA0E744-328C-6745-84A4-BD5D2086F5A5}" srcOrd="0" destOrd="3" presId="urn:microsoft.com/office/officeart/2005/8/layout/pyramid3"/>
    <dgm:cxn modelId="{B48EDA89-ADBE-3A4F-AB1C-0995E6DB7A0D}" type="presParOf" srcId="{38604A9F-D0D2-D84E-8614-A2CA39F82F85}" destId="{0044D7B3-8CB2-B443-B98A-6DAB7D382EC7}" srcOrd="0" destOrd="0" presId="urn:microsoft.com/office/officeart/2005/8/layout/pyramid3"/>
    <dgm:cxn modelId="{07FB80D6-17F1-8C4C-8581-F362D953A5F3}" type="presParOf" srcId="{0044D7B3-8CB2-B443-B98A-6DAB7D382EC7}" destId="{EFA0E744-328C-6745-84A4-BD5D2086F5A5}" srcOrd="0" destOrd="0" presId="urn:microsoft.com/office/officeart/2005/8/layout/pyramid3"/>
    <dgm:cxn modelId="{B8D5BA62-6461-6B48-B8E9-7496D4F2FA59}" type="presParOf" srcId="{0044D7B3-8CB2-B443-B98A-6DAB7D382EC7}" destId="{7CB294DC-3115-D141-BE44-4EA9CE67DE2F}" srcOrd="1" destOrd="0" presId="urn:microsoft.com/office/officeart/2005/8/layout/pyramid3"/>
    <dgm:cxn modelId="{F0DBC69C-1585-5C42-B536-F22CB0205098}" type="presParOf" srcId="{0044D7B3-8CB2-B443-B98A-6DAB7D382EC7}" destId="{0F70B7F1-B9BD-9340-A91F-8AB847AA4215}" srcOrd="2" destOrd="0" presId="urn:microsoft.com/office/officeart/2005/8/layout/pyramid3"/>
    <dgm:cxn modelId="{05DAC8E9-9C7D-E745-B3C5-A612012F594B}" type="presParOf" srcId="{0044D7B3-8CB2-B443-B98A-6DAB7D382EC7}" destId="{EBD06210-43AE-714A-86C9-CB383A3B610D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8E08BD-40EA-5F4F-8075-53C06FE5FA98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E4573-8F9E-674D-967F-F2FD3E30D94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b="1" dirty="0">
              <a:solidFill>
                <a:schemeClr val="bg1"/>
              </a:solidFill>
            </a:rPr>
            <a:t>Systems manage access to hardware resources</a:t>
          </a:r>
          <a:endParaRPr lang="en-US" sz="2000" dirty="0">
            <a:solidFill>
              <a:schemeClr val="bg1"/>
            </a:solidFill>
          </a:endParaRPr>
        </a:p>
      </dgm:t>
    </dgm:pt>
    <dgm:pt modelId="{37DAFF6D-592E-5744-910C-2B8408CDE7E1}" type="parTrans" cxnId="{DFCF2527-FA80-004F-BFE5-A4EC83595E15}">
      <dgm:prSet/>
      <dgm:spPr/>
      <dgm:t>
        <a:bodyPr/>
        <a:lstStyle/>
        <a:p>
          <a:endParaRPr lang="en-US"/>
        </a:p>
      </dgm:t>
    </dgm:pt>
    <dgm:pt modelId="{50C248AF-90DB-3F42-9B09-B9D55D12510C}" type="sibTrans" cxnId="{DFCF2527-FA80-004F-BFE5-A4EC83595E1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2768073A-090E-BF47-8716-294EDB6D7EB0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Access must be limited to just the appropriate guest OSs</a:t>
          </a:r>
          <a:endParaRPr lang="en-US" dirty="0">
            <a:solidFill>
              <a:srgbClr val="000000"/>
            </a:solidFill>
          </a:endParaRPr>
        </a:p>
      </dgm:t>
    </dgm:pt>
    <dgm:pt modelId="{99C92043-B38E-D546-B5CA-F46F71415E9C}" type="parTrans" cxnId="{E31745BD-FFE6-1C4B-A48E-60CEDEC404E5}">
      <dgm:prSet/>
      <dgm:spPr/>
      <dgm:t>
        <a:bodyPr/>
        <a:lstStyle/>
        <a:p>
          <a:endParaRPr lang="en-US"/>
        </a:p>
      </dgm:t>
    </dgm:pt>
    <dgm:pt modelId="{0752BD3C-51FC-0F44-B983-10BBE7B4FD0C}" type="sibTrans" cxnId="{E31745BD-FFE6-1C4B-A48E-60CEDEC404E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14F0C1FB-3649-3C48-9C96-494C393820E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Access to VM image and snapshots must be carefully controlled</a:t>
          </a:r>
        </a:p>
      </dgm:t>
    </dgm:pt>
    <dgm:pt modelId="{19448A98-CE6D-7F45-A004-644D92E68F49}" type="parTrans" cxnId="{47C6C8D3-943D-DE43-B320-CD81FF089B3D}">
      <dgm:prSet/>
      <dgm:spPr/>
      <dgm:t>
        <a:bodyPr/>
        <a:lstStyle/>
        <a:p>
          <a:endParaRPr lang="en-US"/>
        </a:p>
      </dgm:t>
    </dgm:pt>
    <dgm:pt modelId="{F43E7844-1B61-A442-A43B-84123B3FFBF7}" type="sibTrans" cxnId="{47C6C8D3-943D-DE43-B320-CD81FF089B3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9870435F-9FA0-334E-9E2E-9D81E80E25DC}" type="pres">
      <dgm:prSet presAssocID="{638E08BD-40EA-5F4F-8075-53C06FE5FA9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CB84A83-10D6-2349-951F-D56C4F060D39}" type="pres">
      <dgm:prSet presAssocID="{3CEE4573-8F9E-674D-967F-F2FD3E30D943}" presName="gear1" presStyleLbl="node1" presStyleIdx="0" presStyleCnt="3" custLinFactNeighborX="188" custLinFactNeighborY="5517">
        <dgm:presLayoutVars>
          <dgm:chMax val="1"/>
          <dgm:bulletEnabled val="1"/>
        </dgm:presLayoutVars>
      </dgm:prSet>
      <dgm:spPr/>
    </dgm:pt>
    <dgm:pt modelId="{46A393FE-32B2-4545-940F-7DC7883D9E82}" type="pres">
      <dgm:prSet presAssocID="{3CEE4573-8F9E-674D-967F-F2FD3E30D943}" presName="gear1srcNode" presStyleLbl="node1" presStyleIdx="0" presStyleCnt="3"/>
      <dgm:spPr/>
    </dgm:pt>
    <dgm:pt modelId="{36774C7A-651F-364C-B084-F11E0CEE091B}" type="pres">
      <dgm:prSet presAssocID="{3CEE4573-8F9E-674D-967F-F2FD3E30D943}" presName="gear1dstNode" presStyleLbl="node1" presStyleIdx="0" presStyleCnt="3"/>
      <dgm:spPr/>
    </dgm:pt>
    <dgm:pt modelId="{37A98263-27E8-5B4F-99F6-45031ED582BC}" type="pres">
      <dgm:prSet presAssocID="{2768073A-090E-BF47-8716-294EDB6D7EB0}" presName="gear2" presStyleLbl="node1" presStyleIdx="1" presStyleCnt="3" custLinFactNeighborX="-3813" custLinFactNeighborY="1577">
        <dgm:presLayoutVars>
          <dgm:chMax val="1"/>
          <dgm:bulletEnabled val="1"/>
        </dgm:presLayoutVars>
      </dgm:prSet>
      <dgm:spPr/>
    </dgm:pt>
    <dgm:pt modelId="{FA1D3CE0-0A08-E24A-A231-E7B700EDE815}" type="pres">
      <dgm:prSet presAssocID="{2768073A-090E-BF47-8716-294EDB6D7EB0}" presName="gear2srcNode" presStyleLbl="node1" presStyleIdx="1" presStyleCnt="3"/>
      <dgm:spPr/>
    </dgm:pt>
    <dgm:pt modelId="{0D18ED7A-E71B-9541-85A7-AF6CB633F4C5}" type="pres">
      <dgm:prSet presAssocID="{2768073A-090E-BF47-8716-294EDB6D7EB0}" presName="gear2dstNode" presStyleLbl="node1" presStyleIdx="1" presStyleCnt="3"/>
      <dgm:spPr/>
    </dgm:pt>
    <dgm:pt modelId="{1147A6FC-C906-D24F-860F-5FC85EEBF2F2}" type="pres">
      <dgm:prSet presAssocID="{14F0C1FB-3649-3C48-9C96-494C393820EF}" presName="gear3" presStyleLbl="node1" presStyleIdx="2" presStyleCnt="3" custScaleX="116330" custScaleY="108315" custLinFactNeighborX="7521" custLinFactNeighborY="-5428"/>
      <dgm:spPr/>
    </dgm:pt>
    <dgm:pt modelId="{60055017-0E0B-7B4A-8784-AD7B2171340B}" type="pres">
      <dgm:prSet presAssocID="{14F0C1FB-3649-3C48-9C96-494C393820E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98327A4-76C4-8E4E-9487-216BE7D0FF52}" type="pres">
      <dgm:prSet presAssocID="{14F0C1FB-3649-3C48-9C96-494C393820EF}" presName="gear3srcNode" presStyleLbl="node1" presStyleIdx="2" presStyleCnt="3"/>
      <dgm:spPr/>
    </dgm:pt>
    <dgm:pt modelId="{7487CF4A-47A2-CB44-9B15-D6C33DBA7B28}" type="pres">
      <dgm:prSet presAssocID="{14F0C1FB-3649-3C48-9C96-494C393820EF}" presName="gear3dstNode" presStyleLbl="node1" presStyleIdx="2" presStyleCnt="3"/>
      <dgm:spPr/>
    </dgm:pt>
    <dgm:pt modelId="{DA01A818-FC39-6142-9B2D-A63DA7B15D74}" type="pres">
      <dgm:prSet presAssocID="{50C248AF-90DB-3F42-9B09-B9D55D12510C}" presName="connector1" presStyleLbl="sibTrans2D1" presStyleIdx="0" presStyleCnt="3"/>
      <dgm:spPr/>
    </dgm:pt>
    <dgm:pt modelId="{EB18A0F2-6333-B84F-9E06-8C7B6EC1F032}" type="pres">
      <dgm:prSet presAssocID="{0752BD3C-51FC-0F44-B983-10BBE7B4FD0C}" presName="connector2" presStyleLbl="sibTrans2D1" presStyleIdx="1" presStyleCnt="3"/>
      <dgm:spPr/>
    </dgm:pt>
    <dgm:pt modelId="{8A0D8B75-79AD-8F4E-9FA9-4E1E7186043E}" type="pres">
      <dgm:prSet presAssocID="{F43E7844-1B61-A442-A43B-84123B3FFBF7}" presName="connector3" presStyleLbl="sibTrans2D1" presStyleIdx="2" presStyleCnt="3"/>
      <dgm:spPr/>
    </dgm:pt>
  </dgm:ptLst>
  <dgm:cxnLst>
    <dgm:cxn modelId="{1A15EB06-45DA-A148-BEE1-753C4E7DB627}" type="presOf" srcId="{3CEE4573-8F9E-674D-967F-F2FD3E30D943}" destId="{36774C7A-651F-364C-B084-F11E0CEE091B}" srcOrd="2" destOrd="0" presId="urn:microsoft.com/office/officeart/2005/8/layout/gear1"/>
    <dgm:cxn modelId="{E8B62016-BD88-4448-881C-9CF860F5F93B}" type="presOf" srcId="{50C248AF-90DB-3F42-9B09-B9D55D12510C}" destId="{DA01A818-FC39-6142-9B2D-A63DA7B15D74}" srcOrd="0" destOrd="0" presId="urn:microsoft.com/office/officeart/2005/8/layout/gear1"/>
    <dgm:cxn modelId="{DFCF2527-FA80-004F-BFE5-A4EC83595E15}" srcId="{638E08BD-40EA-5F4F-8075-53C06FE5FA98}" destId="{3CEE4573-8F9E-674D-967F-F2FD3E30D943}" srcOrd="0" destOrd="0" parTransId="{37DAFF6D-592E-5744-910C-2B8408CDE7E1}" sibTransId="{50C248AF-90DB-3F42-9B09-B9D55D12510C}"/>
    <dgm:cxn modelId="{0493AF3D-C56D-5C4B-A1A7-55E3AB5844FC}" type="presOf" srcId="{14F0C1FB-3649-3C48-9C96-494C393820EF}" destId="{498327A4-76C4-8E4E-9487-216BE7D0FF52}" srcOrd="2" destOrd="0" presId="urn:microsoft.com/office/officeart/2005/8/layout/gear1"/>
    <dgm:cxn modelId="{499E8D5D-BD01-444B-8240-D02FCFCD3098}" type="presOf" srcId="{2768073A-090E-BF47-8716-294EDB6D7EB0}" destId="{0D18ED7A-E71B-9541-85A7-AF6CB633F4C5}" srcOrd="2" destOrd="0" presId="urn:microsoft.com/office/officeart/2005/8/layout/gear1"/>
    <dgm:cxn modelId="{CFA1BC5D-CC6A-B642-A302-01DCE6BEAA6C}" type="presOf" srcId="{3CEE4573-8F9E-674D-967F-F2FD3E30D943}" destId="{46A393FE-32B2-4545-940F-7DC7883D9E82}" srcOrd="1" destOrd="0" presId="urn:microsoft.com/office/officeart/2005/8/layout/gear1"/>
    <dgm:cxn modelId="{DDD98365-3F2F-C54F-AE20-673048B32B91}" type="presOf" srcId="{14F0C1FB-3649-3C48-9C96-494C393820EF}" destId="{7487CF4A-47A2-CB44-9B15-D6C33DBA7B28}" srcOrd="3" destOrd="0" presId="urn:microsoft.com/office/officeart/2005/8/layout/gear1"/>
    <dgm:cxn modelId="{25D3E846-E513-9748-A558-1E8A01F36F5B}" type="presOf" srcId="{2768073A-090E-BF47-8716-294EDB6D7EB0}" destId="{FA1D3CE0-0A08-E24A-A231-E7B700EDE815}" srcOrd="1" destOrd="0" presId="urn:microsoft.com/office/officeart/2005/8/layout/gear1"/>
    <dgm:cxn modelId="{DE435348-7720-5946-8745-8532C660AF78}" type="presOf" srcId="{3CEE4573-8F9E-674D-967F-F2FD3E30D943}" destId="{4CB84A83-10D6-2349-951F-D56C4F060D39}" srcOrd="0" destOrd="0" presId="urn:microsoft.com/office/officeart/2005/8/layout/gear1"/>
    <dgm:cxn modelId="{345EF07A-CF24-EA41-A8E3-BD6B8A762F7E}" type="presOf" srcId="{2768073A-090E-BF47-8716-294EDB6D7EB0}" destId="{37A98263-27E8-5B4F-99F6-45031ED582BC}" srcOrd="0" destOrd="0" presId="urn:microsoft.com/office/officeart/2005/8/layout/gear1"/>
    <dgm:cxn modelId="{828A8D7D-4C5C-B34C-88EE-0EA6AC8D80B1}" type="presOf" srcId="{638E08BD-40EA-5F4F-8075-53C06FE5FA98}" destId="{9870435F-9FA0-334E-9E2E-9D81E80E25DC}" srcOrd="0" destOrd="0" presId="urn:microsoft.com/office/officeart/2005/8/layout/gear1"/>
    <dgm:cxn modelId="{E31745BD-FFE6-1C4B-A48E-60CEDEC404E5}" srcId="{638E08BD-40EA-5F4F-8075-53C06FE5FA98}" destId="{2768073A-090E-BF47-8716-294EDB6D7EB0}" srcOrd="1" destOrd="0" parTransId="{99C92043-B38E-D546-B5CA-F46F71415E9C}" sibTransId="{0752BD3C-51FC-0F44-B983-10BBE7B4FD0C}"/>
    <dgm:cxn modelId="{039259C5-1E11-864C-92B8-6E36253B0DB3}" type="presOf" srcId="{14F0C1FB-3649-3C48-9C96-494C393820EF}" destId="{60055017-0E0B-7B4A-8784-AD7B2171340B}" srcOrd="1" destOrd="0" presId="urn:microsoft.com/office/officeart/2005/8/layout/gear1"/>
    <dgm:cxn modelId="{48EDA5C7-257A-9F40-895C-85FB41E37049}" type="presOf" srcId="{F43E7844-1B61-A442-A43B-84123B3FFBF7}" destId="{8A0D8B75-79AD-8F4E-9FA9-4E1E7186043E}" srcOrd="0" destOrd="0" presId="urn:microsoft.com/office/officeart/2005/8/layout/gear1"/>
    <dgm:cxn modelId="{C671ACCC-D9DE-C74A-8AC5-E170EF03EE7F}" type="presOf" srcId="{0752BD3C-51FC-0F44-B983-10BBE7B4FD0C}" destId="{EB18A0F2-6333-B84F-9E06-8C7B6EC1F032}" srcOrd="0" destOrd="0" presId="urn:microsoft.com/office/officeart/2005/8/layout/gear1"/>
    <dgm:cxn modelId="{47C6C8D3-943D-DE43-B320-CD81FF089B3D}" srcId="{638E08BD-40EA-5F4F-8075-53C06FE5FA98}" destId="{14F0C1FB-3649-3C48-9C96-494C393820EF}" srcOrd="2" destOrd="0" parTransId="{19448A98-CE6D-7F45-A004-644D92E68F49}" sibTransId="{F43E7844-1B61-A442-A43B-84123B3FFBF7}"/>
    <dgm:cxn modelId="{283230F2-E6FF-4F4B-9DFB-B57031CA46CA}" type="presOf" srcId="{14F0C1FB-3649-3C48-9C96-494C393820EF}" destId="{1147A6FC-C906-D24F-860F-5FC85EEBF2F2}" srcOrd="0" destOrd="0" presId="urn:microsoft.com/office/officeart/2005/8/layout/gear1"/>
    <dgm:cxn modelId="{2F60E50D-491A-A74B-9FD3-DCF467BDB011}" type="presParOf" srcId="{9870435F-9FA0-334E-9E2E-9D81E80E25DC}" destId="{4CB84A83-10D6-2349-951F-D56C4F060D39}" srcOrd="0" destOrd="0" presId="urn:microsoft.com/office/officeart/2005/8/layout/gear1"/>
    <dgm:cxn modelId="{BEE43B36-7D4C-434D-96C9-C6A6FF5F7CAD}" type="presParOf" srcId="{9870435F-9FA0-334E-9E2E-9D81E80E25DC}" destId="{46A393FE-32B2-4545-940F-7DC7883D9E82}" srcOrd="1" destOrd="0" presId="urn:microsoft.com/office/officeart/2005/8/layout/gear1"/>
    <dgm:cxn modelId="{4BC0D760-83AA-7348-B4F0-A8C3C237E459}" type="presParOf" srcId="{9870435F-9FA0-334E-9E2E-9D81E80E25DC}" destId="{36774C7A-651F-364C-B084-F11E0CEE091B}" srcOrd="2" destOrd="0" presId="urn:microsoft.com/office/officeart/2005/8/layout/gear1"/>
    <dgm:cxn modelId="{2BAB0E1A-E45B-D64C-9A46-065FAA6254AA}" type="presParOf" srcId="{9870435F-9FA0-334E-9E2E-9D81E80E25DC}" destId="{37A98263-27E8-5B4F-99F6-45031ED582BC}" srcOrd="3" destOrd="0" presId="urn:microsoft.com/office/officeart/2005/8/layout/gear1"/>
    <dgm:cxn modelId="{D77FFACA-27A4-F041-86BA-E5B302C6CADE}" type="presParOf" srcId="{9870435F-9FA0-334E-9E2E-9D81E80E25DC}" destId="{FA1D3CE0-0A08-E24A-A231-E7B700EDE815}" srcOrd="4" destOrd="0" presId="urn:microsoft.com/office/officeart/2005/8/layout/gear1"/>
    <dgm:cxn modelId="{05AA6A4B-9069-F94C-95BC-072011802A45}" type="presParOf" srcId="{9870435F-9FA0-334E-9E2E-9D81E80E25DC}" destId="{0D18ED7A-E71B-9541-85A7-AF6CB633F4C5}" srcOrd="5" destOrd="0" presId="urn:microsoft.com/office/officeart/2005/8/layout/gear1"/>
    <dgm:cxn modelId="{43803E95-7611-6340-8DF4-206EB1CF658C}" type="presParOf" srcId="{9870435F-9FA0-334E-9E2E-9D81E80E25DC}" destId="{1147A6FC-C906-D24F-860F-5FC85EEBF2F2}" srcOrd="6" destOrd="0" presId="urn:microsoft.com/office/officeart/2005/8/layout/gear1"/>
    <dgm:cxn modelId="{A004F4CD-E3CB-324C-8A8C-DB880ADA7F98}" type="presParOf" srcId="{9870435F-9FA0-334E-9E2E-9D81E80E25DC}" destId="{60055017-0E0B-7B4A-8784-AD7B2171340B}" srcOrd="7" destOrd="0" presId="urn:microsoft.com/office/officeart/2005/8/layout/gear1"/>
    <dgm:cxn modelId="{236229B6-AF20-B549-A7AA-9492F658D0DB}" type="presParOf" srcId="{9870435F-9FA0-334E-9E2E-9D81E80E25DC}" destId="{498327A4-76C4-8E4E-9487-216BE7D0FF52}" srcOrd="8" destOrd="0" presId="urn:microsoft.com/office/officeart/2005/8/layout/gear1"/>
    <dgm:cxn modelId="{485991FD-3CDC-4647-8075-C8476B8E7A0D}" type="presParOf" srcId="{9870435F-9FA0-334E-9E2E-9D81E80E25DC}" destId="{7487CF4A-47A2-CB44-9B15-D6C33DBA7B28}" srcOrd="9" destOrd="0" presId="urn:microsoft.com/office/officeart/2005/8/layout/gear1"/>
    <dgm:cxn modelId="{EC7640A6-12E8-B14B-A70A-7885D50BBCB2}" type="presParOf" srcId="{9870435F-9FA0-334E-9E2E-9D81E80E25DC}" destId="{DA01A818-FC39-6142-9B2D-A63DA7B15D74}" srcOrd="10" destOrd="0" presId="urn:microsoft.com/office/officeart/2005/8/layout/gear1"/>
    <dgm:cxn modelId="{CD8D4F47-F74F-A543-9760-A90559000DC3}" type="presParOf" srcId="{9870435F-9FA0-334E-9E2E-9D81E80E25DC}" destId="{EB18A0F2-6333-B84F-9E06-8C7B6EC1F032}" srcOrd="11" destOrd="0" presId="urn:microsoft.com/office/officeart/2005/8/layout/gear1"/>
    <dgm:cxn modelId="{1DBEF6E4-26B4-E142-BD18-6E84DF86FFFE}" type="presParOf" srcId="{9870435F-9FA0-334E-9E2E-9D81E80E25DC}" destId="{8A0D8B75-79AD-8F4E-9FA9-4E1E718604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71295E2-0A2F-284E-99D1-49EE3F2FB0C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A258D-2296-B744-A363-7AFC1C28878E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VM Bastion Host</a:t>
          </a:r>
        </a:p>
      </dgm:t>
    </dgm:pt>
    <dgm:pt modelId="{A3A296E7-0F29-4E45-BA3D-4607401563DD}" type="parTrans" cxnId="{6CA8F020-9667-C946-8FC1-8046B726DB64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FA104432-93A6-294C-BED0-4C5AFC62449F}" type="sibTrans" cxnId="{6CA8F020-9667-C946-8FC1-8046B726DB64}">
      <dgm:prSet/>
      <dgm:spPr/>
      <dgm:t>
        <a:bodyPr/>
        <a:lstStyle/>
        <a:p>
          <a:endParaRPr lang="en-US"/>
        </a:p>
      </dgm:t>
    </dgm:pt>
    <dgm:pt modelId="{BC3F9258-5F7D-B841-87F1-48AF99F5F3F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200" dirty="0">
              <a:solidFill>
                <a:schemeClr val="bg1"/>
              </a:solidFill>
            </a:rPr>
            <a:t>Where a separate VM is used as a bastion host supporting the same firewall systems and services that could be configured to run on a physically separate bastion, including possibly IDS and IPS services</a:t>
          </a:r>
        </a:p>
      </dgm:t>
    </dgm:pt>
    <dgm:pt modelId="{A496747E-D8E6-4B4F-A40D-ABF7937EDB42}" type="parTrans" cxnId="{28E62F41-7995-7744-A330-8CD7F61483A5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70932FE5-0B2F-9440-8B63-AB9B3C834364}" type="sibTrans" cxnId="{28E62F41-7995-7744-A330-8CD7F61483A5}">
      <dgm:prSet/>
      <dgm:spPr/>
      <dgm:t>
        <a:bodyPr/>
        <a:lstStyle/>
        <a:p>
          <a:endParaRPr lang="en-US"/>
        </a:p>
      </dgm:t>
    </dgm:pt>
    <dgm:pt modelId="{D73522B9-5E94-9A45-8979-C75116DEF667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600" dirty="0">
              <a:solidFill>
                <a:schemeClr val="tx1"/>
              </a:solidFill>
            </a:rPr>
            <a:t>VM Host-Based Firewall</a:t>
          </a:r>
        </a:p>
      </dgm:t>
    </dgm:pt>
    <dgm:pt modelId="{5609AC7A-0823-834A-9B19-E4A80970B46B}" type="parTrans" cxnId="{31C1FF2E-9304-6D43-BD17-6EDC33FC3F25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AEA1394-C442-0148-9090-C898AEC6923D}" type="sibTrans" cxnId="{31C1FF2E-9304-6D43-BD17-6EDC33FC3F25}">
      <dgm:prSet/>
      <dgm:spPr/>
      <dgm:t>
        <a:bodyPr/>
        <a:lstStyle/>
        <a:p>
          <a:endParaRPr lang="en-US"/>
        </a:p>
      </dgm:t>
    </dgm:pt>
    <dgm:pt modelId="{C01C1F42-4BCE-3546-8AF0-9EE53B112B7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200" dirty="0">
              <a:solidFill>
                <a:schemeClr val="tx1"/>
              </a:solidFill>
            </a:rPr>
            <a:t>Where host-based firewall capabilities provided by the Guest OS running on the VM are configured to secure that host in the same manner as used in physically separate systems</a:t>
          </a:r>
        </a:p>
      </dgm:t>
    </dgm:pt>
    <dgm:pt modelId="{A9D8DC18-5AC7-4A4B-B8B8-3E5F55649D6D}" type="parTrans" cxnId="{BFFA073A-A147-E343-9C3A-E01410060380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DD7A44A-90CA-D847-9A9B-A189BE30FFFD}" type="sibTrans" cxnId="{BFFA073A-A147-E343-9C3A-E01410060380}">
      <dgm:prSet/>
      <dgm:spPr/>
      <dgm:t>
        <a:bodyPr/>
        <a:lstStyle/>
        <a:p>
          <a:endParaRPr lang="en-US"/>
        </a:p>
      </dgm:t>
    </dgm:pt>
    <dgm:pt modelId="{48405E6E-8A8A-3849-AB36-76006905AAC3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1"/>
              </a:solidFill>
            </a:rPr>
            <a:t>Hypervisor Firewall</a:t>
          </a:r>
        </a:p>
      </dgm:t>
    </dgm:pt>
    <dgm:pt modelId="{ED66689F-3D4B-DC47-9F0E-9D3892F2BDC8}" type="parTrans" cxnId="{1A5DB1FF-22D6-7044-80E0-2C39231CF6FB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900405-08C0-1845-A3E1-0C4BD266ED37}" type="sibTrans" cxnId="{1A5DB1FF-22D6-7044-80E0-2C39231CF6FB}">
      <dgm:prSet/>
      <dgm:spPr/>
      <dgm:t>
        <a:bodyPr/>
        <a:lstStyle/>
        <a:p>
          <a:endParaRPr lang="en-US"/>
        </a:p>
      </dgm:t>
    </dgm:pt>
    <dgm:pt modelId="{CAE67F41-7789-9244-B0FF-FD7C6F9CEAF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200" dirty="0">
              <a:solidFill>
                <a:schemeClr val="bg1"/>
              </a:solidFill>
            </a:rPr>
            <a:t>Where firewall capabilities are provided directly by the hypervisor</a:t>
          </a:r>
        </a:p>
      </dgm:t>
    </dgm:pt>
    <dgm:pt modelId="{B8FD07E4-C2E9-434E-AB53-186A295A0AE3}" type="parTrans" cxnId="{9308746A-B94D-D84B-86CC-3F41153176ED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B89F14-9517-D842-97F0-0C23BCABEFD1}" type="sibTrans" cxnId="{9308746A-B94D-D84B-86CC-3F41153176ED}">
      <dgm:prSet/>
      <dgm:spPr/>
      <dgm:t>
        <a:bodyPr/>
        <a:lstStyle/>
        <a:p>
          <a:endParaRPr lang="en-US"/>
        </a:p>
      </dgm:t>
    </dgm:pt>
    <dgm:pt modelId="{33274AF4-6D27-E34A-A2E9-ACC40E7C2DE1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sz="1400" dirty="0">
              <a:solidFill>
                <a:schemeClr val="bg1"/>
              </a:solidFill>
            </a:rPr>
            <a:t>Provides firewall capabilities for the network traffic flowing between systems hosted in a virtualized or cloud environment that does not require this traffic to be routed out to a physically separate network supporting traditional firewall services</a:t>
          </a:r>
        </a:p>
      </dgm:t>
    </dgm:pt>
    <dgm:pt modelId="{2FDBB7D3-6E01-114E-BB1A-FACDE47B5144}" type="sibTrans" cxnId="{0DE7BA1E-9231-B146-BEE4-23A4FB6E9311}">
      <dgm:prSet/>
      <dgm:spPr/>
      <dgm:t>
        <a:bodyPr/>
        <a:lstStyle/>
        <a:p>
          <a:endParaRPr lang="en-US"/>
        </a:p>
      </dgm:t>
    </dgm:pt>
    <dgm:pt modelId="{CED759EA-0E4F-AB48-90EB-7672D13DC5BA}" type="parTrans" cxnId="{0DE7BA1E-9231-B146-BEE4-23A4FB6E9311}">
      <dgm:prSet/>
      <dgm:spPr/>
      <dgm:t>
        <a:bodyPr/>
        <a:lstStyle/>
        <a:p>
          <a:endParaRPr lang="en-US"/>
        </a:p>
      </dgm:t>
    </dgm:pt>
    <dgm:pt modelId="{F9611F5B-3FF0-9F49-92E0-78B2427973C9}" type="pres">
      <dgm:prSet presAssocID="{D71295E2-0A2F-284E-99D1-49EE3F2FB0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3188CD-DC48-FE44-B49A-243B9D051CAC}" type="pres">
      <dgm:prSet presAssocID="{33274AF4-6D27-E34A-A2E9-ACC40E7C2DE1}" presName="hierRoot1" presStyleCnt="0">
        <dgm:presLayoutVars>
          <dgm:hierBranch val="init"/>
        </dgm:presLayoutVars>
      </dgm:prSet>
      <dgm:spPr/>
    </dgm:pt>
    <dgm:pt modelId="{6B62718E-FC95-BE47-AF53-43B5FF0E15E8}" type="pres">
      <dgm:prSet presAssocID="{33274AF4-6D27-E34A-A2E9-ACC40E7C2DE1}" presName="rootComposite1" presStyleCnt="0"/>
      <dgm:spPr/>
    </dgm:pt>
    <dgm:pt modelId="{5621BBC0-B73E-A44B-95A0-ABE8308093EB}" type="pres">
      <dgm:prSet presAssocID="{33274AF4-6D27-E34A-A2E9-ACC40E7C2DE1}" presName="rootText1" presStyleLbl="node0" presStyleIdx="0" presStyleCnt="1" custScaleX="234272" custScaleY="133860">
        <dgm:presLayoutVars>
          <dgm:chPref val="3"/>
        </dgm:presLayoutVars>
      </dgm:prSet>
      <dgm:spPr/>
    </dgm:pt>
    <dgm:pt modelId="{E240A10A-99AB-0644-8E3D-954EE2AA06F9}" type="pres">
      <dgm:prSet presAssocID="{33274AF4-6D27-E34A-A2E9-ACC40E7C2DE1}" presName="rootConnector1" presStyleLbl="node1" presStyleIdx="0" presStyleCnt="0"/>
      <dgm:spPr/>
    </dgm:pt>
    <dgm:pt modelId="{3E1D316A-6173-BC43-81AC-B03C1108EC71}" type="pres">
      <dgm:prSet presAssocID="{33274AF4-6D27-E34A-A2E9-ACC40E7C2DE1}" presName="hierChild2" presStyleCnt="0"/>
      <dgm:spPr/>
    </dgm:pt>
    <dgm:pt modelId="{34F1F420-884D-1744-BBD6-62CEDEA67DE8}" type="pres">
      <dgm:prSet presAssocID="{A3A296E7-0F29-4E45-BA3D-4607401563DD}" presName="Name37" presStyleLbl="parChTrans1D2" presStyleIdx="0" presStyleCnt="3"/>
      <dgm:spPr/>
    </dgm:pt>
    <dgm:pt modelId="{51D2D955-8F87-9248-8411-21F2241450E9}" type="pres">
      <dgm:prSet presAssocID="{CC5A258D-2296-B744-A363-7AFC1C28878E}" presName="hierRoot2" presStyleCnt="0">
        <dgm:presLayoutVars>
          <dgm:hierBranch val="init"/>
        </dgm:presLayoutVars>
      </dgm:prSet>
      <dgm:spPr/>
    </dgm:pt>
    <dgm:pt modelId="{A9A92A36-C162-254B-B11E-DEC461577A5B}" type="pres">
      <dgm:prSet presAssocID="{CC5A258D-2296-B744-A363-7AFC1C28878E}" presName="rootComposite" presStyleCnt="0"/>
      <dgm:spPr/>
    </dgm:pt>
    <dgm:pt modelId="{A0DE8EA2-3972-DD4B-8D10-10E331F08CDD}" type="pres">
      <dgm:prSet presAssocID="{CC5A258D-2296-B744-A363-7AFC1C28878E}" presName="rootText" presStyleLbl="node2" presStyleIdx="0" presStyleCnt="3" custScaleX="107136" custScaleY="120291">
        <dgm:presLayoutVars>
          <dgm:chPref val="3"/>
        </dgm:presLayoutVars>
      </dgm:prSet>
      <dgm:spPr/>
    </dgm:pt>
    <dgm:pt modelId="{FECF1BA6-B083-E543-8165-54F2C78EC72F}" type="pres">
      <dgm:prSet presAssocID="{CC5A258D-2296-B744-A363-7AFC1C28878E}" presName="rootConnector" presStyleLbl="node2" presStyleIdx="0" presStyleCnt="3"/>
      <dgm:spPr/>
    </dgm:pt>
    <dgm:pt modelId="{0C4E5219-D64E-D148-A213-538F53FDB483}" type="pres">
      <dgm:prSet presAssocID="{CC5A258D-2296-B744-A363-7AFC1C28878E}" presName="hierChild4" presStyleCnt="0"/>
      <dgm:spPr/>
    </dgm:pt>
    <dgm:pt modelId="{4960287D-5EE1-6640-9159-FF52C7A3D521}" type="pres">
      <dgm:prSet presAssocID="{A496747E-D8E6-4B4F-A40D-ABF7937EDB42}" presName="Name37" presStyleLbl="parChTrans1D3" presStyleIdx="0" presStyleCnt="3"/>
      <dgm:spPr/>
    </dgm:pt>
    <dgm:pt modelId="{865A4DA7-293D-914D-B66D-4134AE7FEA49}" type="pres">
      <dgm:prSet presAssocID="{BC3F9258-5F7D-B841-87F1-48AF99F5F3FA}" presName="hierRoot2" presStyleCnt="0">
        <dgm:presLayoutVars>
          <dgm:hierBranch val="init"/>
        </dgm:presLayoutVars>
      </dgm:prSet>
      <dgm:spPr/>
    </dgm:pt>
    <dgm:pt modelId="{FD5EF26C-D321-224A-B9AF-AED0A2A04AE4}" type="pres">
      <dgm:prSet presAssocID="{BC3F9258-5F7D-B841-87F1-48AF99F5F3FA}" presName="rootComposite" presStyleCnt="0"/>
      <dgm:spPr/>
    </dgm:pt>
    <dgm:pt modelId="{5F120D39-F923-C240-BBE9-90D7AF53FF74}" type="pres">
      <dgm:prSet presAssocID="{BC3F9258-5F7D-B841-87F1-48AF99F5F3FA}" presName="rootText" presStyleLbl="node3" presStyleIdx="0" presStyleCnt="3" custScaleX="126784" custScaleY="154358">
        <dgm:presLayoutVars>
          <dgm:chPref val="3"/>
        </dgm:presLayoutVars>
      </dgm:prSet>
      <dgm:spPr/>
    </dgm:pt>
    <dgm:pt modelId="{C7D39062-4200-E14C-87CB-C6679423AF08}" type="pres">
      <dgm:prSet presAssocID="{BC3F9258-5F7D-B841-87F1-48AF99F5F3FA}" presName="rootConnector" presStyleLbl="node3" presStyleIdx="0" presStyleCnt="3"/>
      <dgm:spPr/>
    </dgm:pt>
    <dgm:pt modelId="{03F5893A-9C3F-884B-AC09-D521FE40F063}" type="pres">
      <dgm:prSet presAssocID="{BC3F9258-5F7D-B841-87F1-48AF99F5F3FA}" presName="hierChild4" presStyleCnt="0"/>
      <dgm:spPr/>
    </dgm:pt>
    <dgm:pt modelId="{0421CF36-BE84-CA4F-8123-A3567EB251FF}" type="pres">
      <dgm:prSet presAssocID="{BC3F9258-5F7D-B841-87F1-48AF99F5F3FA}" presName="hierChild5" presStyleCnt="0"/>
      <dgm:spPr/>
    </dgm:pt>
    <dgm:pt modelId="{6F810090-A6CA-B642-ACC6-A7AB315E79E0}" type="pres">
      <dgm:prSet presAssocID="{CC5A258D-2296-B744-A363-7AFC1C28878E}" presName="hierChild5" presStyleCnt="0"/>
      <dgm:spPr/>
    </dgm:pt>
    <dgm:pt modelId="{4092C3EB-C159-C746-B507-AC85AB8AD445}" type="pres">
      <dgm:prSet presAssocID="{5609AC7A-0823-834A-9B19-E4A80970B46B}" presName="Name37" presStyleLbl="parChTrans1D2" presStyleIdx="1" presStyleCnt="3"/>
      <dgm:spPr/>
    </dgm:pt>
    <dgm:pt modelId="{7CF3787F-0643-DE40-8D33-699993D50167}" type="pres">
      <dgm:prSet presAssocID="{D73522B9-5E94-9A45-8979-C75116DEF667}" presName="hierRoot2" presStyleCnt="0">
        <dgm:presLayoutVars>
          <dgm:hierBranch val="init"/>
        </dgm:presLayoutVars>
      </dgm:prSet>
      <dgm:spPr/>
    </dgm:pt>
    <dgm:pt modelId="{DC944B71-1458-2646-8EC2-AADF503BD106}" type="pres">
      <dgm:prSet presAssocID="{D73522B9-5E94-9A45-8979-C75116DEF667}" presName="rootComposite" presStyleCnt="0"/>
      <dgm:spPr/>
    </dgm:pt>
    <dgm:pt modelId="{131FCA52-D733-4A4D-87AD-E256FCB87476}" type="pres">
      <dgm:prSet presAssocID="{D73522B9-5E94-9A45-8979-C75116DEF667}" presName="rootText" presStyleLbl="node2" presStyleIdx="1" presStyleCnt="3" custScaleX="107136" custScaleY="120291">
        <dgm:presLayoutVars>
          <dgm:chPref val="3"/>
        </dgm:presLayoutVars>
      </dgm:prSet>
      <dgm:spPr/>
    </dgm:pt>
    <dgm:pt modelId="{96A7D284-0AD2-A247-A14F-B9FCE3E4425B}" type="pres">
      <dgm:prSet presAssocID="{D73522B9-5E94-9A45-8979-C75116DEF667}" presName="rootConnector" presStyleLbl="node2" presStyleIdx="1" presStyleCnt="3"/>
      <dgm:spPr/>
    </dgm:pt>
    <dgm:pt modelId="{56B17EDF-5DFA-2C4E-9EA7-3740C93A0767}" type="pres">
      <dgm:prSet presAssocID="{D73522B9-5E94-9A45-8979-C75116DEF667}" presName="hierChild4" presStyleCnt="0"/>
      <dgm:spPr/>
    </dgm:pt>
    <dgm:pt modelId="{DF800408-1362-AD43-96A2-15BE57CCBAA1}" type="pres">
      <dgm:prSet presAssocID="{A9D8DC18-5AC7-4A4B-B8B8-3E5F55649D6D}" presName="Name37" presStyleLbl="parChTrans1D3" presStyleIdx="1" presStyleCnt="3"/>
      <dgm:spPr/>
    </dgm:pt>
    <dgm:pt modelId="{157F9AD6-B883-C743-A319-954362A1A4F4}" type="pres">
      <dgm:prSet presAssocID="{C01C1F42-4BCE-3546-8AF0-9EE53B112B73}" presName="hierRoot2" presStyleCnt="0">
        <dgm:presLayoutVars>
          <dgm:hierBranch val="init"/>
        </dgm:presLayoutVars>
      </dgm:prSet>
      <dgm:spPr/>
    </dgm:pt>
    <dgm:pt modelId="{EF3ABA90-A774-6340-80C8-A366F1428C0A}" type="pres">
      <dgm:prSet presAssocID="{C01C1F42-4BCE-3546-8AF0-9EE53B112B73}" presName="rootComposite" presStyleCnt="0"/>
      <dgm:spPr/>
    </dgm:pt>
    <dgm:pt modelId="{CC3B38D8-F640-D44A-B70A-54AD675060D7}" type="pres">
      <dgm:prSet presAssocID="{C01C1F42-4BCE-3546-8AF0-9EE53B112B73}" presName="rootText" presStyleLbl="node3" presStyleIdx="1" presStyleCnt="3" custScaleX="115545" custScaleY="162492">
        <dgm:presLayoutVars>
          <dgm:chPref val="3"/>
        </dgm:presLayoutVars>
      </dgm:prSet>
      <dgm:spPr/>
    </dgm:pt>
    <dgm:pt modelId="{4A77DE09-DEAB-B642-98D1-6FF162A4FEB6}" type="pres">
      <dgm:prSet presAssocID="{C01C1F42-4BCE-3546-8AF0-9EE53B112B73}" presName="rootConnector" presStyleLbl="node3" presStyleIdx="1" presStyleCnt="3"/>
      <dgm:spPr/>
    </dgm:pt>
    <dgm:pt modelId="{DEFD5736-EDC3-DF42-9BA9-194B40CD38F8}" type="pres">
      <dgm:prSet presAssocID="{C01C1F42-4BCE-3546-8AF0-9EE53B112B73}" presName="hierChild4" presStyleCnt="0"/>
      <dgm:spPr/>
    </dgm:pt>
    <dgm:pt modelId="{FD779DB6-69B0-9644-8B5F-0B4BBDF9194F}" type="pres">
      <dgm:prSet presAssocID="{C01C1F42-4BCE-3546-8AF0-9EE53B112B73}" presName="hierChild5" presStyleCnt="0"/>
      <dgm:spPr/>
    </dgm:pt>
    <dgm:pt modelId="{C3037D82-329E-1E42-B780-BB7BFD77C681}" type="pres">
      <dgm:prSet presAssocID="{D73522B9-5E94-9A45-8979-C75116DEF667}" presName="hierChild5" presStyleCnt="0"/>
      <dgm:spPr/>
    </dgm:pt>
    <dgm:pt modelId="{63B545F0-6EA1-4F4C-BF02-57C91ED5BD3A}" type="pres">
      <dgm:prSet presAssocID="{ED66689F-3D4B-DC47-9F0E-9D3892F2BDC8}" presName="Name37" presStyleLbl="parChTrans1D2" presStyleIdx="2" presStyleCnt="3"/>
      <dgm:spPr/>
    </dgm:pt>
    <dgm:pt modelId="{3F1EF580-EB3A-3E40-9A1D-CFB26E015DAF}" type="pres">
      <dgm:prSet presAssocID="{48405E6E-8A8A-3849-AB36-76006905AAC3}" presName="hierRoot2" presStyleCnt="0">
        <dgm:presLayoutVars>
          <dgm:hierBranch val="init"/>
        </dgm:presLayoutVars>
      </dgm:prSet>
      <dgm:spPr/>
    </dgm:pt>
    <dgm:pt modelId="{38C1CE15-7A2C-EF4F-BB8B-EBCFE9A0E20A}" type="pres">
      <dgm:prSet presAssocID="{48405E6E-8A8A-3849-AB36-76006905AAC3}" presName="rootComposite" presStyleCnt="0"/>
      <dgm:spPr/>
    </dgm:pt>
    <dgm:pt modelId="{90EEB67D-F85B-6540-937F-1FFF94260B3E}" type="pres">
      <dgm:prSet presAssocID="{48405E6E-8A8A-3849-AB36-76006905AAC3}" presName="rootText" presStyleLbl="node2" presStyleIdx="2" presStyleCnt="3" custScaleX="107136" custScaleY="120291">
        <dgm:presLayoutVars>
          <dgm:chPref val="3"/>
        </dgm:presLayoutVars>
      </dgm:prSet>
      <dgm:spPr/>
    </dgm:pt>
    <dgm:pt modelId="{37245888-707A-8D45-961A-0905658F8F4D}" type="pres">
      <dgm:prSet presAssocID="{48405E6E-8A8A-3849-AB36-76006905AAC3}" presName="rootConnector" presStyleLbl="node2" presStyleIdx="2" presStyleCnt="3"/>
      <dgm:spPr/>
    </dgm:pt>
    <dgm:pt modelId="{D2457A89-ADAC-BC42-898E-070233F88C83}" type="pres">
      <dgm:prSet presAssocID="{48405E6E-8A8A-3849-AB36-76006905AAC3}" presName="hierChild4" presStyleCnt="0"/>
      <dgm:spPr/>
    </dgm:pt>
    <dgm:pt modelId="{73B83022-2BFE-8745-A0E6-3C06B1D590FD}" type="pres">
      <dgm:prSet presAssocID="{B8FD07E4-C2E9-434E-AB53-186A295A0AE3}" presName="Name37" presStyleLbl="parChTrans1D3" presStyleIdx="2" presStyleCnt="3"/>
      <dgm:spPr/>
    </dgm:pt>
    <dgm:pt modelId="{18C5D897-1B5D-4A49-A90D-866A7BBCE6B4}" type="pres">
      <dgm:prSet presAssocID="{CAE67F41-7789-9244-B0FF-FD7C6F9CEAF6}" presName="hierRoot2" presStyleCnt="0">
        <dgm:presLayoutVars>
          <dgm:hierBranch val="init"/>
        </dgm:presLayoutVars>
      </dgm:prSet>
      <dgm:spPr/>
    </dgm:pt>
    <dgm:pt modelId="{83CF7372-5979-174F-8306-55A143655C28}" type="pres">
      <dgm:prSet presAssocID="{CAE67F41-7789-9244-B0FF-FD7C6F9CEAF6}" presName="rootComposite" presStyleCnt="0"/>
      <dgm:spPr/>
    </dgm:pt>
    <dgm:pt modelId="{951E49A2-625A-D342-AD74-F55B434C9257}" type="pres">
      <dgm:prSet presAssocID="{CAE67F41-7789-9244-B0FF-FD7C6F9CEAF6}" presName="rootText" presStyleLbl="node3" presStyleIdx="2" presStyleCnt="3" custScaleX="107136" custScaleY="154358">
        <dgm:presLayoutVars>
          <dgm:chPref val="3"/>
        </dgm:presLayoutVars>
      </dgm:prSet>
      <dgm:spPr/>
    </dgm:pt>
    <dgm:pt modelId="{0B0F8D44-6B66-D849-8EF9-AB27DD00274D}" type="pres">
      <dgm:prSet presAssocID="{CAE67F41-7789-9244-B0FF-FD7C6F9CEAF6}" presName="rootConnector" presStyleLbl="node3" presStyleIdx="2" presStyleCnt="3"/>
      <dgm:spPr/>
    </dgm:pt>
    <dgm:pt modelId="{08EF91E6-3F90-F444-B697-D8763126ED82}" type="pres">
      <dgm:prSet presAssocID="{CAE67F41-7789-9244-B0FF-FD7C6F9CEAF6}" presName="hierChild4" presStyleCnt="0"/>
      <dgm:spPr/>
    </dgm:pt>
    <dgm:pt modelId="{D86FD186-A8A1-FC42-A24D-BA9AC673B2AC}" type="pres">
      <dgm:prSet presAssocID="{CAE67F41-7789-9244-B0FF-FD7C6F9CEAF6}" presName="hierChild5" presStyleCnt="0"/>
      <dgm:spPr/>
    </dgm:pt>
    <dgm:pt modelId="{96B4AD2F-9F57-054F-9BCA-EE832500383C}" type="pres">
      <dgm:prSet presAssocID="{48405E6E-8A8A-3849-AB36-76006905AAC3}" presName="hierChild5" presStyleCnt="0"/>
      <dgm:spPr/>
    </dgm:pt>
    <dgm:pt modelId="{1067221F-275C-BD4F-B882-34E828A0301C}" type="pres">
      <dgm:prSet presAssocID="{33274AF4-6D27-E34A-A2E9-ACC40E7C2DE1}" presName="hierChild3" presStyleCnt="0"/>
      <dgm:spPr/>
    </dgm:pt>
  </dgm:ptLst>
  <dgm:cxnLst>
    <dgm:cxn modelId="{2D293702-FA8A-EC44-94C1-9A37E8ECA62B}" type="presOf" srcId="{33274AF4-6D27-E34A-A2E9-ACC40E7C2DE1}" destId="{5621BBC0-B73E-A44B-95A0-ABE8308093EB}" srcOrd="0" destOrd="0" presId="urn:microsoft.com/office/officeart/2005/8/layout/orgChart1"/>
    <dgm:cxn modelId="{837C7104-3608-874E-995B-BDC26138F1E3}" type="presOf" srcId="{C01C1F42-4BCE-3546-8AF0-9EE53B112B73}" destId="{4A77DE09-DEAB-B642-98D1-6FF162A4FEB6}" srcOrd="1" destOrd="0" presId="urn:microsoft.com/office/officeart/2005/8/layout/orgChart1"/>
    <dgm:cxn modelId="{D25D6206-0D34-654E-AA8C-4231A3BF5EF4}" type="presOf" srcId="{D73522B9-5E94-9A45-8979-C75116DEF667}" destId="{131FCA52-D733-4A4D-87AD-E256FCB87476}" srcOrd="0" destOrd="0" presId="urn:microsoft.com/office/officeart/2005/8/layout/orgChart1"/>
    <dgm:cxn modelId="{F731060F-55AF-304E-AF1B-24C8E209E49B}" type="presOf" srcId="{B8FD07E4-C2E9-434E-AB53-186A295A0AE3}" destId="{73B83022-2BFE-8745-A0E6-3C06B1D590FD}" srcOrd="0" destOrd="0" presId="urn:microsoft.com/office/officeart/2005/8/layout/orgChart1"/>
    <dgm:cxn modelId="{ABF35410-0316-7143-9E9B-498B5AE9A9CD}" type="presOf" srcId="{48405E6E-8A8A-3849-AB36-76006905AAC3}" destId="{90EEB67D-F85B-6540-937F-1FFF94260B3E}" srcOrd="0" destOrd="0" presId="urn:microsoft.com/office/officeart/2005/8/layout/orgChart1"/>
    <dgm:cxn modelId="{0DE7BA1E-9231-B146-BEE4-23A4FB6E9311}" srcId="{D71295E2-0A2F-284E-99D1-49EE3F2FB0CA}" destId="{33274AF4-6D27-E34A-A2E9-ACC40E7C2DE1}" srcOrd="0" destOrd="0" parTransId="{CED759EA-0E4F-AB48-90EB-7672D13DC5BA}" sibTransId="{2FDBB7D3-6E01-114E-BB1A-FACDE47B5144}"/>
    <dgm:cxn modelId="{6CA8F020-9667-C946-8FC1-8046B726DB64}" srcId="{33274AF4-6D27-E34A-A2E9-ACC40E7C2DE1}" destId="{CC5A258D-2296-B744-A363-7AFC1C28878E}" srcOrd="0" destOrd="0" parTransId="{A3A296E7-0F29-4E45-BA3D-4607401563DD}" sibTransId="{FA104432-93A6-294C-BED0-4C5AFC62449F}"/>
    <dgm:cxn modelId="{02678E2D-5094-0E44-A590-1E6BF4D296E9}" type="presOf" srcId="{A9D8DC18-5AC7-4A4B-B8B8-3E5F55649D6D}" destId="{DF800408-1362-AD43-96A2-15BE57CCBAA1}" srcOrd="0" destOrd="0" presId="urn:microsoft.com/office/officeart/2005/8/layout/orgChart1"/>
    <dgm:cxn modelId="{31C1FF2E-9304-6D43-BD17-6EDC33FC3F25}" srcId="{33274AF4-6D27-E34A-A2E9-ACC40E7C2DE1}" destId="{D73522B9-5E94-9A45-8979-C75116DEF667}" srcOrd="1" destOrd="0" parTransId="{5609AC7A-0823-834A-9B19-E4A80970B46B}" sibTransId="{6AEA1394-C442-0148-9090-C898AEC6923D}"/>
    <dgm:cxn modelId="{BFFA073A-A147-E343-9C3A-E01410060380}" srcId="{D73522B9-5E94-9A45-8979-C75116DEF667}" destId="{C01C1F42-4BCE-3546-8AF0-9EE53B112B73}" srcOrd="0" destOrd="0" parTransId="{A9D8DC18-5AC7-4A4B-B8B8-3E5F55649D6D}" sibTransId="{1DD7A44A-90CA-D847-9A9B-A189BE30FFFD}"/>
    <dgm:cxn modelId="{E5EBF83F-FDF0-0B42-B677-F3E792633DF7}" type="presOf" srcId="{C01C1F42-4BCE-3546-8AF0-9EE53B112B73}" destId="{CC3B38D8-F640-D44A-B70A-54AD675060D7}" srcOrd="0" destOrd="0" presId="urn:microsoft.com/office/officeart/2005/8/layout/orgChart1"/>
    <dgm:cxn modelId="{28E62F41-7995-7744-A330-8CD7F61483A5}" srcId="{CC5A258D-2296-B744-A363-7AFC1C28878E}" destId="{BC3F9258-5F7D-B841-87F1-48AF99F5F3FA}" srcOrd="0" destOrd="0" parTransId="{A496747E-D8E6-4B4F-A40D-ABF7937EDB42}" sibTransId="{70932FE5-0B2F-9440-8B63-AB9B3C834364}"/>
    <dgm:cxn modelId="{56F18341-D016-0448-BC90-2A3D698A37D6}" type="presOf" srcId="{48405E6E-8A8A-3849-AB36-76006905AAC3}" destId="{37245888-707A-8D45-961A-0905658F8F4D}" srcOrd="1" destOrd="0" presId="urn:microsoft.com/office/officeart/2005/8/layout/orgChart1"/>
    <dgm:cxn modelId="{A99C9B45-2C10-8D4D-9B58-9CD9B8EC8E57}" type="presOf" srcId="{33274AF4-6D27-E34A-A2E9-ACC40E7C2DE1}" destId="{E240A10A-99AB-0644-8E3D-954EE2AA06F9}" srcOrd="1" destOrd="0" presId="urn:microsoft.com/office/officeart/2005/8/layout/orgChart1"/>
    <dgm:cxn modelId="{0C94B345-1072-284E-A48E-65D2BB4306B3}" type="presOf" srcId="{ED66689F-3D4B-DC47-9F0E-9D3892F2BDC8}" destId="{63B545F0-6EA1-4F4C-BF02-57C91ED5BD3A}" srcOrd="0" destOrd="0" presId="urn:microsoft.com/office/officeart/2005/8/layout/orgChart1"/>
    <dgm:cxn modelId="{2A1C0C69-5647-6B48-8AB2-D3DCDE3DB77F}" type="presOf" srcId="{D71295E2-0A2F-284E-99D1-49EE3F2FB0CA}" destId="{F9611F5B-3FF0-9F49-92E0-78B2427973C9}" srcOrd="0" destOrd="0" presId="urn:microsoft.com/office/officeart/2005/8/layout/orgChart1"/>
    <dgm:cxn modelId="{9308746A-B94D-D84B-86CC-3F41153176ED}" srcId="{48405E6E-8A8A-3849-AB36-76006905AAC3}" destId="{CAE67F41-7789-9244-B0FF-FD7C6F9CEAF6}" srcOrd="0" destOrd="0" parTransId="{B8FD07E4-C2E9-434E-AB53-186A295A0AE3}" sibTransId="{68B89F14-9517-D842-97F0-0C23BCABEFD1}"/>
    <dgm:cxn modelId="{219FE16E-0E1B-A543-8EEB-74ED79A524DA}" type="presOf" srcId="{D73522B9-5E94-9A45-8979-C75116DEF667}" destId="{96A7D284-0AD2-A247-A14F-B9FCE3E4425B}" srcOrd="1" destOrd="0" presId="urn:microsoft.com/office/officeart/2005/8/layout/orgChart1"/>
    <dgm:cxn modelId="{2947A874-BF85-854E-9A53-A5FEF7855139}" type="presOf" srcId="{A496747E-D8E6-4B4F-A40D-ABF7937EDB42}" destId="{4960287D-5EE1-6640-9159-FF52C7A3D521}" srcOrd="0" destOrd="0" presId="urn:microsoft.com/office/officeart/2005/8/layout/orgChart1"/>
    <dgm:cxn modelId="{11BC2E89-3C14-AF4E-BA6F-468FE3BDB81D}" type="presOf" srcId="{A3A296E7-0F29-4E45-BA3D-4607401563DD}" destId="{34F1F420-884D-1744-BBD6-62CEDEA67DE8}" srcOrd="0" destOrd="0" presId="urn:microsoft.com/office/officeart/2005/8/layout/orgChart1"/>
    <dgm:cxn modelId="{0C5D1C8D-C283-9F42-A30E-D0587C3C0997}" type="presOf" srcId="{BC3F9258-5F7D-B841-87F1-48AF99F5F3FA}" destId="{C7D39062-4200-E14C-87CB-C6679423AF08}" srcOrd="1" destOrd="0" presId="urn:microsoft.com/office/officeart/2005/8/layout/orgChart1"/>
    <dgm:cxn modelId="{017364A2-285A-2346-8A12-DB9FA64B808A}" type="presOf" srcId="{CC5A258D-2296-B744-A363-7AFC1C28878E}" destId="{A0DE8EA2-3972-DD4B-8D10-10E331F08CDD}" srcOrd="0" destOrd="0" presId="urn:microsoft.com/office/officeart/2005/8/layout/orgChart1"/>
    <dgm:cxn modelId="{1642B0A8-3368-8F40-A1BE-6D539B49D14D}" type="presOf" srcId="{CAE67F41-7789-9244-B0FF-FD7C6F9CEAF6}" destId="{0B0F8D44-6B66-D849-8EF9-AB27DD00274D}" srcOrd="1" destOrd="0" presId="urn:microsoft.com/office/officeart/2005/8/layout/orgChart1"/>
    <dgm:cxn modelId="{D139A9BD-ACB5-4848-BB47-D9F4D57BF499}" type="presOf" srcId="{5609AC7A-0823-834A-9B19-E4A80970B46B}" destId="{4092C3EB-C159-C746-B507-AC85AB8AD445}" srcOrd="0" destOrd="0" presId="urn:microsoft.com/office/officeart/2005/8/layout/orgChart1"/>
    <dgm:cxn modelId="{5C1F38CA-7F8D-0246-AF67-48DD71B7A3E0}" type="presOf" srcId="{BC3F9258-5F7D-B841-87F1-48AF99F5F3FA}" destId="{5F120D39-F923-C240-BBE9-90D7AF53FF74}" srcOrd="0" destOrd="0" presId="urn:microsoft.com/office/officeart/2005/8/layout/orgChart1"/>
    <dgm:cxn modelId="{020717CF-CA3C-9D4C-95E2-66B387739CC7}" type="presOf" srcId="{CC5A258D-2296-B744-A363-7AFC1C28878E}" destId="{FECF1BA6-B083-E543-8165-54F2C78EC72F}" srcOrd="1" destOrd="0" presId="urn:microsoft.com/office/officeart/2005/8/layout/orgChart1"/>
    <dgm:cxn modelId="{0D00A1F1-5E68-1049-957A-46F17F185ED3}" type="presOf" srcId="{CAE67F41-7789-9244-B0FF-FD7C6F9CEAF6}" destId="{951E49A2-625A-D342-AD74-F55B434C9257}" srcOrd="0" destOrd="0" presId="urn:microsoft.com/office/officeart/2005/8/layout/orgChart1"/>
    <dgm:cxn modelId="{1A5DB1FF-22D6-7044-80E0-2C39231CF6FB}" srcId="{33274AF4-6D27-E34A-A2E9-ACC40E7C2DE1}" destId="{48405E6E-8A8A-3849-AB36-76006905AAC3}" srcOrd="2" destOrd="0" parTransId="{ED66689F-3D4B-DC47-9F0E-9D3892F2BDC8}" sibTransId="{D5900405-08C0-1845-A3E1-0C4BD266ED37}"/>
    <dgm:cxn modelId="{8BC67A81-F2C8-7B48-B06A-DFBBD6AC8D94}" type="presParOf" srcId="{F9611F5B-3FF0-9F49-92E0-78B2427973C9}" destId="{E63188CD-DC48-FE44-B49A-243B9D051CAC}" srcOrd="0" destOrd="0" presId="urn:microsoft.com/office/officeart/2005/8/layout/orgChart1"/>
    <dgm:cxn modelId="{20AC07D4-F6FC-FE49-8072-3431CD5D61CB}" type="presParOf" srcId="{E63188CD-DC48-FE44-B49A-243B9D051CAC}" destId="{6B62718E-FC95-BE47-AF53-43B5FF0E15E8}" srcOrd="0" destOrd="0" presId="urn:microsoft.com/office/officeart/2005/8/layout/orgChart1"/>
    <dgm:cxn modelId="{54E4B3CC-0395-A14C-91DE-DB57B1EBD501}" type="presParOf" srcId="{6B62718E-FC95-BE47-AF53-43B5FF0E15E8}" destId="{5621BBC0-B73E-A44B-95A0-ABE8308093EB}" srcOrd="0" destOrd="0" presId="urn:microsoft.com/office/officeart/2005/8/layout/orgChart1"/>
    <dgm:cxn modelId="{C1FFED54-DDE3-5C4F-AC56-F7EB7553C3AF}" type="presParOf" srcId="{6B62718E-FC95-BE47-AF53-43B5FF0E15E8}" destId="{E240A10A-99AB-0644-8E3D-954EE2AA06F9}" srcOrd="1" destOrd="0" presId="urn:microsoft.com/office/officeart/2005/8/layout/orgChart1"/>
    <dgm:cxn modelId="{AAA59795-D346-E345-B1B4-1E9B2EF08B12}" type="presParOf" srcId="{E63188CD-DC48-FE44-B49A-243B9D051CAC}" destId="{3E1D316A-6173-BC43-81AC-B03C1108EC71}" srcOrd="1" destOrd="0" presId="urn:microsoft.com/office/officeart/2005/8/layout/orgChart1"/>
    <dgm:cxn modelId="{C86D38FE-B9D7-0A47-9ADC-88B51827639C}" type="presParOf" srcId="{3E1D316A-6173-BC43-81AC-B03C1108EC71}" destId="{34F1F420-884D-1744-BBD6-62CEDEA67DE8}" srcOrd="0" destOrd="0" presId="urn:microsoft.com/office/officeart/2005/8/layout/orgChart1"/>
    <dgm:cxn modelId="{6D92A4F3-55CC-1443-B4C7-668CE76148C9}" type="presParOf" srcId="{3E1D316A-6173-BC43-81AC-B03C1108EC71}" destId="{51D2D955-8F87-9248-8411-21F2241450E9}" srcOrd="1" destOrd="0" presId="urn:microsoft.com/office/officeart/2005/8/layout/orgChart1"/>
    <dgm:cxn modelId="{B2EEDEAA-2028-0C4E-B317-90CAB4813FE6}" type="presParOf" srcId="{51D2D955-8F87-9248-8411-21F2241450E9}" destId="{A9A92A36-C162-254B-B11E-DEC461577A5B}" srcOrd="0" destOrd="0" presId="urn:microsoft.com/office/officeart/2005/8/layout/orgChart1"/>
    <dgm:cxn modelId="{2CDA5F39-7E73-D54A-A774-2E58B0B2AE90}" type="presParOf" srcId="{A9A92A36-C162-254B-B11E-DEC461577A5B}" destId="{A0DE8EA2-3972-DD4B-8D10-10E331F08CDD}" srcOrd="0" destOrd="0" presId="urn:microsoft.com/office/officeart/2005/8/layout/orgChart1"/>
    <dgm:cxn modelId="{BF48A6E0-4A02-0D46-A347-D2D56CBFD172}" type="presParOf" srcId="{A9A92A36-C162-254B-B11E-DEC461577A5B}" destId="{FECF1BA6-B083-E543-8165-54F2C78EC72F}" srcOrd="1" destOrd="0" presId="urn:microsoft.com/office/officeart/2005/8/layout/orgChart1"/>
    <dgm:cxn modelId="{67691346-164B-7949-AF7F-02C277F89AC2}" type="presParOf" srcId="{51D2D955-8F87-9248-8411-21F2241450E9}" destId="{0C4E5219-D64E-D148-A213-538F53FDB483}" srcOrd="1" destOrd="0" presId="urn:microsoft.com/office/officeart/2005/8/layout/orgChart1"/>
    <dgm:cxn modelId="{E6A78FEE-2EFE-9445-8485-99A5F696B2D6}" type="presParOf" srcId="{0C4E5219-D64E-D148-A213-538F53FDB483}" destId="{4960287D-5EE1-6640-9159-FF52C7A3D521}" srcOrd="0" destOrd="0" presId="urn:microsoft.com/office/officeart/2005/8/layout/orgChart1"/>
    <dgm:cxn modelId="{2FCEA7D5-DEF7-D044-837C-4DE9C77614C4}" type="presParOf" srcId="{0C4E5219-D64E-D148-A213-538F53FDB483}" destId="{865A4DA7-293D-914D-B66D-4134AE7FEA49}" srcOrd="1" destOrd="0" presId="urn:microsoft.com/office/officeart/2005/8/layout/orgChart1"/>
    <dgm:cxn modelId="{7FF2522A-B66D-504F-9011-BC0C36F44BA9}" type="presParOf" srcId="{865A4DA7-293D-914D-B66D-4134AE7FEA49}" destId="{FD5EF26C-D321-224A-B9AF-AED0A2A04AE4}" srcOrd="0" destOrd="0" presId="urn:microsoft.com/office/officeart/2005/8/layout/orgChart1"/>
    <dgm:cxn modelId="{B37F6479-6D29-1243-9E04-8C70EC789A69}" type="presParOf" srcId="{FD5EF26C-D321-224A-B9AF-AED0A2A04AE4}" destId="{5F120D39-F923-C240-BBE9-90D7AF53FF74}" srcOrd="0" destOrd="0" presId="urn:microsoft.com/office/officeart/2005/8/layout/orgChart1"/>
    <dgm:cxn modelId="{BB658674-8D45-5B45-83EB-274923898F97}" type="presParOf" srcId="{FD5EF26C-D321-224A-B9AF-AED0A2A04AE4}" destId="{C7D39062-4200-E14C-87CB-C6679423AF08}" srcOrd="1" destOrd="0" presId="urn:microsoft.com/office/officeart/2005/8/layout/orgChart1"/>
    <dgm:cxn modelId="{A7BEED5A-C045-6E40-BDE1-C6E301B2A188}" type="presParOf" srcId="{865A4DA7-293D-914D-B66D-4134AE7FEA49}" destId="{03F5893A-9C3F-884B-AC09-D521FE40F063}" srcOrd="1" destOrd="0" presId="urn:microsoft.com/office/officeart/2005/8/layout/orgChart1"/>
    <dgm:cxn modelId="{74AED8B2-6DCF-0148-BAF8-005B8A9CDBCE}" type="presParOf" srcId="{865A4DA7-293D-914D-B66D-4134AE7FEA49}" destId="{0421CF36-BE84-CA4F-8123-A3567EB251FF}" srcOrd="2" destOrd="0" presId="urn:microsoft.com/office/officeart/2005/8/layout/orgChart1"/>
    <dgm:cxn modelId="{96AC324D-6334-9246-B8A0-10EAE733A507}" type="presParOf" srcId="{51D2D955-8F87-9248-8411-21F2241450E9}" destId="{6F810090-A6CA-B642-ACC6-A7AB315E79E0}" srcOrd="2" destOrd="0" presId="urn:microsoft.com/office/officeart/2005/8/layout/orgChart1"/>
    <dgm:cxn modelId="{C5F2BDF3-22A9-E74A-8866-E6EEDAC9C400}" type="presParOf" srcId="{3E1D316A-6173-BC43-81AC-B03C1108EC71}" destId="{4092C3EB-C159-C746-B507-AC85AB8AD445}" srcOrd="2" destOrd="0" presId="urn:microsoft.com/office/officeart/2005/8/layout/orgChart1"/>
    <dgm:cxn modelId="{7371CA2A-70C2-B441-A082-F7C0B3616ADC}" type="presParOf" srcId="{3E1D316A-6173-BC43-81AC-B03C1108EC71}" destId="{7CF3787F-0643-DE40-8D33-699993D50167}" srcOrd="3" destOrd="0" presId="urn:microsoft.com/office/officeart/2005/8/layout/orgChart1"/>
    <dgm:cxn modelId="{32DE883D-C877-FB4F-8485-991D7331053D}" type="presParOf" srcId="{7CF3787F-0643-DE40-8D33-699993D50167}" destId="{DC944B71-1458-2646-8EC2-AADF503BD106}" srcOrd="0" destOrd="0" presId="urn:microsoft.com/office/officeart/2005/8/layout/orgChart1"/>
    <dgm:cxn modelId="{EF00B86B-4A5A-F44B-B7C4-89B1FD186837}" type="presParOf" srcId="{DC944B71-1458-2646-8EC2-AADF503BD106}" destId="{131FCA52-D733-4A4D-87AD-E256FCB87476}" srcOrd="0" destOrd="0" presId="urn:microsoft.com/office/officeart/2005/8/layout/orgChart1"/>
    <dgm:cxn modelId="{0F9B0CBC-EBC8-5A48-9209-93794932E4ED}" type="presParOf" srcId="{DC944B71-1458-2646-8EC2-AADF503BD106}" destId="{96A7D284-0AD2-A247-A14F-B9FCE3E4425B}" srcOrd="1" destOrd="0" presId="urn:microsoft.com/office/officeart/2005/8/layout/orgChart1"/>
    <dgm:cxn modelId="{6FB8F31D-B7FC-B040-B0C1-09961452DCC7}" type="presParOf" srcId="{7CF3787F-0643-DE40-8D33-699993D50167}" destId="{56B17EDF-5DFA-2C4E-9EA7-3740C93A0767}" srcOrd="1" destOrd="0" presId="urn:microsoft.com/office/officeart/2005/8/layout/orgChart1"/>
    <dgm:cxn modelId="{CB65815B-4834-F747-9F83-8EDEAA9E968D}" type="presParOf" srcId="{56B17EDF-5DFA-2C4E-9EA7-3740C93A0767}" destId="{DF800408-1362-AD43-96A2-15BE57CCBAA1}" srcOrd="0" destOrd="0" presId="urn:microsoft.com/office/officeart/2005/8/layout/orgChart1"/>
    <dgm:cxn modelId="{95E240F0-5E0E-E54E-ABF3-423E07D5CEC2}" type="presParOf" srcId="{56B17EDF-5DFA-2C4E-9EA7-3740C93A0767}" destId="{157F9AD6-B883-C743-A319-954362A1A4F4}" srcOrd="1" destOrd="0" presId="urn:microsoft.com/office/officeart/2005/8/layout/orgChart1"/>
    <dgm:cxn modelId="{AFF357FD-8B5A-9142-B821-7C4CDDB9E716}" type="presParOf" srcId="{157F9AD6-B883-C743-A319-954362A1A4F4}" destId="{EF3ABA90-A774-6340-80C8-A366F1428C0A}" srcOrd="0" destOrd="0" presId="urn:microsoft.com/office/officeart/2005/8/layout/orgChart1"/>
    <dgm:cxn modelId="{0FE7BCFB-F90A-9C4E-BFE3-B1E30B6E5131}" type="presParOf" srcId="{EF3ABA90-A774-6340-80C8-A366F1428C0A}" destId="{CC3B38D8-F640-D44A-B70A-54AD675060D7}" srcOrd="0" destOrd="0" presId="urn:microsoft.com/office/officeart/2005/8/layout/orgChart1"/>
    <dgm:cxn modelId="{65E6520E-AA72-0545-800C-6B8463D82203}" type="presParOf" srcId="{EF3ABA90-A774-6340-80C8-A366F1428C0A}" destId="{4A77DE09-DEAB-B642-98D1-6FF162A4FEB6}" srcOrd="1" destOrd="0" presId="urn:microsoft.com/office/officeart/2005/8/layout/orgChart1"/>
    <dgm:cxn modelId="{8F2F10A7-32A8-CD49-907D-B447943B1C0A}" type="presParOf" srcId="{157F9AD6-B883-C743-A319-954362A1A4F4}" destId="{DEFD5736-EDC3-DF42-9BA9-194B40CD38F8}" srcOrd="1" destOrd="0" presId="urn:microsoft.com/office/officeart/2005/8/layout/orgChart1"/>
    <dgm:cxn modelId="{FD25EB91-F662-BE4B-9A8C-C376CC0ADD51}" type="presParOf" srcId="{157F9AD6-B883-C743-A319-954362A1A4F4}" destId="{FD779DB6-69B0-9644-8B5F-0B4BBDF9194F}" srcOrd="2" destOrd="0" presId="urn:microsoft.com/office/officeart/2005/8/layout/orgChart1"/>
    <dgm:cxn modelId="{A9764CCF-A346-4349-AA02-42AD12A73AF1}" type="presParOf" srcId="{7CF3787F-0643-DE40-8D33-699993D50167}" destId="{C3037D82-329E-1E42-B780-BB7BFD77C681}" srcOrd="2" destOrd="0" presId="urn:microsoft.com/office/officeart/2005/8/layout/orgChart1"/>
    <dgm:cxn modelId="{6ACDC2F0-34BC-6D4F-93D2-D1D7564EDBAB}" type="presParOf" srcId="{3E1D316A-6173-BC43-81AC-B03C1108EC71}" destId="{63B545F0-6EA1-4F4C-BF02-57C91ED5BD3A}" srcOrd="4" destOrd="0" presId="urn:microsoft.com/office/officeart/2005/8/layout/orgChart1"/>
    <dgm:cxn modelId="{BE8EB1A5-DAD6-6847-BDE0-B233610E1E40}" type="presParOf" srcId="{3E1D316A-6173-BC43-81AC-B03C1108EC71}" destId="{3F1EF580-EB3A-3E40-9A1D-CFB26E015DAF}" srcOrd="5" destOrd="0" presId="urn:microsoft.com/office/officeart/2005/8/layout/orgChart1"/>
    <dgm:cxn modelId="{607E245F-7A82-A44F-955B-3B290DB48D7C}" type="presParOf" srcId="{3F1EF580-EB3A-3E40-9A1D-CFB26E015DAF}" destId="{38C1CE15-7A2C-EF4F-BB8B-EBCFE9A0E20A}" srcOrd="0" destOrd="0" presId="urn:microsoft.com/office/officeart/2005/8/layout/orgChart1"/>
    <dgm:cxn modelId="{BCC3CB4F-86AC-374D-84EB-6827DB329842}" type="presParOf" srcId="{38C1CE15-7A2C-EF4F-BB8B-EBCFE9A0E20A}" destId="{90EEB67D-F85B-6540-937F-1FFF94260B3E}" srcOrd="0" destOrd="0" presId="urn:microsoft.com/office/officeart/2005/8/layout/orgChart1"/>
    <dgm:cxn modelId="{A82AC7BB-478F-F244-A9B1-36DCE011B754}" type="presParOf" srcId="{38C1CE15-7A2C-EF4F-BB8B-EBCFE9A0E20A}" destId="{37245888-707A-8D45-961A-0905658F8F4D}" srcOrd="1" destOrd="0" presId="urn:microsoft.com/office/officeart/2005/8/layout/orgChart1"/>
    <dgm:cxn modelId="{CACDEDB8-8ECF-244B-B31E-FB0BC80C304D}" type="presParOf" srcId="{3F1EF580-EB3A-3E40-9A1D-CFB26E015DAF}" destId="{D2457A89-ADAC-BC42-898E-070233F88C83}" srcOrd="1" destOrd="0" presId="urn:microsoft.com/office/officeart/2005/8/layout/orgChart1"/>
    <dgm:cxn modelId="{8D613DE3-FE8F-B34F-8645-E25E4D8A8ECE}" type="presParOf" srcId="{D2457A89-ADAC-BC42-898E-070233F88C83}" destId="{73B83022-2BFE-8745-A0E6-3C06B1D590FD}" srcOrd="0" destOrd="0" presId="urn:microsoft.com/office/officeart/2005/8/layout/orgChart1"/>
    <dgm:cxn modelId="{393E5A8D-48A6-6D44-BE84-7568A9793E90}" type="presParOf" srcId="{D2457A89-ADAC-BC42-898E-070233F88C83}" destId="{18C5D897-1B5D-4A49-A90D-866A7BBCE6B4}" srcOrd="1" destOrd="0" presId="urn:microsoft.com/office/officeart/2005/8/layout/orgChart1"/>
    <dgm:cxn modelId="{DF4CCB4B-41A6-C348-9295-B07A9D4328CF}" type="presParOf" srcId="{18C5D897-1B5D-4A49-A90D-866A7BBCE6B4}" destId="{83CF7372-5979-174F-8306-55A143655C28}" srcOrd="0" destOrd="0" presId="urn:microsoft.com/office/officeart/2005/8/layout/orgChart1"/>
    <dgm:cxn modelId="{548883F8-5F03-BC40-A7DB-B105BF54C256}" type="presParOf" srcId="{83CF7372-5979-174F-8306-55A143655C28}" destId="{951E49A2-625A-D342-AD74-F55B434C9257}" srcOrd="0" destOrd="0" presId="urn:microsoft.com/office/officeart/2005/8/layout/orgChart1"/>
    <dgm:cxn modelId="{6E734C04-E45B-B644-BEDD-C3D4CDF57A91}" type="presParOf" srcId="{83CF7372-5979-174F-8306-55A143655C28}" destId="{0B0F8D44-6B66-D849-8EF9-AB27DD00274D}" srcOrd="1" destOrd="0" presId="urn:microsoft.com/office/officeart/2005/8/layout/orgChart1"/>
    <dgm:cxn modelId="{7CEBD6BC-71AD-F842-BE05-F7F29D1F70CC}" type="presParOf" srcId="{18C5D897-1B5D-4A49-A90D-866A7BBCE6B4}" destId="{08EF91E6-3F90-F444-B697-D8763126ED82}" srcOrd="1" destOrd="0" presId="urn:microsoft.com/office/officeart/2005/8/layout/orgChart1"/>
    <dgm:cxn modelId="{CDD2ACC3-15DA-394B-8B73-79E42048D567}" type="presParOf" srcId="{18C5D897-1B5D-4A49-A90D-866A7BBCE6B4}" destId="{D86FD186-A8A1-FC42-A24D-BA9AC673B2AC}" srcOrd="2" destOrd="0" presId="urn:microsoft.com/office/officeart/2005/8/layout/orgChart1"/>
    <dgm:cxn modelId="{35B6715C-5FFE-EE46-8548-364EF8D6BF56}" type="presParOf" srcId="{3F1EF580-EB3A-3E40-9A1D-CFB26E015DAF}" destId="{96B4AD2F-9F57-054F-9BCA-EE832500383C}" srcOrd="2" destOrd="0" presId="urn:microsoft.com/office/officeart/2005/8/layout/orgChart1"/>
    <dgm:cxn modelId="{FCFDDAC4-696F-2B47-B841-E2900E171EE3}" type="presParOf" srcId="{E63188CD-DC48-FE44-B49A-243B9D051CAC}" destId="{1067221F-275C-BD4F-B882-34E828A030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B895E-E955-C54B-876D-ECFCF83F99B0}" type="doc">
      <dgm:prSet loTypeId="urn:microsoft.com/office/officeart/2005/8/layout/b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783C6-231E-584D-BAAD-D90A1037172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latin typeface="+mn-lt"/>
            </a:rPr>
            <a:t>The purpose of the system, the type of information stored, the applications and services provided, and their security requirements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8843A5C4-FACB-B04F-919E-8951FFDFE521}" type="parTrans" cxnId="{FC5B87AC-157A-5240-89E4-C8DCCF5B81B1}">
      <dgm:prSet/>
      <dgm:spPr/>
      <dgm:t>
        <a:bodyPr/>
        <a:lstStyle/>
        <a:p>
          <a:endParaRPr lang="en-US"/>
        </a:p>
      </dgm:t>
    </dgm:pt>
    <dgm:pt modelId="{66530734-4E90-514B-BD32-6D62ABF060D0}" type="sibTrans" cxnId="{FC5B87AC-157A-5240-89E4-C8DCCF5B81B1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C4A2D82E-2E6E-B64A-9697-7A5EEE786896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latin typeface="+mn-lt"/>
            </a:rPr>
            <a:t>The categories of users of the system, the privileges they have, and the types of information they can access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E74B5B7A-DF2A-D54D-A056-3BF497E783B8}" type="parTrans" cxnId="{E274F8D3-6E70-3249-B322-C4C2778C8BB6}">
      <dgm:prSet/>
      <dgm:spPr/>
      <dgm:t>
        <a:bodyPr/>
        <a:lstStyle/>
        <a:p>
          <a:endParaRPr lang="en-US"/>
        </a:p>
      </dgm:t>
    </dgm:pt>
    <dgm:pt modelId="{DAF0B34C-8FDE-8649-8D42-99E44E62A5B4}" type="sibTrans" cxnId="{E274F8D3-6E70-3249-B322-C4C2778C8BB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DD08ECB-F90D-2646-B54B-D3D86922166D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latin typeface="+mn-lt"/>
            </a:rPr>
            <a:t>How the users are authenticated</a:t>
          </a:r>
        </a:p>
      </dgm:t>
    </dgm:pt>
    <dgm:pt modelId="{BEEF6853-4CE9-9942-B570-AA44A04A288E}" type="parTrans" cxnId="{410DF425-6E0C-E541-82D4-DFF65B8984F6}">
      <dgm:prSet/>
      <dgm:spPr/>
      <dgm:t>
        <a:bodyPr/>
        <a:lstStyle/>
        <a:p>
          <a:endParaRPr lang="en-US"/>
        </a:p>
      </dgm:t>
    </dgm:pt>
    <dgm:pt modelId="{629FCDF2-4ECD-CC4A-A3DB-6479952C2967}" type="sibTrans" cxnId="{410DF425-6E0C-E541-82D4-DFF65B8984F6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CC35AE7-E470-424B-A90D-2803C7FEA568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latin typeface="+mn-lt"/>
            </a:rPr>
            <a:t>How access to the information stored on the system is managed</a:t>
          </a:r>
        </a:p>
      </dgm:t>
    </dgm:pt>
    <dgm:pt modelId="{C1CADAC5-81ED-1442-BCD8-87B54FCE2C09}" type="parTrans" cxnId="{00B0E96D-7A0B-B84B-ADA7-E9972F764BF8}">
      <dgm:prSet/>
      <dgm:spPr/>
      <dgm:t>
        <a:bodyPr/>
        <a:lstStyle/>
        <a:p>
          <a:endParaRPr lang="en-US"/>
        </a:p>
      </dgm:t>
    </dgm:pt>
    <dgm:pt modelId="{3880CEB9-975D-4541-A323-F563AE57894C}" type="sibTrans" cxnId="{00B0E96D-7A0B-B84B-ADA7-E9972F764BF8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6F38E1A4-F7FA-434E-BCDF-AAB461272147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latin typeface="+mn-lt"/>
            </a:rPr>
            <a:t>What access the system has to information stored on other hosts, such as file or database servers, and how this is managed</a:t>
          </a:r>
        </a:p>
      </dgm:t>
    </dgm:pt>
    <dgm:pt modelId="{0B78D994-6B47-494A-B6A7-BF9437715661}" type="parTrans" cxnId="{802CCBAD-7664-0840-8448-A3F60A44E43C}">
      <dgm:prSet/>
      <dgm:spPr/>
      <dgm:t>
        <a:bodyPr/>
        <a:lstStyle/>
        <a:p>
          <a:endParaRPr lang="en-US"/>
        </a:p>
      </dgm:t>
    </dgm:pt>
    <dgm:pt modelId="{BD98FE4E-AFE2-6C4C-B963-3FEBF776B20C}" type="sibTrans" cxnId="{802CCBAD-7664-0840-8448-A3F60A44E43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27882792-221A-6040-8590-9B5FBAB006C7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latin typeface="+mn-lt"/>
            </a:rPr>
            <a:t>Who will administer the system, and how they will manage the system (via local or remote access)</a:t>
          </a:r>
        </a:p>
      </dgm:t>
    </dgm:pt>
    <dgm:pt modelId="{237EA262-4EA6-EE40-925C-2C20D8ACC418}" type="parTrans" cxnId="{67E65043-FEA0-4340-9956-9CF1FCE78465}">
      <dgm:prSet/>
      <dgm:spPr/>
      <dgm:t>
        <a:bodyPr/>
        <a:lstStyle/>
        <a:p>
          <a:endParaRPr lang="en-US"/>
        </a:p>
      </dgm:t>
    </dgm:pt>
    <dgm:pt modelId="{D57539BB-8F07-D64B-9EDE-1DAD5A40372C}" type="sibTrans" cxnId="{67E65043-FEA0-4340-9956-9CF1FCE78465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9B312C7D-4A29-F24D-9E99-59D49A8308F8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latin typeface="+mn-lt"/>
            </a:rPr>
            <a:t>Any additional security measures required on the system, including the use of host firewalls, anti-virus or other malware protection mechanisms, and logging</a:t>
          </a:r>
        </a:p>
      </dgm:t>
    </dgm:pt>
    <dgm:pt modelId="{2DBECDE7-AF97-8641-8A68-15FE77F94499}" type="parTrans" cxnId="{95D29A3D-DFBF-ED43-848D-2E4DE973C32E}">
      <dgm:prSet/>
      <dgm:spPr/>
      <dgm:t>
        <a:bodyPr/>
        <a:lstStyle/>
        <a:p>
          <a:endParaRPr lang="en-US"/>
        </a:p>
      </dgm:t>
    </dgm:pt>
    <dgm:pt modelId="{787D6CB8-498F-C44D-AFBC-3064B24CBC19}" type="sibTrans" cxnId="{95D29A3D-DFBF-ED43-848D-2E4DE973C32E}">
      <dgm:prSet/>
      <dgm:spPr/>
      <dgm:t>
        <a:bodyPr/>
        <a:lstStyle/>
        <a:p>
          <a:endParaRPr lang="en-US"/>
        </a:p>
      </dgm:t>
    </dgm:pt>
    <dgm:pt modelId="{A65AD05F-E031-CD44-ADDC-47DE34E8F966}" type="pres">
      <dgm:prSet presAssocID="{409B895E-E955-C54B-876D-ECFCF83F99B0}" presName="Name0" presStyleCnt="0">
        <dgm:presLayoutVars>
          <dgm:dir/>
          <dgm:resizeHandles/>
        </dgm:presLayoutVars>
      </dgm:prSet>
      <dgm:spPr/>
    </dgm:pt>
    <dgm:pt modelId="{5344A66C-E158-4746-8192-C21AEEA452D4}" type="pres">
      <dgm:prSet presAssocID="{69B783C6-231E-584D-BAAD-D90A10371721}" presName="compNode" presStyleCnt="0"/>
      <dgm:spPr/>
    </dgm:pt>
    <dgm:pt modelId="{912694DF-0909-1947-8185-C9EACB670190}" type="pres">
      <dgm:prSet presAssocID="{69B783C6-231E-584D-BAAD-D90A10371721}" presName="dummyConnPt" presStyleCnt="0"/>
      <dgm:spPr/>
    </dgm:pt>
    <dgm:pt modelId="{49602F92-22DA-F643-95DD-1DEB8B66DD04}" type="pres">
      <dgm:prSet presAssocID="{69B783C6-231E-584D-BAAD-D90A10371721}" presName="node" presStyleLbl="node1" presStyleIdx="0" presStyleCnt="7" custScaleY="106374">
        <dgm:presLayoutVars>
          <dgm:bulletEnabled val="1"/>
        </dgm:presLayoutVars>
      </dgm:prSet>
      <dgm:spPr/>
    </dgm:pt>
    <dgm:pt modelId="{52148736-99B3-4846-8E6A-FB85A1E16B3B}" type="pres">
      <dgm:prSet presAssocID="{66530734-4E90-514B-BD32-6D62ABF060D0}" presName="sibTrans" presStyleLbl="bgSibTrans2D1" presStyleIdx="0" presStyleCnt="6"/>
      <dgm:spPr/>
    </dgm:pt>
    <dgm:pt modelId="{5CCDCBA1-AAFF-3E42-A086-650E4AC77E43}" type="pres">
      <dgm:prSet presAssocID="{C4A2D82E-2E6E-B64A-9697-7A5EEE786896}" presName="compNode" presStyleCnt="0"/>
      <dgm:spPr/>
    </dgm:pt>
    <dgm:pt modelId="{902A5F9B-1BED-BC47-893C-15E7A495A1D4}" type="pres">
      <dgm:prSet presAssocID="{C4A2D82E-2E6E-B64A-9697-7A5EEE786896}" presName="dummyConnPt" presStyleCnt="0"/>
      <dgm:spPr/>
    </dgm:pt>
    <dgm:pt modelId="{989B9E72-C399-1543-AE68-7CF17A70ED6A}" type="pres">
      <dgm:prSet presAssocID="{C4A2D82E-2E6E-B64A-9697-7A5EEE786896}" presName="node" presStyleLbl="node1" presStyleIdx="1" presStyleCnt="7" custScaleY="106374">
        <dgm:presLayoutVars>
          <dgm:bulletEnabled val="1"/>
        </dgm:presLayoutVars>
      </dgm:prSet>
      <dgm:spPr/>
    </dgm:pt>
    <dgm:pt modelId="{CBC0526D-40E1-4549-8178-260200EC336A}" type="pres">
      <dgm:prSet presAssocID="{DAF0B34C-8FDE-8649-8D42-99E44E62A5B4}" presName="sibTrans" presStyleLbl="bgSibTrans2D1" presStyleIdx="1" presStyleCnt="6"/>
      <dgm:spPr/>
    </dgm:pt>
    <dgm:pt modelId="{F665871B-6AF9-1A40-9875-C8B3B21048EA}" type="pres">
      <dgm:prSet presAssocID="{8DD08ECB-F90D-2646-B54B-D3D86922166D}" presName="compNode" presStyleCnt="0"/>
      <dgm:spPr/>
    </dgm:pt>
    <dgm:pt modelId="{04FB67F3-4E47-6C4B-A530-4A34F52C1FA2}" type="pres">
      <dgm:prSet presAssocID="{8DD08ECB-F90D-2646-B54B-D3D86922166D}" presName="dummyConnPt" presStyleCnt="0"/>
      <dgm:spPr/>
    </dgm:pt>
    <dgm:pt modelId="{81868A93-7A59-5148-BB64-0C4D3D658819}" type="pres">
      <dgm:prSet presAssocID="{8DD08ECB-F90D-2646-B54B-D3D86922166D}" presName="node" presStyleLbl="node1" presStyleIdx="2" presStyleCnt="7" custScaleY="106374">
        <dgm:presLayoutVars>
          <dgm:bulletEnabled val="1"/>
        </dgm:presLayoutVars>
      </dgm:prSet>
      <dgm:spPr/>
    </dgm:pt>
    <dgm:pt modelId="{31B52B8A-AAC3-694E-90C2-5994DA99395C}" type="pres">
      <dgm:prSet presAssocID="{629FCDF2-4ECD-CC4A-A3DB-6479952C2967}" presName="sibTrans" presStyleLbl="bgSibTrans2D1" presStyleIdx="2" presStyleCnt="6"/>
      <dgm:spPr/>
    </dgm:pt>
    <dgm:pt modelId="{8B8F1330-1DBD-D04F-BB4C-421FB0873661}" type="pres">
      <dgm:prSet presAssocID="{8CC35AE7-E470-424B-A90D-2803C7FEA568}" presName="compNode" presStyleCnt="0"/>
      <dgm:spPr/>
    </dgm:pt>
    <dgm:pt modelId="{A9A2BDD6-0D37-944F-A592-EDC442E6A001}" type="pres">
      <dgm:prSet presAssocID="{8CC35AE7-E470-424B-A90D-2803C7FEA568}" presName="dummyConnPt" presStyleCnt="0"/>
      <dgm:spPr/>
    </dgm:pt>
    <dgm:pt modelId="{914B933E-85FD-0B45-82E4-1DD18EC1C7C1}" type="pres">
      <dgm:prSet presAssocID="{8CC35AE7-E470-424B-A90D-2803C7FEA568}" presName="node" presStyleLbl="node1" presStyleIdx="3" presStyleCnt="7" custScaleY="106374">
        <dgm:presLayoutVars>
          <dgm:bulletEnabled val="1"/>
        </dgm:presLayoutVars>
      </dgm:prSet>
      <dgm:spPr/>
    </dgm:pt>
    <dgm:pt modelId="{C90D09AD-46BB-174C-930A-EBD5497D4580}" type="pres">
      <dgm:prSet presAssocID="{3880CEB9-975D-4541-A323-F563AE57894C}" presName="sibTrans" presStyleLbl="bgSibTrans2D1" presStyleIdx="3" presStyleCnt="6"/>
      <dgm:spPr/>
    </dgm:pt>
    <dgm:pt modelId="{6D75717E-D7F5-A34A-8EC2-B429D35B1296}" type="pres">
      <dgm:prSet presAssocID="{6F38E1A4-F7FA-434E-BCDF-AAB461272147}" presName="compNode" presStyleCnt="0"/>
      <dgm:spPr/>
    </dgm:pt>
    <dgm:pt modelId="{EA7D4E6A-27FA-4C42-A415-16BB41CBA64E}" type="pres">
      <dgm:prSet presAssocID="{6F38E1A4-F7FA-434E-BCDF-AAB461272147}" presName="dummyConnPt" presStyleCnt="0"/>
      <dgm:spPr/>
    </dgm:pt>
    <dgm:pt modelId="{84105E5B-BE54-1142-823E-78D4A407142E}" type="pres">
      <dgm:prSet presAssocID="{6F38E1A4-F7FA-434E-BCDF-AAB461272147}" presName="node" presStyleLbl="node1" presStyleIdx="4" presStyleCnt="7" custScaleY="106374">
        <dgm:presLayoutVars>
          <dgm:bulletEnabled val="1"/>
        </dgm:presLayoutVars>
      </dgm:prSet>
      <dgm:spPr/>
    </dgm:pt>
    <dgm:pt modelId="{650B7F47-E78E-DD40-836E-1306EEF31D2A}" type="pres">
      <dgm:prSet presAssocID="{BD98FE4E-AFE2-6C4C-B963-3FEBF776B20C}" presName="sibTrans" presStyleLbl="bgSibTrans2D1" presStyleIdx="4" presStyleCnt="6"/>
      <dgm:spPr/>
    </dgm:pt>
    <dgm:pt modelId="{941634AA-1FB0-6A44-A41E-00210480E004}" type="pres">
      <dgm:prSet presAssocID="{27882792-221A-6040-8590-9B5FBAB006C7}" presName="compNode" presStyleCnt="0"/>
      <dgm:spPr/>
    </dgm:pt>
    <dgm:pt modelId="{634A107A-071A-0046-9B07-9962AF255CE1}" type="pres">
      <dgm:prSet presAssocID="{27882792-221A-6040-8590-9B5FBAB006C7}" presName="dummyConnPt" presStyleCnt="0"/>
      <dgm:spPr/>
    </dgm:pt>
    <dgm:pt modelId="{D568DDB3-FB0D-0B43-BA1A-63F3D255C695}" type="pres">
      <dgm:prSet presAssocID="{27882792-221A-6040-8590-9B5FBAB006C7}" presName="node" presStyleLbl="node1" presStyleIdx="5" presStyleCnt="7" custScaleY="106374">
        <dgm:presLayoutVars>
          <dgm:bulletEnabled val="1"/>
        </dgm:presLayoutVars>
      </dgm:prSet>
      <dgm:spPr/>
    </dgm:pt>
    <dgm:pt modelId="{536E5D7A-0AFE-604F-B4B0-D2B51482D11F}" type="pres">
      <dgm:prSet presAssocID="{D57539BB-8F07-D64B-9EDE-1DAD5A40372C}" presName="sibTrans" presStyleLbl="bgSibTrans2D1" presStyleIdx="5" presStyleCnt="6"/>
      <dgm:spPr/>
    </dgm:pt>
    <dgm:pt modelId="{20860B8C-7E41-6C4E-AF86-F4AE24CCFC1B}" type="pres">
      <dgm:prSet presAssocID="{9B312C7D-4A29-F24D-9E99-59D49A8308F8}" presName="compNode" presStyleCnt="0"/>
      <dgm:spPr/>
    </dgm:pt>
    <dgm:pt modelId="{660FE936-7A45-3D4B-BA0C-7B389146B4F1}" type="pres">
      <dgm:prSet presAssocID="{9B312C7D-4A29-F24D-9E99-59D49A8308F8}" presName="dummyConnPt" presStyleCnt="0"/>
      <dgm:spPr/>
    </dgm:pt>
    <dgm:pt modelId="{0E503BEF-E000-5248-93BB-27C492723608}" type="pres">
      <dgm:prSet presAssocID="{9B312C7D-4A29-F24D-9E99-59D49A8308F8}" presName="node" presStyleLbl="node1" presStyleIdx="6" presStyleCnt="7" custScaleY="151423">
        <dgm:presLayoutVars>
          <dgm:bulletEnabled val="1"/>
        </dgm:presLayoutVars>
      </dgm:prSet>
      <dgm:spPr/>
    </dgm:pt>
  </dgm:ptLst>
  <dgm:cxnLst>
    <dgm:cxn modelId="{D070650D-D7A9-1447-B380-09B93E8B9B99}" type="presOf" srcId="{D57539BB-8F07-D64B-9EDE-1DAD5A40372C}" destId="{536E5D7A-0AFE-604F-B4B0-D2B51482D11F}" srcOrd="0" destOrd="0" presId="urn:microsoft.com/office/officeart/2005/8/layout/bProcess4"/>
    <dgm:cxn modelId="{6A09C310-AA68-E445-BAEB-C34C149A97F3}" type="presOf" srcId="{66530734-4E90-514B-BD32-6D62ABF060D0}" destId="{52148736-99B3-4846-8E6A-FB85A1E16B3B}" srcOrd="0" destOrd="0" presId="urn:microsoft.com/office/officeart/2005/8/layout/bProcess4"/>
    <dgm:cxn modelId="{F14E8711-3504-2B45-A110-44DE4E1D1FB2}" type="presOf" srcId="{409B895E-E955-C54B-876D-ECFCF83F99B0}" destId="{A65AD05F-E031-CD44-ADDC-47DE34E8F966}" srcOrd="0" destOrd="0" presId="urn:microsoft.com/office/officeart/2005/8/layout/bProcess4"/>
    <dgm:cxn modelId="{A3D93914-46D9-1A4B-82F8-7EC90FB7CB81}" type="presOf" srcId="{C4A2D82E-2E6E-B64A-9697-7A5EEE786896}" destId="{989B9E72-C399-1543-AE68-7CF17A70ED6A}" srcOrd="0" destOrd="0" presId="urn:microsoft.com/office/officeart/2005/8/layout/bProcess4"/>
    <dgm:cxn modelId="{410DF425-6E0C-E541-82D4-DFF65B8984F6}" srcId="{409B895E-E955-C54B-876D-ECFCF83F99B0}" destId="{8DD08ECB-F90D-2646-B54B-D3D86922166D}" srcOrd="2" destOrd="0" parTransId="{BEEF6853-4CE9-9942-B570-AA44A04A288E}" sibTransId="{629FCDF2-4ECD-CC4A-A3DB-6479952C2967}"/>
    <dgm:cxn modelId="{2AD62529-2340-564C-AE3C-5E0D44DEFF0A}" type="presOf" srcId="{BD98FE4E-AFE2-6C4C-B963-3FEBF776B20C}" destId="{650B7F47-E78E-DD40-836E-1306EEF31D2A}" srcOrd="0" destOrd="0" presId="urn:microsoft.com/office/officeart/2005/8/layout/bProcess4"/>
    <dgm:cxn modelId="{95D29A3D-DFBF-ED43-848D-2E4DE973C32E}" srcId="{409B895E-E955-C54B-876D-ECFCF83F99B0}" destId="{9B312C7D-4A29-F24D-9E99-59D49A8308F8}" srcOrd="6" destOrd="0" parTransId="{2DBECDE7-AF97-8641-8A68-15FE77F94499}" sibTransId="{787D6CB8-498F-C44D-AFBC-3064B24CBC19}"/>
    <dgm:cxn modelId="{8DD55060-9C26-5A42-BC2E-170876FF2F09}" type="presOf" srcId="{69B783C6-231E-584D-BAAD-D90A10371721}" destId="{49602F92-22DA-F643-95DD-1DEB8B66DD04}" srcOrd="0" destOrd="0" presId="urn:microsoft.com/office/officeart/2005/8/layout/bProcess4"/>
    <dgm:cxn modelId="{88FCCD60-09B0-F240-A106-6FE1FCA064D0}" type="presOf" srcId="{629FCDF2-4ECD-CC4A-A3DB-6479952C2967}" destId="{31B52B8A-AAC3-694E-90C2-5994DA99395C}" srcOrd="0" destOrd="0" presId="urn:microsoft.com/office/officeart/2005/8/layout/bProcess4"/>
    <dgm:cxn modelId="{67E65043-FEA0-4340-9956-9CF1FCE78465}" srcId="{409B895E-E955-C54B-876D-ECFCF83F99B0}" destId="{27882792-221A-6040-8590-9B5FBAB006C7}" srcOrd="5" destOrd="0" parTransId="{237EA262-4EA6-EE40-925C-2C20D8ACC418}" sibTransId="{D57539BB-8F07-D64B-9EDE-1DAD5A40372C}"/>
    <dgm:cxn modelId="{276F3149-0721-8F48-9676-49A0B4E9CA87}" type="presOf" srcId="{9B312C7D-4A29-F24D-9E99-59D49A8308F8}" destId="{0E503BEF-E000-5248-93BB-27C492723608}" srcOrd="0" destOrd="0" presId="urn:microsoft.com/office/officeart/2005/8/layout/bProcess4"/>
    <dgm:cxn modelId="{00B0E96D-7A0B-B84B-ADA7-E9972F764BF8}" srcId="{409B895E-E955-C54B-876D-ECFCF83F99B0}" destId="{8CC35AE7-E470-424B-A90D-2803C7FEA568}" srcOrd="3" destOrd="0" parTransId="{C1CADAC5-81ED-1442-BCD8-87B54FCE2C09}" sibTransId="{3880CEB9-975D-4541-A323-F563AE57894C}"/>
    <dgm:cxn modelId="{C86DFB77-78B2-1346-AF34-6163B7BC5DA6}" type="presOf" srcId="{6F38E1A4-F7FA-434E-BCDF-AAB461272147}" destId="{84105E5B-BE54-1142-823E-78D4A407142E}" srcOrd="0" destOrd="0" presId="urn:microsoft.com/office/officeart/2005/8/layout/bProcess4"/>
    <dgm:cxn modelId="{B666E487-1C90-8F47-AAA9-4D16F5D20C34}" type="presOf" srcId="{8CC35AE7-E470-424B-A90D-2803C7FEA568}" destId="{914B933E-85FD-0B45-82E4-1DD18EC1C7C1}" srcOrd="0" destOrd="0" presId="urn:microsoft.com/office/officeart/2005/8/layout/bProcess4"/>
    <dgm:cxn modelId="{FC5B87AC-157A-5240-89E4-C8DCCF5B81B1}" srcId="{409B895E-E955-C54B-876D-ECFCF83F99B0}" destId="{69B783C6-231E-584D-BAAD-D90A10371721}" srcOrd="0" destOrd="0" parTransId="{8843A5C4-FACB-B04F-919E-8951FFDFE521}" sibTransId="{66530734-4E90-514B-BD32-6D62ABF060D0}"/>
    <dgm:cxn modelId="{802CCBAD-7664-0840-8448-A3F60A44E43C}" srcId="{409B895E-E955-C54B-876D-ECFCF83F99B0}" destId="{6F38E1A4-F7FA-434E-BCDF-AAB461272147}" srcOrd="4" destOrd="0" parTransId="{0B78D994-6B47-494A-B6A7-BF9437715661}" sibTransId="{BD98FE4E-AFE2-6C4C-B963-3FEBF776B20C}"/>
    <dgm:cxn modelId="{E274F8D3-6E70-3249-B322-C4C2778C8BB6}" srcId="{409B895E-E955-C54B-876D-ECFCF83F99B0}" destId="{C4A2D82E-2E6E-B64A-9697-7A5EEE786896}" srcOrd="1" destOrd="0" parTransId="{E74B5B7A-DF2A-D54D-A056-3BF497E783B8}" sibTransId="{DAF0B34C-8FDE-8649-8D42-99E44E62A5B4}"/>
    <dgm:cxn modelId="{D7EE1AD5-533B-744F-9728-30EF03BC8B80}" type="presOf" srcId="{3880CEB9-975D-4541-A323-F563AE57894C}" destId="{C90D09AD-46BB-174C-930A-EBD5497D4580}" srcOrd="0" destOrd="0" presId="urn:microsoft.com/office/officeart/2005/8/layout/bProcess4"/>
    <dgm:cxn modelId="{B35735E1-AF4A-3E4D-ADA7-9B63A818FD18}" type="presOf" srcId="{27882792-221A-6040-8590-9B5FBAB006C7}" destId="{D568DDB3-FB0D-0B43-BA1A-63F3D255C695}" srcOrd="0" destOrd="0" presId="urn:microsoft.com/office/officeart/2005/8/layout/bProcess4"/>
    <dgm:cxn modelId="{4DA340E3-C648-644E-92BF-D242757B15FB}" type="presOf" srcId="{DAF0B34C-8FDE-8649-8D42-99E44E62A5B4}" destId="{CBC0526D-40E1-4549-8178-260200EC336A}" srcOrd="0" destOrd="0" presId="urn:microsoft.com/office/officeart/2005/8/layout/bProcess4"/>
    <dgm:cxn modelId="{40823EF2-35F4-854E-A760-D4BB1EDEEB38}" type="presOf" srcId="{8DD08ECB-F90D-2646-B54B-D3D86922166D}" destId="{81868A93-7A59-5148-BB64-0C4D3D658819}" srcOrd="0" destOrd="0" presId="urn:microsoft.com/office/officeart/2005/8/layout/bProcess4"/>
    <dgm:cxn modelId="{0B1B0AF8-788D-F243-B9D7-5B662D47D6B1}" type="presParOf" srcId="{A65AD05F-E031-CD44-ADDC-47DE34E8F966}" destId="{5344A66C-E158-4746-8192-C21AEEA452D4}" srcOrd="0" destOrd="0" presId="urn:microsoft.com/office/officeart/2005/8/layout/bProcess4"/>
    <dgm:cxn modelId="{510F8E75-A1C0-6B40-8AAC-E7C4E7EFBE78}" type="presParOf" srcId="{5344A66C-E158-4746-8192-C21AEEA452D4}" destId="{912694DF-0909-1947-8185-C9EACB670190}" srcOrd="0" destOrd="0" presId="urn:microsoft.com/office/officeart/2005/8/layout/bProcess4"/>
    <dgm:cxn modelId="{9B156863-7265-5546-AEFD-6F25FAB8CF15}" type="presParOf" srcId="{5344A66C-E158-4746-8192-C21AEEA452D4}" destId="{49602F92-22DA-F643-95DD-1DEB8B66DD04}" srcOrd="1" destOrd="0" presId="urn:microsoft.com/office/officeart/2005/8/layout/bProcess4"/>
    <dgm:cxn modelId="{BF4FFED3-6891-7444-B968-C66D2944ABAD}" type="presParOf" srcId="{A65AD05F-E031-CD44-ADDC-47DE34E8F966}" destId="{52148736-99B3-4846-8E6A-FB85A1E16B3B}" srcOrd="1" destOrd="0" presId="urn:microsoft.com/office/officeart/2005/8/layout/bProcess4"/>
    <dgm:cxn modelId="{2675BF94-3337-B74F-8DBD-C9CF540E6484}" type="presParOf" srcId="{A65AD05F-E031-CD44-ADDC-47DE34E8F966}" destId="{5CCDCBA1-AAFF-3E42-A086-650E4AC77E43}" srcOrd="2" destOrd="0" presId="urn:microsoft.com/office/officeart/2005/8/layout/bProcess4"/>
    <dgm:cxn modelId="{066570A9-B728-8744-9DFC-C02D674B05CD}" type="presParOf" srcId="{5CCDCBA1-AAFF-3E42-A086-650E4AC77E43}" destId="{902A5F9B-1BED-BC47-893C-15E7A495A1D4}" srcOrd="0" destOrd="0" presId="urn:microsoft.com/office/officeart/2005/8/layout/bProcess4"/>
    <dgm:cxn modelId="{D18BA944-553E-0D4F-B75B-5A7564E2F747}" type="presParOf" srcId="{5CCDCBA1-AAFF-3E42-A086-650E4AC77E43}" destId="{989B9E72-C399-1543-AE68-7CF17A70ED6A}" srcOrd="1" destOrd="0" presId="urn:microsoft.com/office/officeart/2005/8/layout/bProcess4"/>
    <dgm:cxn modelId="{95AF75CA-85D9-4F47-859F-6C0A2DB40AF2}" type="presParOf" srcId="{A65AD05F-E031-CD44-ADDC-47DE34E8F966}" destId="{CBC0526D-40E1-4549-8178-260200EC336A}" srcOrd="3" destOrd="0" presId="urn:microsoft.com/office/officeart/2005/8/layout/bProcess4"/>
    <dgm:cxn modelId="{F23253F8-D9CF-DD4A-B376-E5F38B4E0D18}" type="presParOf" srcId="{A65AD05F-E031-CD44-ADDC-47DE34E8F966}" destId="{F665871B-6AF9-1A40-9875-C8B3B21048EA}" srcOrd="4" destOrd="0" presId="urn:microsoft.com/office/officeart/2005/8/layout/bProcess4"/>
    <dgm:cxn modelId="{1F626EC8-DC6D-664E-9A1D-749515E5B44F}" type="presParOf" srcId="{F665871B-6AF9-1A40-9875-C8B3B21048EA}" destId="{04FB67F3-4E47-6C4B-A530-4A34F52C1FA2}" srcOrd="0" destOrd="0" presId="urn:microsoft.com/office/officeart/2005/8/layout/bProcess4"/>
    <dgm:cxn modelId="{F4C504F3-2DF6-4149-B31B-6463F8E40830}" type="presParOf" srcId="{F665871B-6AF9-1A40-9875-C8B3B21048EA}" destId="{81868A93-7A59-5148-BB64-0C4D3D658819}" srcOrd="1" destOrd="0" presId="urn:microsoft.com/office/officeart/2005/8/layout/bProcess4"/>
    <dgm:cxn modelId="{D816F4A7-BF74-A94F-BF9D-46FFED3CFEAE}" type="presParOf" srcId="{A65AD05F-E031-CD44-ADDC-47DE34E8F966}" destId="{31B52B8A-AAC3-694E-90C2-5994DA99395C}" srcOrd="5" destOrd="0" presId="urn:microsoft.com/office/officeart/2005/8/layout/bProcess4"/>
    <dgm:cxn modelId="{48E5A6ED-1D0A-2741-A150-E6AA55D6167E}" type="presParOf" srcId="{A65AD05F-E031-CD44-ADDC-47DE34E8F966}" destId="{8B8F1330-1DBD-D04F-BB4C-421FB0873661}" srcOrd="6" destOrd="0" presId="urn:microsoft.com/office/officeart/2005/8/layout/bProcess4"/>
    <dgm:cxn modelId="{030E1281-166E-D941-8C27-3CD5066EC5EC}" type="presParOf" srcId="{8B8F1330-1DBD-D04F-BB4C-421FB0873661}" destId="{A9A2BDD6-0D37-944F-A592-EDC442E6A001}" srcOrd="0" destOrd="0" presId="urn:microsoft.com/office/officeart/2005/8/layout/bProcess4"/>
    <dgm:cxn modelId="{798A3CF8-29AA-CB40-A548-98516AF564B8}" type="presParOf" srcId="{8B8F1330-1DBD-D04F-BB4C-421FB0873661}" destId="{914B933E-85FD-0B45-82E4-1DD18EC1C7C1}" srcOrd="1" destOrd="0" presId="urn:microsoft.com/office/officeart/2005/8/layout/bProcess4"/>
    <dgm:cxn modelId="{DEA12792-E099-F545-96D2-D6A5EA16EDD4}" type="presParOf" srcId="{A65AD05F-E031-CD44-ADDC-47DE34E8F966}" destId="{C90D09AD-46BB-174C-930A-EBD5497D4580}" srcOrd="7" destOrd="0" presId="urn:microsoft.com/office/officeart/2005/8/layout/bProcess4"/>
    <dgm:cxn modelId="{556AA251-00CC-EB49-ADBA-D29104F5A441}" type="presParOf" srcId="{A65AD05F-E031-CD44-ADDC-47DE34E8F966}" destId="{6D75717E-D7F5-A34A-8EC2-B429D35B1296}" srcOrd="8" destOrd="0" presId="urn:microsoft.com/office/officeart/2005/8/layout/bProcess4"/>
    <dgm:cxn modelId="{3D1A26E3-0051-B447-9787-E0087B149592}" type="presParOf" srcId="{6D75717E-D7F5-A34A-8EC2-B429D35B1296}" destId="{EA7D4E6A-27FA-4C42-A415-16BB41CBA64E}" srcOrd="0" destOrd="0" presId="urn:microsoft.com/office/officeart/2005/8/layout/bProcess4"/>
    <dgm:cxn modelId="{E856D1CA-5151-7246-BDBF-3DB164FB6195}" type="presParOf" srcId="{6D75717E-D7F5-A34A-8EC2-B429D35B1296}" destId="{84105E5B-BE54-1142-823E-78D4A407142E}" srcOrd="1" destOrd="0" presId="urn:microsoft.com/office/officeart/2005/8/layout/bProcess4"/>
    <dgm:cxn modelId="{EEFC9020-29A4-E648-993A-BD098A301AFF}" type="presParOf" srcId="{A65AD05F-E031-CD44-ADDC-47DE34E8F966}" destId="{650B7F47-E78E-DD40-836E-1306EEF31D2A}" srcOrd="9" destOrd="0" presId="urn:microsoft.com/office/officeart/2005/8/layout/bProcess4"/>
    <dgm:cxn modelId="{FA72F797-1E94-2F45-8E2A-05C61429C9AF}" type="presParOf" srcId="{A65AD05F-E031-CD44-ADDC-47DE34E8F966}" destId="{941634AA-1FB0-6A44-A41E-00210480E004}" srcOrd="10" destOrd="0" presId="urn:microsoft.com/office/officeart/2005/8/layout/bProcess4"/>
    <dgm:cxn modelId="{C49E0879-78F0-0B44-869C-B8F54B045A0C}" type="presParOf" srcId="{941634AA-1FB0-6A44-A41E-00210480E004}" destId="{634A107A-071A-0046-9B07-9962AF255CE1}" srcOrd="0" destOrd="0" presId="urn:microsoft.com/office/officeart/2005/8/layout/bProcess4"/>
    <dgm:cxn modelId="{B3DC2453-82A0-0C42-B2A3-3B9143A44D59}" type="presParOf" srcId="{941634AA-1FB0-6A44-A41E-00210480E004}" destId="{D568DDB3-FB0D-0B43-BA1A-63F3D255C695}" srcOrd="1" destOrd="0" presId="urn:microsoft.com/office/officeart/2005/8/layout/bProcess4"/>
    <dgm:cxn modelId="{52EBB386-B98E-1749-9C68-C1289D288D38}" type="presParOf" srcId="{A65AD05F-E031-CD44-ADDC-47DE34E8F966}" destId="{536E5D7A-0AFE-604F-B4B0-D2B51482D11F}" srcOrd="11" destOrd="0" presId="urn:microsoft.com/office/officeart/2005/8/layout/bProcess4"/>
    <dgm:cxn modelId="{2654539E-1B00-184E-A4B7-91F3A6CA49A5}" type="presParOf" srcId="{A65AD05F-E031-CD44-ADDC-47DE34E8F966}" destId="{20860B8C-7E41-6C4E-AF86-F4AE24CCFC1B}" srcOrd="12" destOrd="0" presId="urn:microsoft.com/office/officeart/2005/8/layout/bProcess4"/>
    <dgm:cxn modelId="{6EDB2DE5-E3C6-F245-B18B-29F6E7D81606}" type="presParOf" srcId="{20860B8C-7E41-6C4E-AF86-F4AE24CCFC1B}" destId="{660FE936-7A45-3D4B-BA0C-7B389146B4F1}" srcOrd="0" destOrd="0" presId="urn:microsoft.com/office/officeart/2005/8/layout/bProcess4"/>
    <dgm:cxn modelId="{3E3C1156-EA27-5942-859E-5AF049AD3E9D}" type="presParOf" srcId="{20860B8C-7E41-6C4E-AF86-F4AE24CCFC1B}" destId="{0E503BEF-E000-5248-93BB-27C49272360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62845-D595-374E-80B0-D267A29EEEBA}" type="doc">
      <dgm:prSet loTypeId="urn:microsoft.com/office/officeart/2005/8/layout/b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36267-734E-C34C-AECC-8CD195D40239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b="1" dirty="0">
              <a:solidFill>
                <a:schemeClr val="bg1"/>
              </a:solidFill>
              <a:effectLst/>
              <a:latin typeface="+mn-lt"/>
            </a:rPr>
            <a:t>System security begins with the installation of the operating system</a:t>
          </a:r>
          <a:endParaRPr lang="en-US" sz="1400" dirty="0">
            <a:solidFill>
              <a:schemeClr val="bg1"/>
            </a:solidFill>
            <a:effectLst/>
            <a:latin typeface="+mn-lt"/>
          </a:endParaRPr>
        </a:p>
      </dgm:t>
    </dgm:pt>
    <dgm:pt modelId="{CB57397D-4A17-2343-8AB9-7B403E1AA1B0}" type="parTrans" cxnId="{CA046C51-A50A-5B44-A27E-93385B5036B2}">
      <dgm:prSet/>
      <dgm:spPr/>
      <dgm:t>
        <a:bodyPr/>
        <a:lstStyle/>
        <a:p>
          <a:endParaRPr lang="en-US"/>
        </a:p>
      </dgm:t>
    </dgm:pt>
    <dgm:pt modelId="{AA2C0B34-BE98-1A4F-8163-AA527562BA41}" type="sibTrans" cxnId="{CA046C51-A50A-5B44-A27E-93385B5036B2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40E1FA60-0FAB-4146-8C05-884D9258126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>
              <a:solidFill>
                <a:schemeClr val="bg1"/>
              </a:solidFill>
              <a:effectLst/>
              <a:latin typeface="+mn-lt"/>
            </a:rPr>
            <a:t>Ideally new systems should be constructed on a protected network</a:t>
          </a:r>
          <a:endParaRPr lang="en-US" sz="1100" dirty="0">
            <a:solidFill>
              <a:schemeClr val="bg1"/>
            </a:solidFill>
            <a:effectLst/>
            <a:latin typeface="+mn-lt"/>
          </a:endParaRPr>
        </a:p>
      </dgm:t>
    </dgm:pt>
    <dgm:pt modelId="{DC1985A2-449B-A94C-8BFA-2865E8E9FF74}" type="parTrans" cxnId="{8AC8CB7C-7178-A241-80A3-3097A9C61A62}">
      <dgm:prSet/>
      <dgm:spPr/>
      <dgm:t>
        <a:bodyPr/>
        <a:lstStyle/>
        <a:p>
          <a:endParaRPr lang="en-US"/>
        </a:p>
      </dgm:t>
    </dgm:pt>
    <dgm:pt modelId="{E4763C7C-2D93-9F42-BBA0-BB712B2288CD}" type="sibTrans" cxnId="{8AC8CB7C-7178-A241-80A3-3097A9C61A6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3239C88-B6BC-2747-AE63-2D57DEB9BEA5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050" b="1" dirty="0">
              <a:solidFill>
                <a:schemeClr val="bg1"/>
              </a:solidFill>
              <a:effectLst/>
              <a:latin typeface="+mn-lt"/>
            </a:rPr>
            <a:t>Full installation and hardening process should occur before the system is deployed to its intended location</a:t>
          </a:r>
          <a:endParaRPr lang="en-US" sz="1050" dirty="0">
            <a:solidFill>
              <a:schemeClr val="bg1"/>
            </a:solidFill>
            <a:effectLst/>
            <a:latin typeface="+mn-lt"/>
          </a:endParaRPr>
        </a:p>
      </dgm:t>
    </dgm:pt>
    <dgm:pt modelId="{EF58C5DA-3990-3D41-AE4A-3D047E19D069}" type="parTrans" cxnId="{4FFC6E16-56F7-9740-879B-3BD59FA80C86}">
      <dgm:prSet/>
      <dgm:spPr/>
      <dgm:t>
        <a:bodyPr/>
        <a:lstStyle/>
        <a:p>
          <a:endParaRPr lang="en-US"/>
        </a:p>
      </dgm:t>
    </dgm:pt>
    <dgm:pt modelId="{82E1D71A-1877-9A4F-9C6F-359745872743}" type="sibTrans" cxnId="{4FFC6E16-56F7-9740-879B-3BD59FA80C8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80473283-7AB8-8B42-8D81-E72DFFF00891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>
              <a:solidFill>
                <a:schemeClr val="bg1"/>
              </a:solidFill>
              <a:effectLst/>
              <a:latin typeface="+mn-lt"/>
            </a:rPr>
            <a:t>Initial installation should install the minimum necessary for the desired system</a:t>
          </a:r>
          <a:endParaRPr lang="en-US" sz="1100" dirty="0">
            <a:solidFill>
              <a:schemeClr val="bg1"/>
            </a:solidFill>
            <a:effectLst/>
            <a:latin typeface="+mn-lt"/>
          </a:endParaRPr>
        </a:p>
      </dgm:t>
    </dgm:pt>
    <dgm:pt modelId="{0E7B5B96-8EC1-594A-8869-0B959A9D172F}" type="parTrans" cxnId="{65EE247A-8EBD-3E47-9B4B-BF91A96FB747}">
      <dgm:prSet/>
      <dgm:spPr/>
      <dgm:t>
        <a:bodyPr/>
        <a:lstStyle/>
        <a:p>
          <a:endParaRPr lang="en-US"/>
        </a:p>
      </dgm:t>
    </dgm:pt>
    <dgm:pt modelId="{20444211-07C4-0E4E-8AC2-7FA087B70A75}" type="sibTrans" cxnId="{65EE247A-8EBD-3E47-9B4B-BF91A96FB747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3EFCC42-EF33-454B-9762-06D6FE2D0F2D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100" b="1" dirty="0">
              <a:solidFill>
                <a:schemeClr val="bg1"/>
              </a:solidFill>
              <a:effectLst/>
              <a:latin typeface="+mn-lt"/>
            </a:rPr>
            <a:t>Overall  boot process must also be secured</a:t>
          </a:r>
          <a:endParaRPr lang="en-US" sz="1100" dirty="0">
            <a:solidFill>
              <a:schemeClr val="bg1"/>
            </a:solidFill>
            <a:effectLst/>
            <a:latin typeface="+mn-lt"/>
          </a:endParaRPr>
        </a:p>
      </dgm:t>
    </dgm:pt>
    <dgm:pt modelId="{96F120DB-13FC-3646-B7C6-D53739C5066A}" type="parTrans" cxnId="{EBD4EAFD-1D92-6948-A76A-8177B9F34F88}">
      <dgm:prSet/>
      <dgm:spPr/>
      <dgm:t>
        <a:bodyPr/>
        <a:lstStyle/>
        <a:p>
          <a:endParaRPr lang="en-US"/>
        </a:p>
      </dgm:t>
    </dgm:pt>
    <dgm:pt modelId="{A79AE981-1338-1340-AF77-ED8D8D2898E6}" type="sibTrans" cxnId="{EBD4EAFD-1D92-6948-A76A-8177B9F34F88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BBE5BD6B-9A47-A14C-B349-86104CDF0F55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>
              <a:solidFill>
                <a:schemeClr val="bg1"/>
              </a:solidFill>
              <a:effectLst/>
              <a:latin typeface="+mn-lt"/>
            </a:rPr>
            <a:t>The integrity and source of any additional device driver code must be carefully validated</a:t>
          </a:r>
          <a:endParaRPr lang="en-US" sz="1100" dirty="0">
            <a:solidFill>
              <a:schemeClr val="bg1"/>
            </a:solidFill>
            <a:effectLst/>
            <a:latin typeface="+mn-lt"/>
          </a:endParaRPr>
        </a:p>
      </dgm:t>
    </dgm:pt>
    <dgm:pt modelId="{B7E0DD7E-31C4-F242-8C43-21D2C90257C3}" type="parTrans" cxnId="{5E9567B1-D9BF-F64C-BD61-41254C4F63DB}">
      <dgm:prSet/>
      <dgm:spPr/>
      <dgm:t>
        <a:bodyPr/>
        <a:lstStyle/>
        <a:p>
          <a:endParaRPr lang="en-US"/>
        </a:p>
      </dgm:t>
    </dgm:pt>
    <dgm:pt modelId="{44BE5A00-D3A6-AE4B-B56C-2978E82FA5D7}" type="sibTrans" cxnId="{5E9567B1-D9BF-F64C-BD61-41254C4F63DB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E286F94-4753-AF4F-A0DE-6A94497FE37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1100" b="1" dirty="0">
              <a:solidFill>
                <a:schemeClr val="bg1"/>
              </a:solidFill>
              <a:effectLst/>
              <a:latin typeface="+mn-lt"/>
            </a:rPr>
            <a:t>Critical that the system be kept up to date, with all critical security related patches installed</a:t>
          </a:r>
          <a:endParaRPr lang="en-US" sz="1100" dirty="0">
            <a:solidFill>
              <a:schemeClr val="bg1"/>
            </a:solidFill>
            <a:effectLst/>
            <a:latin typeface="+mn-lt"/>
          </a:endParaRPr>
        </a:p>
      </dgm:t>
    </dgm:pt>
    <dgm:pt modelId="{08580041-3BA4-2240-A204-10ABEA84E447}" type="parTrans" cxnId="{2D60531C-01DF-8442-B812-D24FCA54BE72}">
      <dgm:prSet/>
      <dgm:spPr/>
      <dgm:t>
        <a:bodyPr/>
        <a:lstStyle/>
        <a:p>
          <a:endParaRPr lang="en-US"/>
        </a:p>
      </dgm:t>
    </dgm:pt>
    <dgm:pt modelId="{453F92BC-16B0-B647-8D13-C8700284C3F5}" type="sibTrans" cxnId="{2D60531C-01DF-8442-B812-D24FCA54BE72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5528E0FC-90E4-5B44-833C-F4662CF2FE64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300" b="1" dirty="0">
              <a:solidFill>
                <a:schemeClr val="bg1"/>
              </a:solidFill>
              <a:effectLst/>
              <a:latin typeface="+mn-lt"/>
            </a:rPr>
            <a:t>Should stage and validate all patches on the test systems before deploying them in production</a:t>
          </a:r>
          <a:endParaRPr lang="en-US" sz="1300" dirty="0">
            <a:solidFill>
              <a:schemeClr val="bg1"/>
            </a:solidFill>
            <a:effectLst/>
            <a:latin typeface="+mn-lt"/>
          </a:endParaRPr>
        </a:p>
      </dgm:t>
    </dgm:pt>
    <dgm:pt modelId="{391D8F04-8AF3-DE4B-9840-6AFF4351AD0F}" type="parTrans" cxnId="{7405C024-DF30-6547-AE0C-D710D99A3622}">
      <dgm:prSet/>
      <dgm:spPr/>
      <dgm:t>
        <a:bodyPr/>
        <a:lstStyle/>
        <a:p>
          <a:endParaRPr lang="en-US"/>
        </a:p>
      </dgm:t>
    </dgm:pt>
    <dgm:pt modelId="{CEE40CDA-FBAB-0247-8F1B-D5FAE0E950C7}" type="sibTrans" cxnId="{7405C024-DF30-6547-AE0C-D710D99A3622}">
      <dgm:prSet/>
      <dgm:spPr/>
      <dgm:t>
        <a:bodyPr/>
        <a:lstStyle/>
        <a:p>
          <a:endParaRPr lang="en-US"/>
        </a:p>
      </dgm:t>
    </dgm:pt>
    <dgm:pt modelId="{5F26B70A-D0F6-134C-8584-833CC0CFE2E2}" type="pres">
      <dgm:prSet presAssocID="{40762845-D595-374E-80B0-D267A29EEEBA}" presName="diagram" presStyleCnt="0">
        <dgm:presLayoutVars>
          <dgm:dir/>
          <dgm:resizeHandles/>
        </dgm:presLayoutVars>
      </dgm:prSet>
      <dgm:spPr/>
    </dgm:pt>
    <dgm:pt modelId="{BB5C9B2C-E27D-494F-A818-618851B974BD}" type="pres">
      <dgm:prSet presAssocID="{96A36267-734E-C34C-AECC-8CD195D40239}" presName="firstNode" presStyleLbl="node1" presStyleIdx="0" presStyleCnt="8" custScaleX="144011" custScaleY="146664">
        <dgm:presLayoutVars>
          <dgm:bulletEnabled val="1"/>
        </dgm:presLayoutVars>
      </dgm:prSet>
      <dgm:spPr/>
    </dgm:pt>
    <dgm:pt modelId="{69482F35-36F4-7A4F-9E29-F74671372B2B}" type="pres">
      <dgm:prSet presAssocID="{AA2C0B34-BE98-1A4F-8163-AA527562BA41}" presName="sibTrans" presStyleLbl="sibTrans2D1" presStyleIdx="0" presStyleCnt="7"/>
      <dgm:spPr/>
    </dgm:pt>
    <dgm:pt modelId="{6AB46550-E6FE-AD48-A300-8C2E3FC0A54A}" type="pres">
      <dgm:prSet presAssocID="{40E1FA60-0FAB-4146-8C05-884D92581261}" presName="middleNode" presStyleCnt="0"/>
      <dgm:spPr/>
    </dgm:pt>
    <dgm:pt modelId="{82FDFA28-B073-F649-96BC-BB0F5572BB63}" type="pres">
      <dgm:prSet presAssocID="{40E1FA60-0FAB-4146-8C05-884D92581261}" presName="padding" presStyleLbl="node1" presStyleIdx="0" presStyleCnt="8"/>
      <dgm:spPr/>
    </dgm:pt>
    <dgm:pt modelId="{D917A1E4-1AC7-434A-856C-A19C50B19B37}" type="pres">
      <dgm:prSet presAssocID="{40E1FA60-0FAB-4146-8C05-884D92581261}" presName="shape" presStyleLbl="node1" presStyleIdx="1" presStyleCnt="8" custScaleX="150029" custScaleY="159913">
        <dgm:presLayoutVars>
          <dgm:bulletEnabled val="1"/>
        </dgm:presLayoutVars>
      </dgm:prSet>
      <dgm:spPr/>
    </dgm:pt>
    <dgm:pt modelId="{17E048DB-C4F5-B649-A034-2B98E59186E0}" type="pres">
      <dgm:prSet presAssocID="{E4763C7C-2D93-9F42-BBA0-BB712B2288CD}" presName="sibTrans" presStyleLbl="sibTrans2D1" presStyleIdx="1" presStyleCnt="7"/>
      <dgm:spPr/>
    </dgm:pt>
    <dgm:pt modelId="{40A7089C-97DE-B848-9081-DCD1C3F1FC64}" type="pres">
      <dgm:prSet presAssocID="{53239C88-B6BC-2747-AE63-2D57DEB9BEA5}" presName="middleNode" presStyleCnt="0"/>
      <dgm:spPr/>
    </dgm:pt>
    <dgm:pt modelId="{62B51971-408C-D744-BBD1-C0677EE86C11}" type="pres">
      <dgm:prSet presAssocID="{53239C88-B6BC-2747-AE63-2D57DEB9BEA5}" presName="padding" presStyleLbl="node1" presStyleIdx="1" presStyleCnt="8"/>
      <dgm:spPr/>
    </dgm:pt>
    <dgm:pt modelId="{EBB6C90D-9C1E-1F4C-ACAC-F24C4A23C5F3}" type="pres">
      <dgm:prSet presAssocID="{53239C88-B6BC-2747-AE63-2D57DEB9BEA5}" presName="shape" presStyleLbl="node1" presStyleIdx="2" presStyleCnt="8" custScaleX="182850" custScaleY="175248">
        <dgm:presLayoutVars>
          <dgm:bulletEnabled val="1"/>
        </dgm:presLayoutVars>
      </dgm:prSet>
      <dgm:spPr/>
    </dgm:pt>
    <dgm:pt modelId="{067FA7D0-D8C8-024E-AA61-8D830334A323}" type="pres">
      <dgm:prSet presAssocID="{82E1D71A-1877-9A4F-9C6F-359745872743}" presName="sibTrans" presStyleLbl="sibTrans2D1" presStyleIdx="2" presStyleCnt="7"/>
      <dgm:spPr/>
    </dgm:pt>
    <dgm:pt modelId="{7CF9887B-643A-A84E-BB06-43FFEA54FF60}" type="pres">
      <dgm:prSet presAssocID="{80473283-7AB8-8B42-8D81-E72DFFF00891}" presName="middleNode" presStyleCnt="0"/>
      <dgm:spPr/>
    </dgm:pt>
    <dgm:pt modelId="{C21D8545-07B7-DE41-B6E4-D4FFAA2E1FEE}" type="pres">
      <dgm:prSet presAssocID="{80473283-7AB8-8B42-8D81-E72DFFF00891}" presName="padding" presStyleLbl="node1" presStyleIdx="2" presStyleCnt="8"/>
      <dgm:spPr/>
    </dgm:pt>
    <dgm:pt modelId="{C6B9AD10-FB4D-D044-87F2-35E7413F290E}" type="pres">
      <dgm:prSet presAssocID="{80473283-7AB8-8B42-8D81-E72DFFF00891}" presName="shape" presStyleLbl="node1" presStyleIdx="3" presStyleCnt="8" custScaleX="156526" custScaleY="152689">
        <dgm:presLayoutVars>
          <dgm:bulletEnabled val="1"/>
        </dgm:presLayoutVars>
      </dgm:prSet>
      <dgm:spPr/>
    </dgm:pt>
    <dgm:pt modelId="{E0278B95-DEFA-D947-974A-31B62DDDB461}" type="pres">
      <dgm:prSet presAssocID="{20444211-07C4-0E4E-8AC2-7FA087B70A75}" presName="sibTrans" presStyleLbl="sibTrans2D1" presStyleIdx="3" presStyleCnt="7"/>
      <dgm:spPr/>
    </dgm:pt>
    <dgm:pt modelId="{77CA78B1-8D11-D748-A90A-BA77974477C1}" type="pres">
      <dgm:prSet presAssocID="{D3EFCC42-EF33-454B-9762-06D6FE2D0F2D}" presName="middleNode" presStyleCnt="0"/>
      <dgm:spPr/>
    </dgm:pt>
    <dgm:pt modelId="{88FFF25A-373B-0A47-B483-4DFDC84EB859}" type="pres">
      <dgm:prSet presAssocID="{D3EFCC42-EF33-454B-9762-06D6FE2D0F2D}" presName="padding" presStyleLbl="node1" presStyleIdx="3" presStyleCnt="8"/>
      <dgm:spPr/>
    </dgm:pt>
    <dgm:pt modelId="{3AA00FA7-B86C-6A4F-82D5-567CD5BD8DBF}" type="pres">
      <dgm:prSet presAssocID="{D3EFCC42-EF33-454B-9762-06D6FE2D0F2D}" presName="shape" presStyleLbl="node1" presStyleIdx="4" presStyleCnt="8" custScaleX="134094" custScaleY="128003">
        <dgm:presLayoutVars>
          <dgm:bulletEnabled val="1"/>
        </dgm:presLayoutVars>
      </dgm:prSet>
      <dgm:spPr/>
    </dgm:pt>
    <dgm:pt modelId="{EDCAB88F-74BC-A843-B8C8-3DA70FD4D0F0}" type="pres">
      <dgm:prSet presAssocID="{A79AE981-1338-1340-AF77-ED8D8D2898E6}" presName="sibTrans" presStyleLbl="sibTrans2D1" presStyleIdx="4" presStyleCnt="7" custAng="21427363"/>
      <dgm:spPr/>
    </dgm:pt>
    <dgm:pt modelId="{8A580D7E-C159-8849-A77F-D780EA353668}" type="pres">
      <dgm:prSet presAssocID="{BBE5BD6B-9A47-A14C-B349-86104CDF0F55}" presName="middleNode" presStyleCnt="0"/>
      <dgm:spPr/>
    </dgm:pt>
    <dgm:pt modelId="{66769551-5AC2-5049-96B3-C7AEC8445F6F}" type="pres">
      <dgm:prSet presAssocID="{BBE5BD6B-9A47-A14C-B349-86104CDF0F55}" presName="padding" presStyleLbl="node1" presStyleIdx="4" presStyleCnt="8"/>
      <dgm:spPr/>
    </dgm:pt>
    <dgm:pt modelId="{C64615C1-0F6D-2449-BF40-D725C5365F1C}" type="pres">
      <dgm:prSet presAssocID="{BBE5BD6B-9A47-A14C-B349-86104CDF0F55}" presName="shape" presStyleLbl="node1" presStyleIdx="5" presStyleCnt="8" custScaleX="176720" custScaleY="175842">
        <dgm:presLayoutVars>
          <dgm:bulletEnabled val="1"/>
        </dgm:presLayoutVars>
      </dgm:prSet>
      <dgm:spPr/>
    </dgm:pt>
    <dgm:pt modelId="{E6DB0324-470E-744F-9687-E5034D344706}" type="pres">
      <dgm:prSet presAssocID="{44BE5A00-D3A6-AE4B-B56C-2978E82FA5D7}" presName="sibTrans" presStyleLbl="sibTrans2D1" presStyleIdx="5" presStyleCnt="7"/>
      <dgm:spPr/>
    </dgm:pt>
    <dgm:pt modelId="{D7DC7C53-A3FC-244C-8F95-D1A6887C4CC4}" type="pres">
      <dgm:prSet presAssocID="{5E286F94-4753-AF4F-A0DE-6A94497FE372}" presName="middleNode" presStyleCnt="0"/>
      <dgm:spPr/>
    </dgm:pt>
    <dgm:pt modelId="{93B548E5-DAD4-FB48-AE1A-C995BF842E5A}" type="pres">
      <dgm:prSet presAssocID="{5E286F94-4753-AF4F-A0DE-6A94497FE372}" presName="padding" presStyleLbl="node1" presStyleIdx="5" presStyleCnt="8"/>
      <dgm:spPr/>
    </dgm:pt>
    <dgm:pt modelId="{3758884F-B33B-694A-A500-FB757A8F5DBD}" type="pres">
      <dgm:prSet presAssocID="{5E286F94-4753-AF4F-A0DE-6A94497FE372}" presName="shape" presStyleLbl="node1" presStyleIdx="6" presStyleCnt="8" custScaleX="182879" custScaleY="182111">
        <dgm:presLayoutVars>
          <dgm:bulletEnabled val="1"/>
        </dgm:presLayoutVars>
      </dgm:prSet>
      <dgm:spPr/>
    </dgm:pt>
    <dgm:pt modelId="{19DE9637-6049-C249-82E5-589C5C5A69C4}" type="pres">
      <dgm:prSet presAssocID="{453F92BC-16B0-B647-8D13-C8700284C3F5}" presName="sibTrans" presStyleLbl="sibTrans2D1" presStyleIdx="6" presStyleCnt="7" custAng="262821"/>
      <dgm:spPr/>
    </dgm:pt>
    <dgm:pt modelId="{8663F024-4112-8B47-8796-758985F9B1C0}" type="pres">
      <dgm:prSet presAssocID="{5528E0FC-90E4-5B44-833C-F4662CF2FE64}" presName="lastNode" presStyleLbl="node1" presStyleIdx="7" presStyleCnt="8" custScaleX="143551" custScaleY="149468">
        <dgm:presLayoutVars>
          <dgm:bulletEnabled val="1"/>
        </dgm:presLayoutVars>
      </dgm:prSet>
      <dgm:spPr/>
    </dgm:pt>
  </dgm:ptLst>
  <dgm:cxnLst>
    <dgm:cxn modelId="{2069E90D-E34D-4F4D-921B-A25CCF84E4D1}" type="presOf" srcId="{5E286F94-4753-AF4F-A0DE-6A94497FE372}" destId="{3758884F-B33B-694A-A500-FB757A8F5DBD}" srcOrd="0" destOrd="0" presId="urn:microsoft.com/office/officeart/2005/8/layout/bProcess2"/>
    <dgm:cxn modelId="{4FFC6E16-56F7-9740-879B-3BD59FA80C86}" srcId="{40762845-D595-374E-80B0-D267A29EEEBA}" destId="{53239C88-B6BC-2747-AE63-2D57DEB9BEA5}" srcOrd="2" destOrd="0" parTransId="{EF58C5DA-3990-3D41-AE4A-3D047E19D069}" sibTransId="{82E1D71A-1877-9A4F-9C6F-359745872743}"/>
    <dgm:cxn modelId="{0B918D1A-C1A1-9343-91D5-1981A917E938}" type="presOf" srcId="{53239C88-B6BC-2747-AE63-2D57DEB9BEA5}" destId="{EBB6C90D-9C1E-1F4C-ACAC-F24C4A23C5F3}" srcOrd="0" destOrd="0" presId="urn:microsoft.com/office/officeart/2005/8/layout/bProcess2"/>
    <dgm:cxn modelId="{2D60531C-01DF-8442-B812-D24FCA54BE72}" srcId="{40762845-D595-374E-80B0-D267A29EEEBA}" destId="{5E286F94-4753-AF4F-A0DE-6A94497FE372}" srcOrd="6" destOrd="0" parTransId="{08580041-3BA4-2240-A204-10ABEA84E447}" sibTransId="{453F92BC-16B0-B647-8D13-C8700284C3F5}"/>
    <dgm:cxn modelId="{7405C024-DF30-6547-AE0C-D710D99A3622}" srcId="{40762845-D595-374E-80B0-D267A29EEEBA}" destId="{5528E0FC-90E4-5B44-833C-F4662CF2FE64}" srcOrd="7" destOrd="0" parTransId="{391D8F04-8AF3-DE4B-9840-6AFF4351AD0F}" sibTransId="{CEE40CDA-FBAB-0247-8F1B-D5FAE0E950C7}"/>
    <dgm:cxn modelId="{DBEFC360-0EF1-5844-A5F9-73A7BDBF5434}" type="presOf" srcId="{80473283-7AB8-8B42-8D81-E72DFFF00891}" destId="{C6B9AD10-FB4D-D044-87F2-35E7413F290E}" srcOrd="0" destOrd="0" presId="urn:microsoft.com/office/officeart/2005/8/layout/bProcess2"/>
    <dgm:cxn modelId="{76063644-5CAD-D840-8CBB-3AC791FAA92E}" type="presOf" srcId="{82E1D71A-1877-9A4F-9C6F-359745872743}" destId="{067FA7D0-D8C8-024E-AA61-8D830334A323}" srcOrd="0" destOrd="0" presId="urn:microsoft.com/office/officeart/2005/8/layout/bProcess2"/>
    <dgm:cxn modelId="{5042AA45-D36B-9B44-ACEB-132DE781B9F7}" type="presOf" srcId="{5528E0FC-90E4-5B44-833C-F4662CF2FE64}" destId="{8663F024-4112-8B47-8796-758985F9B1C0}" srcOrd="0" destOrd="0" presId="urn:microsoft.com/office/officeart/2005/8/layout/bProcess2"/>
    <dgm:cxn modelId="{8917D36F-4D4D-FE46-B04E-EEEB446B8B2A}" type="presOf" srcId="{D3EFCC42-EF33-454B-9762-06D6FE2D0F2D}" destId="{3AA00FA7-B86C-6A4F-82D5-567CD5BD8DBF}" srcOrd="0" destOrd="0" presId="urn:microsoft.com/office/officeart/2005/8/layout/bProcess2"/>
    <dgm:cxn modelId="{CA046C51-A50A-5B44-A27E-93385B5036B2}" srcId="{40762845-D595-374E-80B0-D267A29EEEBA}" destId="{96A36267-734E-C34C-AECC-8CD195D40239}" srcOrd="0" destOrd="0" parTransId="{CB57397D-4A17-2343-8AB9-7B403E1AA1B0}" sibTransId="{AA2C0B34-BE98-1A4F-8163-AA527562BA41}"/>
    <dgm:cxn modelId="{65EE247A-8EBD-3E47-9B4B-BF91A96FB747}" srcId="{40762845-D595-374E-80B0-D267A29EEEBA}" destId="{80473283-7AB8-8B42-8D81-E72DFFF00891}" srcOrd="3" destOrd="0" parTransId="{0E7B5B96-8EC1-594A-8869-0B959A9D172F}" sibTransId="{20444211-07C4-0E4E-8AC2-7FA087B70A75}"/>
    <dgm:cxn modelId="{8AC8CB7C-7178-A241-80A3-3097A9C61A62}" srcId="{40762845-D595-374E-80B0-D267A29EEEBA}" destId="{40E1FA60-0FAB-4146-8C05-884D92581261}" srcOrd="1" destOrd="0" parTransId="{DC1985A2-449B-A94C-8BFA-2865E8E9FF74}" sibTransId="{E4763C7C-2D93-9F42-BBA0-BB712B2288CD}"/>
    <dgm:cxn modelId="{BDD9977F-93A3-2242-9CAD-6354D63D9EBB}" type="presOf" srcId="{96A36267-734E-C34C-AECC-8CD195D40239}" destId="{BB5C9B2C-E27D-494F-A818-618851B974BD}" srcOrd="0" destOrd="0" presId="urn:microsoft.com/office/officeart/2005/8/layout/bProcess2"/>
    <dgm:cxn modelId="{C68C8280-CE7E-5B4B-BB45-65B6048633F4}" type="presOf" srcId="{40762845-D595-374E-80B0-D267A29EEEBA}" destId="{5F26B70A-D0F6-134C-8584-833CC0CFE2E2}" srcOrd="0" destOrd="0" presId="urn:microsoft.com/office/officeart/2005/8/layout/bProcess2"/>
    <dgm:cxn modelId="{3BB8B181-BA37-1E47-83E9-10CCCB175051}" type="presOf" srcId="{AA2C0B34-BE98-1A4F-8163-AA527562BA41}" destId="{69482F35-36F4-7A4F-9E29-F74671372B2B}" srcOrd="0" destOrd="0" presId="urn:microsoft.com/office/officeart/2005/8/layout/bProcess2"/>
    <dgm:cxn modelId="{E0218BA5-5646-B840-8B7F-C99506A66309}" type="presOf" srcId="{20444211-07C4-0E4E-8AC2-7FA087B70A75}" destId="{E0278B95-DEFA-D947-974A-31B62DDDB461}" srcOrd="0" destOrd="0" presId="urn:microsoft.com/office/officeart/2005/8/layout/bProcess2"/>
    <dgm:cxn modelId="{5E9567B1-D9BF-F64C-BD61-41254C4F63DB}" srcId="{40762845-D595-374E-80B0-D267A29EEEBA}" destId="{BBE5BD6B-9A47-A14C-B349-86104CDF0F55}" srcOrd="5" destOrd="0" parTransId="{B7E0DD7E-31C4-F242-8C43-21D2C90257C3}" sibTransId="{44BE5A00-D3A6-AE4B-B56C-2978E82FA5D7}"/>
    <dgm:cxn modelId="{CEE4DCB1-037E-D743-9197-62489F9AC364}" type="presOf" srcId="{453F92BC-16B0-B647-8D13-C8700284C3F5}" destId="{19DE9637-6049-C249-82E5-589C5C5A69C4}" srcOrd="0" destOrd="0" presId="urn:microsoft.com/office/officeart/2005/8/layout/bProcess2"/>
    <dgm:cxn modelId="{9A238CC0-084C-1B46-9499-30E938506EF0}" type="presOf" srcId="{A79AE981-1338-1340-AF77-ED8D8D2898E6}" destId="{EDCAB88F-74BC-A843-B8C8-3DA70FD4D0F0}" srcOrd="0" destOrd="0" presId="urn:microsoft.com/office/officeart/2005/8/layout/bProcess2"/>
    <dgm:cxn modelId="{2F12F0CC-78E7-1143-8034-840D101CD843}" type="presOf" srcId="{E4763C7C-2D93-9F42-BBA0-BB712B2288CD}" destId="{17E048DB-C4F5-B649-A034-2B98E59186E0}" srcOrd="0" destOrd="0" presId="urn:microsoft.com/office/officeart/2005/8/layout/bProcess2"/>
    <dgm:cxn modelId="{D4603DD2-E63C-CE4A-8998-7AF527DF9726}" type="presOf" srcId="{44BE5A00-D3A6-AE4B-B56C-2978E82FA5D7}" destId="{E6DB0324-470E-744F-9687-E5034D344706}" srcOrd="0" destOrd="0" presId="urn:microsoft.com/office/officeart/2005/8/layout/bProcess2"/>
    <dgm:cxn modelId="{0B315EE1-BCED-EE43-9BB9-A0C8587C24E8}" type="presOf" srcId="{40E1FA60-0FAB-4146-8C05-884D92581261}" destId="{D917A1E4-1AC7-434A-856C-A19C50B19B37}" srcOrd="0" destOrd="0" presId="urn:microsoft.com/office/officeart/2005/8/layout/bProcess2"/>
    <dgm:cxn modelId="{EBD4EAFD-1D92-6948-A76A-8177B9F34F88}" srcId="{40762845-D595-374E-80B0-D267A29EEEBA}" destId="{D3EFCC42-EF33-454B-9762-06D6FE2D0F2D}" srcOrd="4" destOrd="0" parTransId="{96F120DB-13FC-3646-B7C6-D53739C5066A}" sibTransId="{A79AE981-1338-1340-AF77-ED8D8D2898E6}"/>
    <dgm:cxn modelId="{F3B24AFE-5D1A-9448-A8FE-11ECB24485BD}" type="presOf" srcId="{BBE5BD6B-9A47-A14C-B349-86104CDF0F55}" destId="{C64615C1-0F6D-2449-BF40-D725C5365F1C}" srcOrd="0" destOrd="0" presId="urn:microsoft.com/office/officeart/2005/8/layout/bProcess2"/>
    <dgm:cxn modelId="{B9F44C27-12A7-0A46-8D7B-E8266CF97794}" type="presParOf" srcId="{5F26B70A-D0F6-134C-8584-833CC0CFE2E2}" destId="{BB5C9B2C-E27D-494F-A818-618851B974BD}" srcOrd="0" destOrd="0" presId="urn:microsoft.com/office/officeart/2005/8/layout/bProcess2"/>
    <dgm:cxn modelId="{66E89232-F547-004B-9503-08FB601FEE2C}" type="presParOf" srcId="{5F26B70A-D0F6-134C-8584-833CC0CFE2E2}" destId="{69482F35-36F4-7A4F-9E29-F74671372B2B}" srcOrd="1" destOrd="0" presId="urn:microsoft.com/office/officeart/2005/8/layout/bProcess2"/>
    <dgm:cxn modelId="{A06E1E66-234A-DD4F-97CB-4193F2E350BF}" type="presParOf" srcId="{5F26B70A-D0F6-134C-8584-833CC0CFE2E2}" destId="{6AB46550-E6FE-AD48-A300-8C2E3FC0A54A}" srcOrd="2" destOrd="0" presId="urn:microsoft.com/office/officeart/2005/8/layout/bProcess2"/>
    <dgm:cxn modelId="{AFD4D8E2-31E6-7D48-8D48-A7D3843535D0}" type="presParOf" srcId="{6AB46550-E6FE-AD48-A300-8C2E3FC0A54A}" destId="{82FDFA28-B073-F649-96BC-BB0F5572BB63}" srcOrd="0" destOrd="0" presId="urn:microsoft.com/office/officeart/2005/8/layout/bProcess2"/>
    <dgm:cxn modelId="{043A4512-063A-D049-82F2-7D7D755DDB55}" type="presParOf" srcId="{6AB46550-E6FE-AD48-A300-8C2E3FC0A54A}" destId="{D917A1E4-1AC7-434A-856C-A19C50B19B37}" srcOrd="1" destOrd="0" presId="urn:microsoft.com/office/officeart/2005/8/layout/bProcess2"/>
    <dgm:cxn modelId="{C1E7999D-9E32-CE4B-B0B7-6ACB8BEAE53A}" type="presParOf" srcId="{5F26B70A-D0F6-134C-8584-833CC0CFE2E2}" destId="{17E048DB-C4F5-B649-A034-2B98E59186E0}" srcOrd="3" destOrd="0" presId="urn:microsoft.com/office/officeart/2005/8/layout/bProcess2"/>
    <dgm:cxn modelId="{ED696116-3A3F-1742-96AA-BD6B88E7C46E}" type="presParOf" srcId="{5F26B70A-D0F6-134C-8584-833CC0CFE2E2}" destId="{40A7089C-97DE-B848-9081-DCD1C3F1FC64}" srcOrd="4" destOrd="0" presId="urn:microsoft.com/office/officeart/2005/8/layout/bProcess2"/>
    <dgm:cxn modelId="{9FDC8DC4-5269-F84B-9372-47C8D60C4D8C}" type="presParOf" srcId="{40A7089C-97DE-B848-9081-DCD1C3F1FC64}" destId="{62B51971-408C-D744-BBD1-C0677EE86C11}" srcOrd="0" destOrd="0" presId="urn:microsoft.com/office/officeart/2005/8/layout/bProcess2"/>
    <dgm:cxn modelId="{768F6049-D9E6-A54E-9CBD-5F6492159105}" type="presParOf" srcId="{40A7089C-97DE-B848-9081-DCD1C3F1FC64}" destId="{EBB6C90D-9C1E-1F4C-ACAC-F24C4A23C5F3}" srcOrd="1" destOrd="0" presId="urn:microsoft.com/office/officeart/2005/8/layout/bProcess2"/>
    <dgm:cxn modelId="{30D16E35-E372-5C4F-B95A-8CA2830DD188}" type="presParOf" srcId="{5F26B70A-D0F6-134C-8584-833CC0CFE2E2}" destId="{067FA7D0-D8C8-024E-AA61-8D830334A323}" srcOrd="5" destOrd="0" presId="urn:microsoft.com/office/officeart/2005/8/layout/bProcess2"/>
    <dgm:cxn modelId="{0EAB1083-93F1-9F43-9B90-267ED1CFEB1B}" type="presParOf" srcId="{5F26B70A-D0F6-134C-8584-833CC0CFE2E2}" destId="{7CF9887B-643A-A84E-BB06-43FFEA54FF60}" srcOrd="6" destOrd="0" presId="urn:microsoft.com/office/officeart/2005/8/layout/bProcess2"/>
    <dgm:cxn modelId="{249F97BF-D923-1241-89AC-F31A625826FC}" type="presParOf" srcId="{7CF9887B-643A-A84E-BB06-43FFEA54FF60}" destId="{C21D8545-07B7-DE41-B6E4-D4FFAA2E1FEE}" srcOrd="0" destOrd="0" presId="urn:microsoft.com/office/officeart/2005/8/layout/bProcess2"/>
    <dgm:cxn modelId="{6B950706-F3C0-C742-9795-C23406D9B13C}" type="presParOf" srcId="{7CF9887B-643A-A84E-BB06-43FFEA54FF60}" destId="{C6B9AD10-FB4D-D044-87F2-35E7413F290E}" srcOrd="1" destOrd="0" presId="urn:microsoft.com/office/officeart/2005/8/layout/bProcess2"/>
    <dgm:cxn modelId="{EB7162C9-2340-E045-AA6A-9433C6D11693}" type="presParOf" srcId="{5F26B70A-D0F6-134C-8584-833CC0CFE2E2}" destId="{E0278B95-DEFA-D947-974A-31B62DDDB461}" srcOrd="7" destOrd="0" presId="urn:microsoft.com/office/officeart/2005/8/layout/bProcess2"/>
    <dgm:cxn modelId="{1FBEEDBF-7F2F-6743-9804-F937D35BF2C0}" type="presParOf" srcId="{5F26B70A-D0F6-134C-8584-833CC0CFE2E2}" destId="{77CA78B1-8D11-D748-A90A-BA77974477C1}" srcOrd="8" destOrd="0" presId="urn:microsoft.com/office/officeart/2005/8/layout/bProcess2"/>
    <dgm:cxn modelId="{2E26AF40-63A1-FD43-A1CE-2080DA94C9B7}" type="presParOf" srcId="{77CA78B1-8D11-D748-A90A-BA77974477C1}" destId="{88FFF25A-373B-0A47-B483-4DFDC84EB859}" srcOrd="0" destOrd="0" presId="urn:microsoft.com/office/officeart/2005/8/layout/bProcess2"/>
    <dgm:cxn modelId="{0C886D60-FCCF-3C4A-B0B4-932266082435}" type="presParOf" srcId="{77CA78B1-8D11-D748-A90A-BA77974477C1}" destId="{3AA00FA7-B86C-6A4F-82D5-567CD5BD8DBF}" srcOrd="1" destOrd="0" presId="urn:microsoft.com/office/officeart/2005/8/layout/bProcess2"/>
    <dgm:cxn modelId="{F432C8CE-ADDA-F54A-9FCC-E7DCE30D1D92}" type="presParOf" srcId="{5F26B70A-D0F6-134C-8584-833CC0CFE2E2}" destId="{EDCAB88F-74BC-A843-B8C8-3DA70FD4D0F0}" srcOrd="9" destOrd="0" presId="urn:microsoft.com/office/officeart/2005/8/layout/bProcess2"/>
    <dgm:cxn modelId="{4F070B1D-AE4B-2E44-A816-E3B0C8145F30}" type="presParOf" srcId="{5F26B70A-D0F6-134C-8584-833CC0CFE2E2}" destId="{8A580D7E-C159-8849-A77F-D780EA353668}" srcOrd="10" destOrd="0" presId="urn:microsoft.com/office/officeart/2005/8/layout/bProcess2"/>
    <dgm:cxn modelId="{9BE27409-77C5-1D47-B2C8-FB3ABE0CADE8}" type="presParOf" srcId="{8A580D7E-C159-8849-A77F-D780EA353668}" destId="{66769551-5AC2-5049-96B3-C7AEC8445F6F}" srcOrd="0" destOrd="0" presId="urn:microsoft.com/office/officeart/2005/8/layout/bProcess2"/>
    <dgm:cxn modelId="{424FA3FD-A059-4145-B563-F816E9C157F2}" type="presParOf" srcId="{8A580D7E-C159-8849-A77F-D780EA353668}" destId="{C64615C1-0F6D-2449-BF40-D725C5365F1C}" srcOrd="1" destOrd="0" presId="urn:microsoft.com/office/officeart/2005/8/layout/bProcess2"/>
    <dgm:cxn modelId="{BA864404-CC85-1442-AB69-B2EA18C74732}" type="presParOf" srcId="{5F26B70A-D0F6-134C-8584-833CC0CFE2E2}" destId="{E6DB0324-470E-744F-9687-E5034D344706}" srcOrd="11" destOrd="0" presId="urn:microsoft.com/office/officeart/2005/8/layout/bProcess2"/>
    <dgm:cxn modelId="{D15868C1-0B1D-2141-93A0-BB49099D82EC}" type="presParOf" srcId="{5F26B70A-D0F6-134C-8584-833CC0CFE2E2}" destId="{D7DC7C53-A3FC-244C-8F95-D1A6887C4CC4}" srcOrd="12" destOrd="0" presId="urn:microsoft.com/office/officeart/2005/8/layout/bProcess2"/>
    <dgm:cxn modelId="{DCFA0618-70C2-6E4E-BD2E-6365A5011183}" type="presParOf" srcId="{D7DC7C53-A3FC-244C-8F95-D1A6887C4CC4}" destId="{93B548E5-DAD4-FB48-AE1A-C995BF842E5A}" srcOrd="0" destOrd="0" presId="urn:microsoft.com/office/officeart/2005/8/layout/bProcess2"/>
    <dgm:cxn modelId="{21E51F52-B8C7-724F-9B40-60A3E3FD3BF6}" type="presParOf" srcId="{D7DC7C53-A3FC-244C-8F95-D1A6887C4CC4}" destId="{3758884F-B33B-694A-A500-FB757A8F5DBD}" srcOrd="1" destOrd="0" presId="urn:microsoft.com/office/officeart/2005/8/layout/bProcess2"/>
    <dgm:cxn modelId="{C065A1ED-1394-2746-8F59-45E3C791FF69}" type="presParOf" srcId="{5F26B70A-D0F6-134C-8584-833CC0CFE2E2}" destId="{19DE9637-6049-C249-82E5-589C5C5A69C4}" srcOrd="13" destOrd="0" presId="urn:microsoft.com/office/officeart/2005/8/layout/bProcess2"/>
    <dgm:cxn modelId="{4C1F4EFB-3290-174C-B22F-DEBF70100367}" type="presParOf" srcId="{5F26B70A-D0F6-134C-8584-833CC0CFE2E2}" destId="{8663F024-4112-8B47-8796-758985F9B1C0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3BBCE-B749-6C44-8A83-59AE9C2D3239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3D0A0-3F84-3B49-BB5D-6E8D88435989}">
      <dgm:prSet custT="1"/>
      <dgm:spPr>
        <a:solidFill>
          <a:schemeClr val="accent5">
            <a:lumMod val="75000"/>
            <a:alpha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sz="1300" b="1" dirty="0">
              <a:solidFill>
                <a:schemeClr val="tx1"/>
              </a:solidFill>
              <a:effectLst/>
            </a:rPr>
            <a:t>Is a key enabling technology that may be used to secure data both in transit and when stored</a:t>
          </a:r>
          <a:endParaRPr lang="en-US" sz="1300" dirty="0">
            <a:solidFill>
              <a:schemeClr val="tx1"/>
            </a:solidFill>
            <a:effectLst/>
          </a:endParaRPr>
        </a:p>
      </dgm:t>
    </dgm:pt>
    <dgm:pt modelId="{3217A643-E117-AB44-BB0F-7C9E69904BEA}" type="parTrans" cxnId="{39879A9A-BF07-0945-830F-B5CF28543119}">
      <dgm:prSet/>
      <dgm:spPr/>
      <dgm:t>
        <a:bodyPr/>
        <a:lstStyle/>
        <a:p>
          <a:endParaRPr lang="en-US"/>
        </a:p>
      </dgm:t>
    </dgm:pt>
    <dgm:pt modelId="{CA02B1FE-EB1B-2845-B7EE-3A7FB13A6FEB}" type="sibTrans" cxnId="{39879A9A-BF07-0945-830F-B5CF28543119}">
      <dgm:prSet/>
      <dgm:spPr/>
      <dgm:t>
        <a:bodyPr/>
        <a:lstStyle/>
        <a:p>
          <a:endParaRPr lang="en-US"/>
        </a:p>
      </dgm:t>
    </dgm:pt>
    <dgm:pt modelId="{B2435B80-7CD5-534A-94A7-44C1AD89FE96}">
      <dgm:prSet custT="1"/>
      <dgm:spPr>
        <a:solidFill>
          <a:schemeClr val="accent3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sz="1300" b="1" dirty="0">
              <a:effectLst/>
            </a:rPr>
            <a:t>Must be configured and appropriate cryptographic keys created, signed, and secured</a:t>
          </a:r>
          <a:endParaRPr lang="en-US" sz="1300" dirty="0">
            <a:effectLst/>
          </a:endParaRPr>
        </a:p>
      </dgm:t>
    </dgm:pt>
    <dgm:pt modelId="{A4F1A9F0-D505-6D46-875E-D2319FBA4668}" type="parTrans" cxnId="{93DB30A5-84D2-6D40-A191-D6122A8F13F9}">
      <dgm:prSet/>
      <dgm:spPr/>
      <dgm:t>
        <a:bodyPr/>
        <a:lstStyle/>
        <a:p>
          <a:endParaRPr lang="en-US"/>
        </a:p>
      </dgm:t>
    </dgm:pt>
    <dgm:pt modelId="{4EF0DBF9-2B52-394C-8A1B-6D2DC11E1CE2}" type="sibTrans" cxnId="{93DB30A5-84D2-6D40-A191-D6122A8F13F9}">
      <dgm:prSet/>
      <dgm:spPr/>
      <dgm:t>
        <a:bodyPr/>
        <a:lstStyle/>
        <a:p>
          <a:endParaRPr lang="en-US"/>
        </a:p>
      </dgm:t>
    </dgm:pt>
    <dgm:pt modelId="{75F128DE-D78E-F147-9D4B-8C7DAB6E204C}">
      <dgm:prSet custT="1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sz="1300" b="1" dirty="0">
              <a:effectLst/>
            </a:rPr>
            <a:t>If secure network services are provided using TLS or IPsec suitable public and private keys must be generated for each of them</a:t>
          </a:r>
          <a:endParaRPr lang="en-US" sz="1300" dirty="0">
            <a:effectLst/>
          </a:endParaRPr>
        </a:p>
      </dgm:t>
    </dgm:pt>
    <dgm:pt modelId="{5E06CD86-27A6-6F4B-91C0-A132C6A48389}" type="parTrans" cxnId="{0DF1588E-1A6B-004A-9F03-1E58DE510275}">
      <dgm:prSet/>
      <dgm:spPr/>
      <dgm:t>
        <a:bodyPr/>
        <a:lstStyle/>
        <a:p>
          <a:endParaRPr lang="en-US"/>
        </a:p>
      </dgm:t>
    </dgm:pt>
    <dgm:pt modelId="{40065C77-FBC1-D44F-B1D1-EECE5B9E5328}" type="sibTrans" cxnId="{0DF1588E-1A6B-004A-9F03-1E58DE510275}">
      <dgm:prSet/>
      <dgm:spPr/>
      <dgm:t>
        <a:bodyPr/>
        <a:lstStyle/>
        <a:p>
          <a:endParaRPr lang="en-US"/>
        </a:p>
      </dgm:t>
    </dgm:pt>
    <dgm:pt modelId="{7E602F08-6380-C84F-8987-67A0E1499ACC}">
      <dgm:prSet/>
      <dgm:spPr>
        <a:solidFill>
          <a:schemeClr val="accent3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b="1" dirty="0">
              <a:effectLst/>
            </a:rPr>
            <a:t>If secure network services are provided using SSH, appropriate server and client keys must be created</a:t>
          </a:r>
          <a:endParaRPr lang="en-US" dirty="0">
            <a:effectLst/>
          </a:endParaRPr>
        </a:p>
      </dgm:t>
    </dgm:pt>
    <dgm:pt modelId="{A9CD4872-78F5-9549-9E5F-22513EE1E821}" type="parTrans" cxnId="{0149FB83-AAC8-9645-A40C-7F7FB0CD8A16}">
      <dgm:prSet/>
      <dgm:spPr/>
      <dgm:t>
        <a:bodyPr/>
        <a:lstStyle/>
        <a:p>
          <a:endParaRPr lang="en-US"/>
        </a:p>
      </dgm:t>
    </dgm:pt>
    <dgm:pt modelId="{8644A469-364B-4744-85F1-D6AA36CF64FD}" type="sibTrans" cxnId="{0149FB83-AAC8-9645-A40C-7F7FB0CD8A16}">
      <dgm:prSet/>
      <dgm:spPr/>
      <dgm:t>
        <a:bodyPr/>
        <a:lstStyle/>
        <a:p>
          <a:endParaRPr lang="en-US"/>
        </a:p>
      </dgm:t>
    </dgm:pt>
    <dgm:pt modelId="{2D783FF3-7733-CA4C-B177-C66C213AF7D6}">
      <dgm:prSet/>
      <dgm:spPr>
        <a:solidFill>
          <a:schemeClr val="accent5">
            <a:lumMod val="75000"/>
            <a:alpha val="50000"/>
          </a:schemeClr>
        </a:solidFill>
      </dgm:spPr>
      <dgm:t>
        <a:bodyPr/>
        <a:lstStyle/>
        <a:p>
          <a:pPr rtl="0"/>
          <a:r>
            <a:rPr lang="en-US" b="1" dirty="0">
              <a:effectLst/>
            </a:rPr>
            <a:t>Cryptographic file systems are another use of encryption</a:t>
          </a:r>
        </a:p>
      </dgm:t>
    </dgm:pt>
    <dgm:pt modelId="{191E089B-868A-8543-B275-0AFDAB6C5673}" type="parTrans" cxnId="{1BC7B036-2DDB-1147-B64B-F6B8C9668CA3}">
      <dgm:prSet/>
      <dgm:spPr/>
      <dgm:t>
        <a:bodyPr/>
        <a:lstStyle/>
        <a:p>
          <a:endParaRPr lang="en-US"/>
        </a:p>
      </dgm:t>
    </dgm:pt>
    <dgm:pt modelId="{BB8002CD-96D8-644F-97D1-9144A6CE460D}" type="sibTrans" cxnId="{1BC7B036-2DDB-1147-B64B-F6B8C9668CA3}">
      <dgm:prSet/>
      <dgm:spPr/>
      <dgm:t>
        <a:bodyPr/>
        <a:lstStyle/>
        <a:p>
          <a:endParaRPr lang="en-US"/>
        </a:p>
      </dgm:t>
    </dgm:pt>
    <dgm:pt modelId="{02960B84-2726-2241-BF2D-42E25091C3C9}" type="pres">
      <dgm:prSet presAssocID="{EC43BBCE-B749-6C44-8A83-59AE9C2D3239}" presName="Name0" presStyleCnt="0">
        <dgm:presLayoutVars>
          <dgm:dir/>
          <dgm:resizeHandles val="exact"/>
        </dgm:presLayoutVars>
      </dgm:prSet>
      <dgm:spPr/>
    </dgm:pt>
    <dgm:pt modelId="{FCD52BE9-E022-B94C-B1B1-AC7A6A8FFE11}" type="pres">
      <dgm:prSet presAssocID="{7AA3D0A0-3F84-3B49-BB5D-6E8D88435989}" presName="Name5" presStyleLbl="vennNode1" presStyleIdx="0" presStyleCnt="5" custScaleX="143904" custScaleY="150632" custLinFactNeighborX="-256" custLinFactNeighborY="-56971">
        <dgm:presLayoutVars>
          <dgm:bulletEnabled val="1"/>
        </dgm:presLayoutVars>
      </dgm:prSet>
      <dgm:spPr/>
    </dgm:pt>
    <dgm:pt modelId="{CE031BEF-F0A3-6940-AE05-C07DFBD9EF8D}" type="pres">
      <dgm:prSet presAssocID="{CA02B1FE-EB1B-2845-B7EE-3A7FB13A6FEB}" presName="space" presStyleCnt="0"/>
      <dgm:spPr/>
    </dgm:pt>
    <dgm:pt modelId="{16E33DAA-D55A-C346-94D6-CC068AA2E5AD}" type="pres">
      <dgm:prSet presAssocID="{B2435B80-7CD5-534A-94A7-44C1AD89FE96}" presName="Name5" presStyleLbl="vennNode1" presStyleIdx="1" presStyleCnt="5" custScaleX="161687" custScaleY="166857" custLinFactNeighborX="-51447" custLinFactNeighborY="13195">
        <dgm:presLayoutVars>
          <dgm:bulletEnabled val="1"/>
        </dgm:presLayoutVars>
      </dgm:prSet>
      <dgm:spPr/>
    </dgm:pt>
    <dgm:pt modelId="{CA70F579-065D-844F-A048-743B999AED18}" type="pres">
      <dgm:prSet presAssocID="{4EF0DBF9-2B52-394C-8A1B-6D2DC11E1CE2}" presName="space" presStyleCnt="0"/>
      <dgm:spPr/>
    </dgm:pt>
    <dgm:pt modelId="{EA594604-0C88-3842-A7FC-980338B1F8EE}" type="pres">
      <dgm:prSet presAssocID="{75F128DE-D78E-F147-9D4B-8C7DAB6E204C}" presName="Name5" presStyleLbl="vennNode1" presStyleIdx="2" presStyleCnt="5" custScaleX="205079" custScaleY="207209" custLinFactNeighborX="-31147" custLinFactNeighborY="-20992">
        <dgm:presLayoutVars>
          <dgm:bulletEnabled val="1"/>
        </dgm:presLayoutVars>
      </dgm:prSet>
      <dgm:spPr/>
    </dgm:pt>
    <dgm:pt modelId="{1E8D3BAA-3EC6-FD40-848C-80F1ED944389}" type="pres">
      <dgm:prSet presAssocID="{40065C77-FBC1-D44F-B1D1-EECE5B9E5328}" presName="space" presStyleCnt="0"/>
      <dgm:spPr/>
    </dgm:pt>
    <dgm:pt modelId="{39705C23-82FF-5D47-976D-F096C8A30348}" type="pres">
      <dgm:prSet presAssocID="{7E602F08-6380-C84F-8987-67A0E1499ACC}" presName="Name5" presStyleLbl="vennNode1" presStyleIdx="3" presStyleCnt="5" custScaleX="154121" custScaleY="152887">
        <dgm:presLayoutVars>
          <dgm:bulletEnabled val="1"/>
        </dgm:presLayoutVars>
      </dgm:prSet>
      <dgm:spPr/>
    </dgm:pt>
    <dgm:pt modelId="{6A4BF691-610E-5945-8370-A15446D4E576}" type="pres">
      <dgm:prSet presAssocID="{8644A469-364B-4744-85F1-D6AA36CF64FD}" presName="space" presStyleCnt="0"/>
      <dgm:spPr/>
    </dgm:pt>
    <dgm:pt modelId="{66A6B5BD-7F65-094C-8FBB-7F60B651FA24}" type="pres">
      <dgm:prSet presAssocID="{2D783FF3-7733-CA4C-B177-C66C213AF7D6}" presName="Name5" presStyleLbl="vennNode1" presStyleIdx="4" presStyleCnt="5" custScaleX="137415" custScaleY="146645" custLinFactNeighborX="-44321" custLinFactNeighborY="-49191">
        <dgm:presLayoutVars>
          <dgm:bulletEnabled val="1"/>
        </dgm:presLayoutVars>
      </dgm:prSet>
      <dgm:spPr/>
    </dgm:pt>
  </dgm:ptLst>
  <dgm:cxnLst>
    <dgm:cxn modelId="{997C0B2C-007F-784C-A26A-4D3F8B5A65C7}" type="presOf" srcId="{7E602F08-6380-C84F-8987-67A0E1499ACC}" destId="{39705C23-82FF-5D47-976D-F096C8A30348}" srcOrd="0" destOrd="0" presId="urn:microsoft.com/office/officeart/2005/8/layout/venn3"/>
    <dgm:cxn modelId="{8B477030-72E7-B44F-9D4E-573EDA03794E}" type="presOf" srcId="{2D783FF3-7733-CA4C-B177-C66C213AF7D6}" destId="{66A6B5BD-7F65-094C-8FBB-7F60B651FA24}" srcOrd="0" destOrd="0" presId="urn:microsoft.com/office/officeart/2005/8/layout/venn3"/>
    <dgm:cxn modelId="{1BC7B036-2DDB-1147-B64B-F6B8C9668CA3}" srcId="{EC43BBCE-B749-6C44-8A83-59AE9C2D3239}" destId="{2D783FF3-7733-CA4C-B177-C66C213AF7D6}" srcOrd="4" destOrd="0" parTransId="{191E089B-868A-8543-B275-0AFDAB6C5673}" sibTransId="{BB8002CD-96D8-644F-97D1-9144A6CE460D}"/>
    <dgm:cxn modelId="{452AEB6F-3AD6-FC4E-9A48-B715DE545693}" type="presOf" srcId="{75F128DE-D78E-F147-9D4B-8C7DAB6E204C}" destId="{EA594604-0C88-3842-A7FC-980338B1F8EE}" srcOrd="0" destOrd="0" presId="urn:microsoft.com/office/officeart/2005/8/layout/venn3"/>
    <dgm:cxn modelId="{0149FB83-AAC8-9645-A40C-7F7FB0CD8A16}" srcId="{EC43BBCE-B749-6C44-8A83-59AE9C2D3239}" destId="{7E602F08-6380-C84F-8987-67A0E1499ACC}" srcOrd="3" destOrd="0" parTransId="{A9CD4872-78F5-9549-9E5F-22513EE1E821}" sibTransId="{8644A469-364B-4744-85F1-D6AA36CF64FD}"/>
    <dgm:cxn modelId="{6D2AA38D-201B-9642-9ADA-8AA93E74BBBE}" type="presOf" srcId="{EC43BBCE-B749-6C44-8A83-59AE9C2D3239}" destId="{02960B84-2726-2241-BF2D-42E25091C3C9}" srcOrd="0" destOrd="0" presId="urn:microsoft.com/office/officeart/2005/8/layout/venn3"/>
    <dgm:cxn modelId="{0DF1588E-1A6B-004A-9F03-1E58DE510275}" srcId="{EC43BBCE-B749-6C44-8A83-59AE9C2D3239}" destId="{75F128DE-D78E-F147-9D4B-8C7DAB6E204C}" srcOrd="2" destOrd="0" parTransId="{5E06CD86-27A6-6F4B-91C0-A132C6A48389}" sibTransId="{40065C77-FBC1-D44F-B1D1-EECE5B9E5328}"/>
    <dgm:cxn modelId="{39879A9A-BF07-0945-830F-B5CF28543119}" srcId="{EC43BBCE-B749-6C44-8A83-59AE9C2D3239}" destId="{7AA3D0A0-3F84-3B49-BB5D-6E8D88435989}" srcOrd="0" destOrd="0" parTransId="{3217A643-E117-AB44-BB0F-7C9E69904BEA}" sibTransId="{CA02B1FE-EB1B-2845-B7EE-3A7FB13A6FEB}"/>
    <dgm:cxn modelId="{9310009C-FE2F-4C47-AE7A-339F7F015954}" type="presOf" srcId="{7AA3D0A0-3F84-3B49-BB5D-6E8D88435989}" destId="{FCD52BE9-E022-B94C-B1B1-AC7A6A8FFE11}" srcOrd="0" destOrd="0" presId="urn:microsoft.com/office/officeart/2005/8/layout/venn3"/>
    <dgm:cxn modelId="{93DB30A5-84D2-6D40-A191-D6122A8F13F9}" srcId="{EC43BBCE-B749-6C44-8A83-59AE9C2D3239}" destId="{B2435B80-7CD5-534A-94A7-44C1AD89FE96}" srcOrd="1" destOrd="0" parTransId="{A4F1A9F0-D505-6D46-875E-D2319FBA4668}" sibTransId="{4EF0DBF9-2B52-394C-8A1B-6D2DC11E1CE2}"/>
    <dgm:cxn modelId="{A4B074FC-350E-1148-9202-27B014F7766E}" type="presOf" srcId="{B2435B80-7CD5-534A-94A7-44C1AD89FE96}" destId="{16E33DAA-D55A-C346-94D6-CC068AA2E5AD}" srcOrd="0" destOrd="0" presId="urn:microsoft.com/office/officeart/2005/8/layout/venn3"/>
    <dgm:cxn modelId="{F714F2A3-E6C5-7243-88F7-D0F8EC911A49}" type="presParOf" srcId="{02960B84-2726-2241-BF2D-42E25091C3C9}" destId="{FCD52BE9-E022-B94C-B1B1-AC7A6A8FFE11}" srcOrd="0" destOrd="0" presId="urn:microsoft.com/office/officeart/2005/8/layout/venn3"/>
    <dgm:cxn modelId="{77E04C8F-2F32-1243-B79F-ED540607F0B0}" type="presParOf" srcId="{02960B84-2726-2241-BF2D-42E25091C3C9}" destId="{CE031BEF-F0A3-6940-AE05-C07DFBD9EF8D}" srcOrd="1" destOrd="0" presId="urn:microsoft.com/office/officeart/2005/8/layout/venn3"/>
    <dgm:cxn modelId="{126C239D-165A-6044-8103-C2ED746A2D3C}" type="presParOf" srcId="{02960B84-2726-2241-BF2D-42E25091C3C9}" destId="{16E33DAA-D55A-C346-94D6-CC068AA2E5AD}" srcOrd="2" destOrd="0" presId="urn:microsoft.com/office/officeart/2005/8/layout/venn3"/>
    <dgm:cxn modelId="{C98F23BA-0A2A-3B42-A0B3-99D049AD8F63}" type="presParOf" srcId="{02960B84-2726-2241-BF2D-42E25091C3C9}" destId="{CA70F579-065D-844F-A048-743B999AED18}" srcOrd="3" destOrd="0" presId="urn:microsoft.com/office/officeart/2005/8/layout/venn3"/>
    <dgm:cxn modelId="{13F6A4E4-7DA9-504F-9462-055443F43AF4}" type="presParOf" srcId="{02960B84-2726-2241-BF2D-42E25091C3C9}" destId="{EA594604-0C88-3842-A7FC-980338B1F8EE}" srcOrd="4" destOrd="0" presId="urn:microsoft.com/office/officeart/2005/8/layout/venn3"/>
    <dgm:cxn modelId="{1DF3C315-184E-3244-ADAB-6EA76EF6A55E}" type="presParOf" srcId="{02960B84-2726-2241-BF2D-42E25091C3C9}" destId="{1E8D3BAA-3EC6-FD40-848C-80F1ED944389}" srcOrd="5" destOrd="0" presId="urn:microsoft.com/office/officeart/2005/8/layout/venn3"/>
    <dgm:cxn modelId="{EA05EE19-43EA-7E4D-B723-3457C9424771}" type="presParOf" srcId="{02960B84-2726-2241-BF2D-42E25091C3C9}" destId="{39705C23-82FF-5D47-976D-F096C8A30348}" srcOrd="6" destOrd="0" presId="urn:microsoft.com/office/officeart/2005/8/layout/venn3"/>
    <dgm:cxn modelId="{F6C9F5FA-2C9F-F146-8D53-49A21BDEF21B}" type="presParOf" srcId="{02960B84-2726-2241-BF2D-42E25091C3C9}" destId="{6A4BF691-610E-5945-8370-A15446D4E576}" srcOrd="7" destOrd="0" presId="urn:microsoft.com/office/officeart/2005/8/layout/venn3"/>
    <dgm:cxn modelId="{D29D5629-F916-E44A-AE34-49DE94CAFBBB}" type="presParOf" srcId="{02960B84-2726-2241-BF2D-42E25091C3C9}" destId="{66A6B5BD-7F65-094C-8FBB-7F60B651FA24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040E1-DE13-AD4F-BF0D-0BC517AE4E65}" type="doc">
      <dgm:prSet loTypeId="urn:microsoft.com/office/officeart/2005/8/layout/default#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52250-BE9A-0844-931C-CBBEF64615FE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/>
            <a:t>Can only inform you about bad things that have already happened</a:t>
          </a:r>
          <a:endParaRPr lang="en-US" sz="1600" dirty="0"/>
        </a:p>
      </dgm:t>
    </dgm:pt>
    <dgm:pt modelId="{4D9A4312-DA0C-274B-B047-22327BAAF67E}" type="parTrans" cxnId="{8944F1D4-920A-A14C-86AB-2A81FD8BD27E}">
      <dgm:prSet/>
      <dgm:spPr/>
      <dgm:t>
        <a:bodyPr/>
        <a:lstStyle/>
        <a:p>
          <a:endParaRPr lang="en-US"/>
        </a:p>
      </dgm:t>
    </dgm:pt>
    <dgm:pt modelId="{D9FE8A55-4BE9-C647-B358-56A4D9E2CBC4}" type="sibTrans" cxnId="{8944F1D4-920A-A14C-86AB-2A81FD8BD27E}">
      <dgm:prSet/>
      <dgm:spPr/>
      <dgm:t>
        <a:bodyPr/>
        <a:lstStyle/>
        <a:p>
          <a:endParaRPr lang="en-US" dirty="0"/>
        </a:p>
      </dgm:t>
    </dgm:pt>
    <dgm:pt modelId="{DFE8F80C-9BC5-5444-A189-2B68EFCDDA6D}">
      <dgm:prSet custT="1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pPr rtl="0"/>
          <a:r>
            <a:rPr lang="en-US" sz="1600" b="1" dirty="0"/>
            <a:t>In the event of a system breach or failure, system administrators can more quickly identify what happened</a:t>
          </a:r>
          <a:endParaRPr lang="en-US" sz="1600" dirty="0"/>
        </a:p>
      </dgm:t>
    </dgm:pt>
    <dgm:pt modelId="{B62B9A2E-9B85-2A44-9EFD-793E17C128F5}" type="parTrans" cxnId="{C41AA50C-F895-5040-A903-89A72A1AF172}">
      <dgm:prSet/>
      <dgm:spPr/>
      <dgm:t>
        <a:bodyPr/>
        <a:lstStyle/>
        <a:p>
          <a:endParaRPr lang="en-US"/>
        </a:p>
      </dgm:t>
    </dgm:pt>
    <dgm:pt modelId="{7667A3F9-055E-4741-A757-6686D0510E23}" type="sibTrans" cxnId="{C41AA50C-F895-5040-A903-89A72A1AF172}">
      <dgm:prSet/>
      <dgm:spPr/>
      <dgm:t>
        <a:bodyPr/>
        <a:lstStyle/>
        <a:p>
          <a:endParaRPr lang="en-US" dirty="0"/>
        </a:p>
      </dgm:t>
    </dgm:pt>
    <dgm:pt modelId="{9C5072F2-EB64-1244-86D7-C9E6AA7F1383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/>
            <a:t>Key is to ensure you capture the correct data and then appropriately monitor and analyze this data</a:t>
          </a:r>
          <a:endParaRPr lang="en-US" sz="1600" dirty="0"/>
        </a:p>
      </dgm:t>
    </dgm:pt>
    <dgm:pt modelId="{45782DBC-D95E-0A4A-B4B9-950853782302}" type="parTrans" cxnId="{4BABDA09-2B14-374D-9D38-4C8504AF30AA}">
      <dgm:prSet/>
      <dgm:spPr/>
      <dgm:t>
        <a:bodyPr/>
        <a:lstStyle/>
        <a:p>
          <a:endParaRPr lang="en-US"/>
        </a:p>
      </dgm:t>
    </dgm:pt>
    <dgm:pt modelId="{2714D8B1-B6D5-A34C-8873-DB3ED25A60CA}" type="sibTrans" cxnId="{4BABDA09-2B14-374D-9D38-4C8504AF30AA}">
      <dgm:prSet/>
      <dgm:spPr/>
      <dgm:t>
        <a:bodyPr/>
        <a:lstStyle/>
        <a:p>
          <a:endParaRPr lang="en-US" dirty="0"/>
        </a:p>
      </dgm:t>
    </dgm:pt>
    <dgm:pt modelId="{423CA7EA-C29F-6240-B8CF-DD368468BEDC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/>
            <a:t>Information can be generated by the system, network and applications</a:t>
          </a:r>
          <a:endParaRPr lang="en-US" sz="1600" dirty="0"/>
        </a:p>
      </dgm:t>
    </dgm:pt>
    <dgm:pt modelId="{922BAFD3-C2A3-AE4A-843A-67DDE405D797}" type="parTrans" cxnId="{0BD33782-4B3D-3044-862B-A37D8D167DBD}">
      <dgm:prSet/>
      <dgm:spPr/>
      <dgm:t>
        <a:bodyPr/>
        <a:lstStyle/>
        <a:p>
          <a:endParaRPr lang="en-US"/>
        </a:p>
      </dgm:t>
    </dgm:pt>
    <dgm:pt modelId="{B065CA8D-A015-C24B-AFAA-22745D899149}" type="sibTrans" cxnId="{0BD33782-4B3D-3044-862B-A37D8D167DBD}">
      <dgm:prSet/>
      <dgm:spPr/>
      <dgm:t>
        <a:bodyPr/>
        <a:lstStyle/>
        <a:p>
          <a:endParaRPr lang="en-US" dirty="0"/>
        </a:p>
      </dgm:t>
    </dgm:pt>
    <dgm:pt modelId="{9C403DE3-E93E-C14E-B57F-5E3E16EDBFCE}">
      <dgm:prSet custT="1"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/>
            <a:t>Range of data acquired should be determined during the system planning stage</a:t>
          </a:r>
          <a:endParaRPr lang="en-US" sz="1600" dirty="0"/>
        </a:p>
      </dgm:t>
    </dgm:pt>
    <dgm:pt modelId="{1DD10CC7-9EF2-7043-8391-FDACBA0952EA}" type="parTrans" cxnId="{A0E597A2-A06D-FC46-B2E4-E7507B9C207A}">
      <dgm:prSet/>
      <dgm:spPr/>
      <dgm:t>
        <a:bodyPr/>
        <a:lstStyle/>
        <a:p>
          <a:endParaRPr lang="en-US"/>
        </a:p>
      </dgm:t>
    </dgm:pt>
    <dgm:pt modelId="{80EA1F7F-5C4C-7843-8238-5729B0A01B1A}" type="sibTrans" cxnId="{A0E597A2-A06D-FC46-B2E4-E7507B9C207A}">
      <dgm:prSet/>
      <dgm:spPr/>
      <dgm:t>
        <a:bodyPr/>
        <a:lstStyle/>
        <a:p>
          <a:endParaRPr lang="en-US" dirty="0"/>
        </a:p>
      </dgm:t>
    </dgm:pt>
    <dgm:pt modelId="{6888214B-0462-E24B-8DAE-4C3C996F1E3C}">
      <dgm:prSet custT="1"/>
      <dgm:sp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pPr rtl="0"/>
          <a:r>
            <a:rPr lang="en-US" sz="1600" b="1" dirty="0"/>
            <a:t>Generates significant volumes of information and it is important that sufficient space is allocated for them</a:t>
          </a:r>
        </a:p>
      </dgm:t>
    </dgm:pt>
    <dgm:pt modelId="{87C7C827-8D40-F747-931F-F469B9DB4839}" type="parTrans" cxnId="{B931C9BC-E508-7D44-9593-629C31E2EE17}">
      <dgm:prSet/>
      <dgm:spPr/>
      <dgm:t>
        <a:bodyPr/>
        <a:lstStyle/>
        <a:p>
          <a:endParaRPr lang="en-US"/>
        </a:p>
      </dgm:t>
    </dgm:pt>
    <dgm:pt modelId="{7DC04229-6B29-D146-8C3F-51199DE211BD}" type="sibTrans" cxnId="{B931C9BC-E508-7D44-9593-629C31E2EE17}">
      <dgm:prSet/>
      <dgm:spPr/>
      <dgm:t>
        <a:bodyPr/>
        <a:lstStyle/>
        <a:p>
          <a:endParaRPr lang="en-US" dirty="0"/>
        </a:p>
      </dgm:t>
    </dgm:pt>
    <dgm:pt modelId="{E7EB0C1A-5909-4140-B88D-708EA924AA76}">
      <dgm:prSet custT="1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/>
            <a:t>Automated analysis is preferred</a:t>
          </a:r>
        </a:p>
      </dgm:t>
    </dgm:pt>
    <dgm:pt modelId="{AC2E935F-61DD-1E43-9EEF-84476E4FF15D}" type="parTrans" cxnId="{DAA92964-D95A-7C4B-95E4-1384DD8DC0B8}">
      <dgm:prSet/>
      <dgm:spPr/>
      <dgm:t>
        <a:bodyPr/>
        <a:lstStyle/>
        <a:p>
          <a:endParaRPr lang="en-US"/>
        </a:p>
      </dgm:t>
    </dgm:pt>
    <dgm:pt modelId="{3318E62D-9CAC-1B4C-BC72-AA4E5836C38D}" type="sibTrans" cxnId="{DAA92964-D95A-7C4B-95E4-1384DD8DC0B8}">
      <dgm:prSet/>
      <dgm:spPr/>
      <dgm:t>
        <a:bodyPr/>
        <a:lstStyle/>
        <a:p>
          <a:endParaRPr lang="en-US" dirty="0"/>
        </a:p>
      </dgm:t>
    </dgm:pt>
    <dgm:pt modelId="{25E2FEE1-7EAC-1246-AB12-477A27A72E72}" type="pres">
      <dgm:prSet presAssocID="{004040E1-DE13-AD4F-BF0D-0BC517AE4E65}" presName="diagram" presStyleCnt="0">
        <dgm:presLayoutVars>
          <dgm:dir/>
          <dgm:resizeHandles val="exact"/>
        </dgm:presLayoutVars>
      </dgm:prSet>
      <dgm:spPr/>
    </dgm:pt>
    <dgm:pt modelId="{3564194D-6219-974F-B5C2-AF4998BB3CE1}" type="pres">
      <dgm:prSet presAssocID="{BDF52250-BE9A-0844-931C-CBBEF64615FE}" presName="node" presStyleLbl="node1" presStyleIdx="0" presStyleCnt="7">
        <dgm:presLayoutVars>
          <dgm:bulletEnabled val="1"/>
        </dgm:presLayoutVars>
      </dgm:prSet>
      <dgm:spPr/>
    </dgm:pt>
    <dgm:pt modelId="{90F83D18-C12A-9748-81B3-A35BE18D7A32}" type="pres">
      <dgm:prSet presAssocID="{D9FE8A55-4BE9-C647-B358-56A4D9E2CBC4}" presName="sibTrans" presStyleCnt="0"/>
      <dgm:spPr/>
    </dgm:pt>
    <dgm:pt modelId="{B3F53B49-9A77-CA43-8CC7-67F6A9314BCA}" type="pres">
      <dgm:prSet presAssocID="{DFE8F80C-9BC5-5444-A189-2B68EFCDDA6D}" presName="node" presStyleLbl="node1" presStyleIdx="1" presStyleCnt="7">
        <dgm:presLayoutVars>
          <dgm:bulletEnabled val="1"/>
        </dgm:presLayoutVars>
      </dgm:prSet>
      <dgm:spPr/>
    </dgm:pt>
    <dgm:pt modelId="{295D06C7-170A-524F-BB17-A1DA96FD5633}" type="pres">
      <dgm:prSet presAssocID="{7667A3F9-055E-4741-A757-6686D0510E23}" presName="sibTrans" presStyleCnt="0"/>
      <dgm:spPr/>
    </dgm:pt>
    <dgm:pt modelId="{EB36B60D-9E71-3D43-A4DB-354310F79BB4}" type="pres">
      <dgm:prSet presAssocID="{9C5072F2-EB64-1244-86D7-C9E6AA7F1383}" presName="node" presStyleLbl="node1" presStyleIdx="2" presStyleCnt="7">
        <dgm:presLayoutVars>
          <dgm:bulletEnabled val="1"/>
        </dgm:presLayoutVars>
      </dgm:prSet>
      <dgm:spPr/>
    </dgm:pt>
    <dgm:pt modelId="{B8556CA1-B57D-8F49-B058-68023ABEEB24}" type="pres">
      <dgm:prSet presAssocID="{2714D8B1-B6D5-A34C-8873-DB3ED25A60CA}" presName="sibTrans" presStyleCnt="0"/>
      <dgm:spPr/>
    </dgm:pt>
    <dgm:pt modelId="{98032698-1BCB-5448-B9A1-08E6A12170CC}" type="pres">
      <dgm:prSet presAssocID="{423CA7EA-C29F-6240-B8CF-DD368468BEDC}" presName="node" presStyleLbl="node1" presStyleIdx="3" presStyleCnt="7">
        <dgm:presLayoutVars>
          <dgm:bulletEnabled val="1"/>
        </dgm:presLayoutVars>
      </dgm:prSet>
      <dgm:spPr/>
    </dgm:pt>
    <dgm:pt modelId="{508D1002-B10F-EC4D-9C6D-0FAA9794EF82}" type="pres">
      <dgm:prSet presAssocID="{B065CA8D-A015-C24B-AFAA-22745D899149}" presName="sibTrans" presStyleCnt="0"/>
      <dgm:spPr/>
    </dgm:pt>
    <dgm:pt modelId="{653DD936-C1D7-2142-8479-E5E6A8E3CB99}" type="pres">
      <dgm:prSet presAssocID="{9C403DE3-E93E-C14E-B57F-5E3E16EDBFCE}" presName="node" presStyleLbl="node1" presStyleIdx="4" presStyleCnt="7">
        <dgm:presLayoutVars>
          <dgm:bulletEnabled val="1"/>
        </dgm:presLayoutVars>
      </dgm:prSet>
      <dgm:spPr/>
    </dgm:pt>
    <dgm:pt modelId="{79156525-9536-1D4C-BFF0-5DD8CDDDF3D5}" type="pres">
      <dgm:prSet presAssocID="{80EA1F7F-5C4C-7843-8238-5729B0A01B1A}" presName="sibTrans" presStyleCnt="0"/>
      <dgm:spPr/>
    </dgm:pt>
    <dgm:pt modelId="{6B52BF89-E878-3245-A08B-3C156152AA92}" type="pres">
      <dgm:prSet presAssocID="{6888214B-0462-E24B-8DAE-4C3C996F1E3C}" presName="node" presStyleLbl="node1" presStyleIdx="5" presStyleCnt="7">
        <dgm:presLayoutVars>
          <dgm:bulletEnabled val="1"/>
        </dgm:presLayoutVars>
      </dgm:prSet>
      <dgm:spPr/>
    </dgm:pt>
    <dgm:pt modelId="{7E21650F-A2E2-1E4E-B99D-0E0C882CAF5A}" type="pres">
      <dgm:prSet presAssocID="{7DC04229-6B29-D146-8C3F-51199DE211BD}" presName="sibTrans" presStyleCnt="0"/>
      <dgm:spPr/>
    </dgm:pt>
    <dgm:pt modelId="{9C3EA92F-DFC3-DA41-BFB4-20019419E919}" type="pres">
      <dgm:prSet presAssocID="{E7EB0C1A-5909-4140-B88D-708EA924AA76}" presName="node" presStyleLbl="node1" presStyleIdx="6" presStyleCnt="7">
        <dgm:presLayoutVars>
          <dgm:bulletEnabled val="1"/>
        </dgm:presLayoutVars>
      </dgm:prSet>
      <dgm:spPr/>
    </dgm:pt>
  </dgm:ptLst>
  <dgm:cxnLst>
    <dgm:cxn modelId="{4BABDA09-2B14-374D-9D38-4C8504AF30AA}" srcId="{004040E1-DE13-AD4F-BF0D-0BC517AE4E65}" destId="{9C5072F2-EB64-1244-86D7-C9E6AA7F1383}" srcOrd="2" destOrd="0" parTransId="{45782DBC-D95E-0A4A-B4B9-950853782302}" sibTransId="{2714D8B1-B6D5-A34C-8873-DB3ED25A60CA}"/>
    <dgm:cxn modelId="{C41AA50C-F895-5040-A903-89A72A1AF172}" srcId="{004040E1-DE13-AD4F-BF0D-0BC517AE4E65}" destId="{DFE8F80C-9BC5-5444-A189-2B68EFCDDA6D}" srcOrd="1" destOrd="0" parTransId="{B62B9A2E-9B85-2A44-9EFD-793E17C128F5}" sibTransId="{7667A3F9-055E-4741-A757-6686D0510E23}"/>
    <dgm:cxn modelId="{46F7BF3C-3186-6D47-B541-A26CAADD8FE5}" type="presOf" srcId="{9C403DE3-E93E-C14E-B57F-5E3E16EDBFCE}" destId="{653DD936-C1D7-2142-8479-E5E6A8E3CB99}" srcOrd="0" destOrd="0" presId="urn:microsoft.com/office/officeart/2005/8/layout/default#1"/>
    <dgm:cxn modelId="{DAE34D60-AC65-204F-BF84-FD51FC89FCD1}" type="presOf" srcId="{423CA7EA-C29F-6240-B8CF-DD368468BEDC}" destId="{98032698-1BCB-5448-B9A1-08E6A12170CC}" srcOrd="0" destOrd="0" presId="urn:microsoft.com/office/officeart/2005/8/layout/default#1"/>
    <dgm:cxn modelId="{DAA92964-D95A-7C4B-95E4-1384DD8DC0B8}" srcId="{004040E1-DE13-AD4F-BF0D-0BC517AE4E65}" destId="{E7EB0C1A-5909-4140-B88D-708EA924AA76}" srcOrd="6" destOrd="0" parTransId="{AC2E935F-61DD-1E43-9EEF-84476E4FF15D}" sibTransId="{3318E62D-9CAC-1B4C-BC72-AA4E5836C38D}"/>
    <dgm:cxn modelId="{316DAF6B-EBD2-F04E-A683-6702A3044B30}" type="presOf" srcId="{E7EB0C1A-5909-4140-B88D-708EA924AA76}" destId="{9C3EA92F-DFC3-DA41-BFB4-20019419E919}" srcOrd="0" destOrd="0" presId="urn:microsoft.com/office/officeart/2005/8/layout/default#1"/>
    <dgm:cxn modelId="{EB6F4B80-D81C-5147-9DEC-39A1A708EBBB}" type="presOf" srcId="{004040E1-DE13-AD4F-BF0D-0BC517AE4E65}" destId="{25E2FEE1-7EAC-1246-AB12-477A27A72E72}" srcOrd="0" destOrd="0" presId="urn:microsoft.com/office/officeart/2005/8/layout/default#1"/>
    <dgm:cxn modelId="{0BD33782-4B3D-3044-862B-A37D8D167DBD}" srcId="{004040E1-DE13-AD4F-BF0D-0BC517AE4E65}" destId="{423CA7EA-C29F-6240-B8CF-DD368468BEDC}" srcOrd="3" destOrd="0" parTransId="{922BAFD3-C2A3-AE4A-843A-67DDE405D797}" sibTransId="{B065CA8D-A015-C24B-AFAA-22745D899149}"/>
    <dgm:cxn modelId="{19AA718A-E7A8-234B-910E-0E9D8ECC4A53}" type="presOf" srcId="{BDF52250-BE9A-0844-931C-CBBEF64615FE}" destId="{3564194D-6219-974F-B5C2-AF4998BB3CE1}" srcOrd="0" destOrd="0" presId="urn:microsoft.com/office/officeart/2005/8/layout/default#1"/>
    <dgm:cxn modelId="{A0E597A2-A06D-FC46-B2E4-E7507B9C207A}" srcId="{004040E1-DE13-AD4F-BF0D-0BC517AE4E65}" destId="{9C403DE3-E93E-C14E-B57F-5E3E16EDBFCE}" srcOrd="4" destOrd="0" parTransId="{1DD10CC7-9EF2-7043-8391-FDACBA0952EA}" sibTransId="{80EA1F7F-5C4C-7843-8238-5729B0A01B1A}"/>
    <dgm:cxn modelId="{ACF556B5-E739-7549-B22F-AAAAD0804D1E}" type="presOf" srcId="{DFE8F80C-9BC5-5444-A189-2B68EFCDDA6D}" destId="{B3F53B49-9A77-CA43-8CC7-67F6A9314BCA}" srcOrd="0" destOrd="0" presId="urn:microsoft.com/office/officeart/2005/8/layout/default#1"/>
    <dgm:cxn modelId="{B931C9BC-E508-7D44-9593-629C31E2EE17}" srcId="{004040E1-DE13-AD4F-BF0D-0BC517AE4E65}" destId="{6888214B-0462-E24B-8DAE-4C3C996F1E3C}" srcOrd="5" destOrd="0" parTransId="{87C7C827-8D40-F747-931F-F469B9DB4839}" sibTransId="{7DC04229-6B29-D146-8C3F-51199DE211BD}"/>
    <dgm:cxn modelId="{C1AC7FD4-9335-4B47-A37C-9744BF926235}" type="presOf" srcId="{9C5072F2-EB64-1244-86D7-C9E6AA7F1383}" destId="{EB36B60D-9E71-3D43-A4DB-354310F79BB4}" srcOrd="0" destOrd="0" presId="urn:microsoft.com/office/officeart/2005/8/layout/default#1"/>
    <dgm:cxn modelId="{8944F1D4-920A-A14C-86AB-2A81FD8BD27E}" srcId="{004040E1-DE13-AD4F-BF0D-0BC517AE4E65}" destId="{BDF52250-BE9A-0844-931C-CBBEF64615FE}" srcOrd="0" destOrd="0" parTransId="{4D9A4312-DA0C-274B-B047-22327BAAF67E}" sibTransId="{D9FE8A55-4BE9-C647-B358-56A4D9E2CBC4}"/>
    <dgm:cxn modelId="{E93222E9-7D35-0844-935C-DFA551196163}" type="presOf" srcId="{6888214B-0462-E24B-8DAE-4C3C996F1E3C}" destId="{6B52BF89-E878-3245-A08B-3C156152AA92}" srcOrd="0" destOrd="0" presId="urn:microsoft.com/office/officeart/2005/8/layout/default#1"/>
    <dgm:cxn modelId="{1E4090FF-54F1-6E41-883A-6BA953F88B33}" type="presParOf" srcId="{25E2FEE1-7EAC-1246-AB12-477A27A72E72}" destId="{3564194D-6219-974F-B5C2-AF4998BB3CE1}" srcOrd="0" destOrd="0" presId="urn:microsoft.com/office/officeart/2005/8/layout/default#1"/>
    <dgm:cxn modelId="{BA5A257F-29B2-7342-A5C7-A7C86F671A46}" type="presParOf" srcId="{25E2FEE1-7EAC-1246-AB12-477A27A72E72}" destId="{90F83D18-C12A-9748-81B3-A35BE18D7A32}" srcOrd="1" destOrd="0" presId="urn:microsoft.com/office/officeart/2005/8/layout/default#1"/>
    <dgm:cxn modelId="{1E2BABE6-CF20-1E46-ADD0-7838637EA253}" type="presParOf" srcId="{25E2FEE1-7EAC-1246-AB12-477A27A72E72}" destId="{B3F53B49-9A77-CA43-8CC7-67F6A9314BCA}" srcOrd="2" destOrd="0" presId="urn:microsoft.com/office/officeart/2005/8/layout/default#1"/>
    <dgm:cxn modelId="{68993D54-9D26-024C-8461-AD452C9F8696}" type="presParOf" srcId="{25E2FEE1-7EAC-1246-AB12-477A27A72E72}" destId="{295D06C7-170A-524F-BB17-A1DA96FD5633}" srcOrd="3" destOrd="0" presId="urn:microsoft.com/office/officeart/2005/8/layout/default#1"/>
    <dgm:cxn modelId="{8A29F32C-51E9-B141-80C9-543763C8A961}" type="presParOf" srcId="{25E2FEE1-7EAC-1246-AB12-477A27A72E72}" destId="{EB36B60D-9E71-3D43-A4DB-354310F79BB4}" srcOrd="4" destOrd="0" presId="urn:microsoft.com/office/officeart/2005/8/layout/default#1"/>
    <dgm:cxn modelId="{91CDBDA8-D2AB-DF47-A8D9-6F0948D5EDDA}" type="presParOf" srcId="{25E2FEE1-7EAC-1246-AB12-477A27A72E72}" destId="{B8556CA1-B57D-8F49-B058-68023ABEEB24}" srcOrd="5" destOrd="0" presId="urn:microsoft.com/office/officeart/2005/8/layout/default#1"/>
    <dgm:cxn modelId="{0816FE8C-53AF-FA4E-8911-A8208D8D469B}" type="presParOf" srcId="{25E2FEE1-7EAC-1246-AB12-477A27A72E72}" destId="{98032698-1BCB-5448-B9A1-08E6A12170CC}" srcOrd="6" destOrd="0" presId="urn:microsoft.com/office/officeart/2005/8/layout/default#1"/>
    <dgm:cxn modelId="{0EF68A45-AAA2-4B4F-95C2-8FF9C4DCE462}" type="presParOf" srcId="{25E2FEE1-7EAC-1246-AB12-477A27A72E72}" destId="{508D1002-B10F-EC4D-9C6D-0FAA9794EF82}" srcOrd="7" destOrd="0" presId="urn:microsoft.com/office/officeart/2005/8/layout/default#1"/>
    <dgm:cxn modelId="{0D315170-104A-9F43-8A69-579EA11828B0}" type="presParOf" srcId="{25E2FEE1-7EAC-1246-AB12-477A27A72E72}" destId="{653DD936-C1D7-2142-8479-E5E6A8E3CB99}" srcOrd="8" destOrd="0" presId="urn:microsoft.com/office/officeart/2005/8/layout/default#1"/>
    <dgm:cxn modelId="{F8E2EDAB-4223-904A-A387-0076D2302F83}" type="presParOf" srcId="{25E2FEE1-7EAC-1246-AB12-477A27A72E72}" destId="{79156525-9536-1D4C-BFF0-5DD8CDDDF3D5}" srcOrd="9" destOrd="0" presId="urn:microsoft.com/office/officeart/2005/8/layout/default#1"/>
    <dgm:cxn modelId="{0B8F075D-31F0-644A-90DE-E0E325855A0D}" type="presParOf" srcId="{25E2FEE1-7EAC-1246-AB12-477A27A72E72}" destId="{6B52BF89-E878-3245-A08B-3C156152AA92}" srcOrd="10" destOrd="0" presId="urn:microsoft.com/office/officeart/2005/8/layout/default#1"/>
    <dgm:cxn modelId="{B6FDCEDB-062B-5C43-B053-49B3A9A66CA9}" type="presParOf" srcId="{25E2FEE1-7EAC-1246-AB12-477A27A72E72}" destId="{7E21650F-A2E2-1E4E-B99D-0E0C882CAF5A}" srcOrd="11" destOrd="0" presId="urn:microsoft.com/office/officeart/2005/8/layout/default#1"/>
    <dgm:cxn modelId="{B912407D-327F-294B-AFE6-0116A893D0C7}" type="presParOf" srcId="{25E2FEE1-7EAC-1246-AB12-477A27A72E72}" destId="{9C3EA92F-DFC3-DA41-BFB4-20019419E919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A6F72-2902-8445-B02F-4AF60B716E3A}" type="doc">
      <dgm:prSet loTypeId="urn:microsoft.com/office/officeart/2005/8/layout/hierarchy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6989-03FF-DF41-8D48-FBD576342D89}">
      <dgm:prSet custT="1"/>
      <dgm:spPr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>
              <a:solidFill>
                <a:schemeClr val="tx1"/>
              </a:solidFill>
              <a:latin typeface="+mj-lt"/>
            </a:rPr>
            <a:t>Performing regular backups of data is a critical control that assists with maintaining the integrity of the system and user data</a:t>
          </a:r>
          <a:endParaRPr lang="en-US" sz="1600" dirty="0">
            <a:solidFill>
              <a:schemeClr val="tx1"/>
            </a:solidFill>
            <a:latin typeface="+mj-lt"/>
          </a:endParaRPr>
        </a:p>
      </dgm:t>
    </dgm:pt>
    <dgm:pt modelId="{60D3C13D-6A19-A44C-8C31-2481C236D096}" type="parTrans" cxnId="{4587B51A-4876-064B-B189-42A95D3CBAEE}">
      <dgm:prSet/>
      <dgm:spPr/>
      <dgm:t>
        <a:bodyPr/>
        <a:lstStyle/>
        <a:p>
          <a:endParaRPr lang="en-US"/>
        </a:p>
      </dgm:t>
    </dgm:pt>
    <dgm:pt modelId="{DFF1C4A8-D2E8-8F42-AAD5-80C5E25F4674}" type="sibTrans" cxnId="{4587B51A-4876-064B-B189-42A95D3CBAEE}">
      <dgm:prSet/>
      <dgm:spPr/>
      <dgm:t>
        <a:bodyPr/>
        <a:lstStyle/>
        <a:p>
          <a:endParaRPr lang="en-US"/>
        </a:p>
      </dgm:t>
    </dgm:pt>
    <dgm:pt modelId="{6B1B2383-28AE-A549-8CB2-168B80888E98}">
      <dgm:prSet custT="1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pPr rtl="0"/>
          <a:r>
            <a:rPr lang="en-US" sz="1100" b="1" dirty="0">
              <a:solidFill>
                <a:srgbClr val="000000"/>
              </a:solidFill>
              <a:latin typeface="+mj-lt"/>
            </a:rPr>
            <a:t>May be legal or operational requirements for the retention of data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FD2C0CA1-39D0-9744-B5E8-C712FB75AB6F}" type="parTrans" cxnId="{9F9C4085-24F5-444A-A9A5-DB06BCDF418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FF566F4-1F1C-4743-BB02-9DD82EE865BF}" type="sibTrans" cxnId="{9F9C4085-24F5-444A-A9A5-DB06BCDF4185}">
      <dgm:prSet/>
      <dgm:spPr/>
      <dgm:t>
        <a:bodyPr/>
        <a:lstStyle/>
        <a:p>
          <a:endParaRPr lang="en-US"/>
        </a:p>
      </dgm:t>
    </dgm:pt>
    <dgm:pt modelId="{C795AEC5-E7A3-264A-A65D-68AB7E47ACA8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>
              <a:solidFill>
                <a:schemeClr val="tx1"/>
              </a:solidFill>
              <a:latin typeface="+mj-lt"/>
            </a:rPr>
            <a:t>Backup</a:t>
          </a:r>
          <a:endParaRPr lang="en-US" sz="1600" dirty="0">
            <a:solidFill>
              <a:schemeClr val="tx1"/>
            </a:solidFill>
            <a:latin typeface="+mj-lt"/>
          </a:endParaRPr>
        </a:p>
      </dgm:t>
    </dgm:pt>
    <dgm:pt modelId="{99D69E83-8A88-CE46-A014-9C6386821AB3}" type="parTrans" cxnId="{E2F62B95-8ABD-3049-8ABD-FC937857904E}">
      <dgm:prSet/>
      <dgm:spPr/>
      <dgm:t>
        <a:bodyPr/>
        <a:lstStyle/>
        <a:p>
          <a:endParaRPr lang="en-US"/>
        </a:p>
      </dgm:t>
    </dgm:pt>
    <dgm:pt modelId="{41132EA9-0193-6246-BE9C-C3BCF8560EC3}" type="sibTrans" cxnId="{E2F62B95-8ABD-3049-8ABD-FC937857904E}">
      <dgm:prSet/>
      <dgm:spPr/>
      <dgm:t>
        <a:bodyPr/>
        <a:lstStyle/>
        <a:p>
          <a:endParaRPr lang="en-US"/>
        </a:p>
      </dgm:t>
    </dgm:pt>
    <dgm:pt modelId="{65BF2CD6-9FE4-AE4A-B84D-F09D4BB3AD43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>
              <a:solidFill>
                <a:srgbClr val="000000"/>
              </a:solidFill>
              <a:latin typeface="+mj-lt"/>
            </a:rPr>
            <a:t>The process of making copies of data at regular intervals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E3EE4A04-EE7C-E148-844E-B1E4A8D21B2B}" type="parTrans" cxnId="{99043053-8EB6-4C4A-ABE0-52E3A834B54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F05A232E-1663-9745-BC07-63236A57C4DD}" type="sibTrans" cxnId="{99043053-8EB6-4C4A-ABE0-52E3A834B54E}">
      <dgm:prSet/>
      <dgm:spPr/>
      <dgm:t>
        <a:bodyPr/>
        <a:lstStyle/>
        <a:p>
          <a:endParaRPr lang="en-US"/>
        </a:p>
      </dgm:t>
    </dgm:pt>
    <dgm:pt modelId="{AA9F5F3F-5F45-164E-A1E7-07B4C3A12D5F}">
      <dgm:prSet custT="1"/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>
              <a:solidFill>
                <a:schemeClr val="tx1"/>
              </a:solidFill>
              <a:latin typeface="+mj-lt"/>
            </a:rPr>
            <a:t>Archive</a:t>
          </a:r>
          <a:endParaRPr lang="en-US" sz="1600" dirty="0">
            <a:solidFill>
              <a:schemeClr val="tx1"/>
            </a:solidFill>
            <a:latin typeface="+mj-lt"/>
          </a:endParaRPr>
        </a:p>
      </dgm:t>
    </dgm:pt>
    <dgm:pt modelId="{17F668CA-929C-3A4B-A61C-FF3FCE5F0DF4}" type="parTrans" cxnId="{1FA64D2F-4178-7343-9220-6E2E29AFEBD5}">
      <dgm:prSet/>
      <dgm:spPr/>
      <dgm:t>
        <a:bodyPr/>
        <a:lstStyle/>
        <a:p>
          <a:endParaRPr lang="en-US"/>
        </a:p>
      </dgm:t>
    </dgm:pt>
    <dgm:pt modelId="{5B10CF88-67E3-524B-A735-5F54E2D0AD6B}" type="sibTrans" cxnId="{1FA64D2F-4178-7343-9220-6E2E29AFEBD5}">
      <dgm:prSet/>
      <dgm:spPr/>
      <dgm:t>
        <a:bodyPr/>
        <a:lstStyle/>
        <a:p>
          <a:endParaRPr lang="en-US"/>
        </a:p>
      </dgm:t>
    </dgm:pt>
    <dgm:pt modelId="{AAE3C72A-B858-9242-87C8-4A4EFC10DF4A}">
      <dgm:prSet custT="1"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>
              <a:solidFill>
                <a:srgbClr val="000000"/>
              </a:solidFill>
              <a:latin typeface="+mj-lt"/>
            </a:rPr>
            <a:t>The process of retaining copies of data over extended periods of time in order to meet legal and operational requirements to access past data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BF7AD5D2-A28F-E344-B2A9-FCFEC2CF8C04}" type="parTrans" cxnId="{39EB2FBA-19E8-924B-915B-267F22724861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D20713D-FFC1-3643-8E05-464723909CE3}" type="sibTrans" cxnId="{39EB2FBA-19E8-924B-915B-267F22724861}">
      <dgm:prSet/>
      <dgm:spPr/>
      <dgm:t>
        <a:bodyPr/>
        <a:lstStyle/>
        <a:p>
          <a:endParaRPr lang="en-US"/>
        </a:p>
      </dgm:t>
    </dgm:pt>
    <dgm:pt modelId="{4A540B3A-2FF3-C349-B172-B4C6E700B683}">
      <dgm:prSet custT="1"/>
      <dgm:spPr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 dirty="0">
              <a:solidFill>
                <a:schemeClr val="tx1"/>
              </a:solidFill>
              <a:latin typeface="+mj-lt"/>
            </a:rPr>
            <a:t>Needs and policy relating to backup and archive should be determined during the system planning stage</a:t>
          </a:r>
          <a:endParaRPr lang="en-US" sz="1600" dirty="0">
            <a:solidFill>
              <a:schemeClr val="tx1"/>
            </a:solidFill>
            <a:latin typeface="+mj-lt"/>
          </a:endParaRPr>
        </a:p>
      </dgm:t>
    </dgm:pt>
    <dgm:pt modelId="{872DE7B1-68A2-E943-B2B5-9770D16BBD15}" type="parTrans" cxnId="{F0520CF4-A8CA-6540-86E2-FDC57D3A0B26}">
      <dgm:prSet/>
      <dgm:spPr/>
      <dgm:t>
        <a:bodyPr/>
        <a:lstStyle/>
        <a:p>
          <a:endParaRPr lang="en-US"/>
        </a:p>
      </dgm:t>
    </dgm:pt>
    <dgm:pt modelId="{5837D5DA-48ED-144F-85D5-046A692BE08D}" type="sibTrans" cxnId="{F0520CF4-A8CA-6540-86E2-FDC57D3A0B26}">
      <dgm:prSet/>
      <dgm:spPr/>
      <dgm:t>
        <a:bodyPr/>
        <a:lstStyle/>
        <a:p>
          <a:endParaRPr lang="en-US"/>
        </a:p>
      </dgm:t>
    </dgm:pt>
    <dgm:pt modelId="{EE18A04F-1705-9541-8579-F49B3D5D5297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57150" indent="0" rtl="0"/>
          <a:r>
            <a:rPr lang="en-US" sz="1100" b="1">
              <a:solidFill>
                <a:srgbClr val="000000"/>
              </a:solidFill>
              <a:latin typeface="+mj-lt"/>
            </a:rPr>
            <a:t>Kept online or offline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27CE5696-3969-C241-B019-C0180933A688}" type="parTrans" cxnId="{D9B19D44-6835-7E44-BD1C-E5FAE85B8EE2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8BAE653-3261-C843-AB65-537CF3B3FD4E}" type="sibTrans" cxnId="{D9B19D44-6835-7E44-BD1C-E5FAE85B8EE2}">
      <dgm:prSet/>
      <dgm:spPr/>
      <dgm:t>
        <a:bodyPr/>
        <a:lstStyle/>
        <a:p>
          <a:endParaRPr lang="en-US"/>
        </a:p>
      </dgm:t>
    </dgm:pt>
    <dgm:pt modelId="{F05DBEDF-E0C1-CC41-B8FA-275CE9AFBE08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57150" indent="0" rtl="0"/>
          <a:r>
            <a:rPr lang="en-US" sz="1100" b="1" dirty="0">
              <a:solidFill>
                <a:srgbClr val="000000"/>
              </a:solidFill>
              <a:latin typeface="+mj-lt"/>
            </a:rPr>
            <a:t>Stored locally or transported to a remote site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50AB60B3-B129-864F-8454-C775888080AE}" type="parTrans" cxnId="{CD08F7E5-D5A0-0E48-9624-16312C890B4E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31F95CB5-377F-8E45-A694-86C6BC86E0AB}" type="sibTrans" cxnId="{CD08F7E5-D5A0-0E48-9624-16312C890B4E}">
      <dgm:prSet/>
      <dgm:spPr/>
      <dgm:t>
        <a:bodyPr/>
        <a:lstStyle/>
        <a:p>
          <a:endParaRPr lang="en-US"/>
        </a:p>
      </dgm:t>
    </dgm:pt>
    <dgm:pt modelId="{17F3C4B1-8046-D24F-B481-FB7567EC5321}">
      <dgm:prSet custT="1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marL="236538" indent="-66675" rtl="0"/>
          <a:r>
            <a:rPr lang="en-US" sz="800" b="1" dirty="0">
              <a:solidFill>
                <a:srgbClr val="000000"/>
              </a:solidFill>
            </a:rPr>
            <a:t> </a:t>
          </a:r>
          <a:r>
            <a:rPr lang="en-US" sz="900" b="1" dirty="0">
              <a:solidFill>
                <a:srgbClr val="000000"/>
              </a:solidFill>
            </a:rPr>
            <a:t>Trade-offs include ease of implementation and cost versus greater security and robustness against different threats</a:t>
          </a:r>
        </a:p>
      </dgm:t>
    </dgm:pt>
    <dgm:pt modelId="{5A587A09-A430-DD46-AE3F-8A8243761D41}" type="parTrans" cxnId="{093AD53E-2615-9247-8F86-AEEE288579F9}">
      <dgm:prSet/>
      <dgm:spPr/>
      <dgm:t>
        <a:bodyPr/>
        <a:lstStyle/>
        <a:p>
          <a:endParaRPr lang="en-US"/>
        </a:p>
      </dgm:t>
    </dgm:pt>
    <dgm:pt modelId="{7CC8CE23-9C86-AD45-9B7E-6DF693185B97}" type="sibTrans" cxnId="{093AD53E-2615-9247-8F86-AEEE288579F9}">
      <dgm:prSet/>
      <dgm:spPr/>
      <dgm:t>
        <a:bodyPr/>
        <a:lstStyle/>
        <a:p>
          <a:endParaRPr lang="en-US"/>
        </a:p>
      </dgm:t>
    </dgm:pt>
    <dgm:pt modelId="{52345CA1-D6CF-3C47-9D8C-E16B885DADAC}" type="pres">
      <dgm:prSet presAssocID="{948A6F72-2902-8445-B02F-4AF60B716E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8471D8-5BC6-5B4B-9171-401F918FFBC4}" type="pres">
      <dgm:prSet presAssocID="{4B646989-03FF-DF41-8D48-FBD576342D89}" presName="root" presStyleCnt="0"/>
      <dgm:spPr/>
    </dgm:pt>
    <dgm:pt modelId="{82E0D2E7-D02C-114B-81E1-A8FAB5D747DF}" type="pres">
      <dgm:prSet presAssocID="{4B646989-03FF-DF41-8D48-FBD576342D89}" presName="rootComposite" presStyleCnt="0"/>
      <dgm:spPr/>
    </dgm:pt>
    <dgm:pt modelId="{D2C3978D-AFF6-4748-9953-223E84746C57}" type="pres">
      <dgm:prSet presAssocID="{4B646989-03FF-DF41-8D48-FBD576342D89}" presName="rootText" presStyleLbl="node1" presStyleIdx="0" presStyleCnt="4" custScaleX="124498" custScaleY="240312"/>
      <dgm:spPr/>
    </dgm:pt>
    <dgm:pt modelId="{8E9CCFE2-4095-7F4C-B6CB-3890EB18C2C4}" type="pres">
      <dgm:prSet presAssocID="{4B646989-03FF-DF41-8D48-FBD576342D89}" presName="rootConnector" presStyleLbl="node1" presStyleIdx="0" presStyleCnt="4"/>
      <dgm:spPr/>
    </dgm:pt>
    <dgm:pt modelId="{4ECF04BA-C767-2448-9FDA-595452163CAF}" type="pres">
      <dgm:prSet presAssocID="{4B646989-03FF-DF41-8D48-FBD576342D89}" presName="childShape" presStyleCnt="0"/>
      <dgm:spPr/>
    </dgm:pt>
    <dgm:pt modelId="{A796F937-10D4-E042-98D3-899C95D4C895}" type="pres">
      <dgm:prSet presAssocID="{FD2C0CA1-39D0-9744-B5E8-C712FB75AB6F}" presName="Name13" presStyleLbl="parChTrans1D2" presStyleIdx="0" presStyleCnt="5"/>
      <dgm:spPr/>
    </dgm:pt>
    <dgm:pt modelId="{3337BCB2-3F92-AC4A-B44F-ED33FB651EDF}" type="pres">
      <dgm:prSet presAssocID="{6B1B2383-28AE-A549-8CB2-168B80888E98}" presName="childText" presStyleLbl="bgAcc1" presStyleIdx="0" presStyleCnt="5">
        <dgm:presLayoutVars>
          <dgm:bulletEnabled val="1"/>
        </dgm:presLayoutVars>
      </dgm:prSet>
      <dgm:spPr/>
    </dgm:pt>
    <dgm:pt modelId="{D9C90A80-9CC0-BA4E-B772-774400257A5F}" type="pres">
      <dgm:prSet presAssocID="{C795AEC5-E7A3-264A-A65D-68AB7E47ACA8}" presName="root" presStyleCnt="0"/>
      <dgm:spPr/>
    </dgm:pt>
    <dgm:pt modelId="{5FC6A3A9-913D-0845-ACC5-1BA930D7C45B}" type="pres">
      <dgm:prSet presAssocID="{C795AEC5-E7A3-264A-A65D-68AB7E47ACA8}" presName="rootComposite" presStyleCnt="0"/>
      <dgm:spPr/>
    </dgm:pt>
    <dgm:pt modelId="{68B48037-D933-D14A-8E34-43805CC67FC1}" type="pres">
      <dgm:prSet presAssocID="{C795AEC5-E7A3-264A-A65D-68AB7E47ACA8}" presName="rootText" presStyleLbl="node1" presStyleIdx="1" presStyleCnt="4"/>
      <dgm:spPr/>
    </dgm:pt>
    <dgm:pt modelId="{78A937C9-1ED2-DE48-9502-58FA8F1F650F}" type="pres">
      <dgm:prSet presAssocID="{C795AEC5-E7A3-264A-A65D-68AB7E47ACA8}" presName="rootConnector" presStyleLbl="node1" presStyleIdx="1" presStyleCnt="4"/>
      <dgm:spPr/>
    </dgm:pt>
    <dgm:pt modelId="{34E32269-2D4B-A440-9520-44A41672FEAF}" type="pres">
      <dgm:prSet presAssocID="{C795AEC5-E7A3-264A-A65D-68AB7E47ACA8}" presName="childShape" presStyleCnt="0"/>
      <dgm:spPr/>
    </dgm:pt>
    <dgm:pt modelId="{96D52052-7C1E-8746-B31A-7EE8379D8D9A}" type="pres">
      <dgm:prSet presAssocID="{E3EE4A04-EE7C-E148-844E-B1E4A8D21B2B}" presName="Name13" presStyleLbl="parChTrans1D2" presStyleIdx="1" presStyleCnt="5"/>
      <dgm:spPr/>
    </dgm:pt>
    <dgm:pt modelId="{3E0C1954-C800-8C48-9049-C6EFE974F822}" type="pres">
      <dgm:prSet presAssocID="{65BF2CD6-9FE4-AE4A-B84D-F09D4BB3AD43}" presName="childText" presStyleLbl="bgAcc1" presStyleIdx="1" presStyleCnt="5">
        <dgm:presLayoutVars>
          <dgm:bulletEnabled val="1"/>
        </dgm:presLayoutVars>
      </dgm:prSet>
      <dgm:spPr/>
    </dgm:pt>
    <dgm:pt modelId="{919125D5-C36C-214C-B735-00E6D8AEA1DB}" type="pres">
      <dgm:prSet presAssocID="{AA9F5F3F-5F45-164E-A1E7-07B4C3A12D5F}" presName="root" presStyleCnt="0"/>
      <dgm:spPr/>
    </dgm:pt>
    <dgm:pt modelId="{E93C2369-85C9-B34A-8916-BF104F464D29}" type="pres">
      <dgm:prSet presAssocID="{AA9F5F3F-5F45-164E-A1E7-07B4C3A12D5F}" presName="rootComposite" presStyleCnt="0"/>
      <dgm:spPr/>
    </dgm:pt>
    <dgm:pt modelId="{06B5CE60-AFCD-0849-863C-86EC6506F50D}" type="pres">
      <dgm:prSet presAssocID="{AA9F5F3F-5F45-164E-A1E7-07B4C3A12D5F}" presName="rootText" presStyleLbl="node1" presStyleIdx="2" presStyleCnt="4"/>
      <dgm:spPr/>
    </dgm:pt>
    <dgm:pt modelId="{6FEF5096-DD00-8147-854C-542AD3B268EF}" type="pres">
      <dgm:prSet presAssocID="{AA9F5F3F-5F45-164E-A1E7-07B4C3A12D5F}" presName="rootConnector" presStyleLbl="node1" presStyleIdx="2" presStyleCnt="4"/>
      <dgm:spPr/>
    </dgm:pt>
    <dgm:pt modelId="{9D23DCBF-93B7-E54D-AE90-B93D9E0F81CA}" type="pres">
      <dgm:prSet presAssocID="{AA9F5F3F-5F45-164E-A1E7-07B4C3A12D5F}" presName="childShape" presStyleCnt="0"/>
      <dgm:spPr/>
    </dgm:pt>
    <dgm:pt modelId="{0DF255F0-4158-004B-92C3-BD72E2C36080}" type="pres">
      <dgm:prSet presAssocID="{BF7AD5D2-A28F-E344-B2A9-FCFEC2CF8C04}" presName="Name13" presStyleLbl="parChTrans1D2" presStyleIdx="2" presStyleCnt="5"/>
      <dgm:spPr/>
    </dgm:pt>
    <dgm:pt modelId="{DE47DEB4-7EEB-8A4D-A63B-75D0D5D38082}" type="pres">
      <dgm:prSet presAssocID="{AAE3C72A-B858-9242-87C8-4A4EFC10DF4A}" presName="childText" presStyleLbl="bgAcc1" presStyleIdx="2" presStyleCnt="5" custScaleX="110865" custScaleY="162318">
        <dgm:presLayoutVars>
          <dgm:bulletEnabled val="1"/>
        </dgm:presLayoutVars>
      </dgm:prSet>
      <dgm:spPr/>
    </dgm:pt>
    <dgm:pt modelId="{13DAF6A1-046A-074D-8E8B-4E71BABA63D4}" type="pres">
      <dgm:prSet presAssocID="{4A540B3A-2FF3-C349-B172-B4C6E700B683}" presName="root" presStyleCnt="0"/>
      <dgm:spPr/>
    </dgm:pt>
    <dgm:pt modelId="{AA1F43FC-00BA-854C-9BCA-8D676E4CB78D}" type="pres">
      <dgm:prSet presAssocID="{4A540B3A-2FF3-C349-B172-B4C6E700B683}" presName="rootComposite" presStyleCnt="0"/>
      <dgm:spPr/>
    </dgm:pt>
    <dgm:pt modelId="{7A44AF91-CE52-E140-9586-FB03A051A779}" type="pres">
      <dgm:prSet presAssocID="{4A540B3A-2FF3-C349-B172-B4C6E700B683}" presName="rootText" presStyleLbl="node1" presStyleIdx="3" presStyleCnt="4" custScaleX="116244" custScaleY="230984"/>
      <dgm:spPr/>
    </dgm:pt>
    <dgm:pt modelId="{FAE8D084-ED5D-F149-A9F0-58931B4CDFD3}" type="pres">
      <dgm:prSet presAssocID="{4A540B3A-2FF3-C349-B172-B4C6E700B683}" presName="rootConnector" presStyleLbl="node1" presStyleIdx="3" presStyleCnt="4"/>
      <dgm:spPr/>
    </dgm:pt>
    <dgm:pt modelId="{9A63F5CF-98CE-0849-AF68-F70A3E4D6020}" type="pres">
      <dgm:prSet presAssocID="{4A540B3A-2FF3-C349-B172-B4C6E700B683}" presName="childShape" presStyleCnt="0"/>
      <dgm:spPr/>
    </dgm:pt>
    <dgm:pt modelId="{2E541DBA-4124-2844-957F-6AD9B4EA3EB5}" type="pres">
      <dgm:prSet presAssocID="{27CE5696-3969-C241-B019-C0180933A688}" presName="Name13" presStyleLbl="parChTrans1D2" presStyleIdx="3" presStyleCnt="5"/>
      <dgm:spPr/>
    </dgm:pt>
    <dgm:pt modelId="{4BFDF3E2-294F-7C44-8A32-E68C0FEB5A0E}" type="pres">
      <dgm:prSet presAssocID="{EE18A04F-1705-9541-8579-F49B3D5D5297}" presName="childText" presStyleLbl="bgAcc1" presStyleIdx="3" presStyleCnt="5">
        <dgm:presLayoutVars>
          <dgm:bulletEnabled val="1"/>
        </dgm:presLayoutVars>
      </dgm:prSet>
      <dgm:spPr/>
    </dgm:pt>
    <dgm:pt modelId="{8DCD2B7D-005D-9C4B-8F2F-24086422E482}" type="pres">
      <dgm:prSet presAssocID="{50AB60B3-B129-864F-8454-C775888080AE}" presName="Name13" presStyleLbl="parChTrans1D2" presStyleIdx="4" presStyleCnt="5"/>
      <dgm:spPr/>
    </dgm:pt>
    <dgm:pt modelId="{FF0CF26D-5831-0749-8775-947DE62707B1}" type="pres">
      <dgm:prSet presAssocID="{F05DBEDF-E0C1-CC41-B8FA-275CE9AFBE08}" presName="childText" presStyleLbl="bgAcc1" presStyleIdx="4" presStyleCnt="5" custScaleY="186225">
        <dgm:presLayoutVars>
          <dgm:bulletEnabled val="1"/>
        </dgm:presLayoutVars>
      </dgm:prSet>
      <dgm:spPr/>
    </dgm:pt>
  </dgm:ptLst>
  <dgm:cxnLst>
    <dgm:cxn modelId="{1C36190E-6843-6A45-87DC-54FB7BA03A22}" type="presOf" srcId="{E3EE4A04-EE7C-E148-844E-B1E4A8D21B2B}" destId="{96D52052-7C1E-8746-B31A-7EE8379D8D9A}" srcOrd="0" destOrd="0" presId="urn:microsoft.com/office/officeart/2005/8/layout/hierarchy3"/>
    <dgm:cxn modelId="{4587B51A-4876-064B-B189-42A95D3CBAEE}" srcId="{948A6F72-2902-8445-B02F-4AF60B716E3A}" destId="{4B646989-03FF-DF41-8D48-FBD576342D89}" srcOrd="0" destOrd="0" parTransId="{60D3C13D-6A19-A44C-8C31-2481C236D096}" sibTransId="{DFF1C4A8-D2E8-8F42-AAD5-80C5E25F4674}"/>
    <dgm:cxn modelId="{C9DD792B-9FB9-6D41-89D9-5347AF0D2207}" type="presOf" srcId="{50AB60B3-B129-864F-8454-C775888080AE}" destId="{8DCD2B7D-005D-9C4B-8F2F-24086422E482}" srcOrd="0" destOrd="0" presId="urn:microsoft.com/office/officeart/2005/8/layout/hierarchy3"/>
    <dgm:cxn modelId="{1FA64D2F-4178-7343-9220-6E2E29AFEBD5}" srcId="{948A6F72-2902-8445-B02F-4AF60B716E3A}" destId="{AA9F5F3F-5F45-164E-A1E7-07B4C3A12D5F}" srcOrd="2" destOrd="0" parTransId="{17F668CA-929C-3A4B-A61C-FF3FCE5F0DF4}" sibTransId="{5B10CF88-67E3-524B-A735-5F54E2D0AD6B}"/>
    <dgm:cxn modelId="{093AD53E-2615-9247-8F86-AEEE288579F9}" srcId="{F05DBEDF-E0C1-CC41-B8FA-275CE9AFBE08}" destId="{17F3C4B1-8046-D24F-B481-FB7567EC5321}" srcOrd="0" destOrd="0" parTransId="{5A587A09-A430-DD46-AE3F-8A8243761D41}" sibTransId="{7CC8CE23-9C86-AD45-9B7E-6DF693185B97}"/>
    <dgm:cxn modelId="{7BBF6043-55D0-3C4D-BEFB-D098DB28F379}" type="presOf" srcId="{AAE3C72A-B858-9242-87C8-4A4EFC10DF4A}" destId="{DE47DEB4-7EEB-8A4D-A63B-75D0D5D38082}" srcOrd="0" destOrd="0" presId="urn:microsoft.com/office/officeart/2005/8/layout/hierarchy3"/>
    <dgm:cxn modelId="{D9B19D44-6835-7E44-BD1C-E5FAE85B8EE2}" srcId="{4A540B3A-2FF3-C349-B172-B4C6E700B683}" destId="{EE18A04F-1705-9541-8579-F49B3D5D5297}" srcOrd="0" destOrd="0" parTransId="{27CE5696-3969-C241-B019-C0180933A688}" sibTransId="{28BAE653-3261-C843-AB65-537CF3B3FD4E}"/>
    <dgm:cxn modelId="{F3A9486C-AEEB-D742-8126-C310A9AE4103}" type="presOf" srcId="{65BF2CD6-9FE4-AE4A-B84D-F09D4BB3AD43}" destId="{3E0C1954-C800-8C48-9049-C6EFE974F822}" srcOrd="0" destOrd="0" presId="urn:microsoft.com/office/officeart/2005/8/layout/hierarchy3"/>
    <dgm:cxn modelId="{366AFA6E-D53C-7340-8BAE-97A483636A13}" type="presOf" srcId="{AA9F5F3F-5F45-164E-A1E7-07B4C3A12D5F}" destId="{06B5CE60-AFCD-0849-863C-86EC6506F50D}" srcOrd="0" destOrd="0" presId="urn:microsoft.com/office/officeart/2005/8/layout/hierarchy3"/>
    <dgm:cxn modelId="{145E1871-9C6D-834B-B2F9-8A55EA98F122}" type="presOf" srcId="{C795AEC5-E7A3-264A-A65D-68AB7E47ACA8}" destId="{78A937C9-1ED2-DE48-9502-58FA8F1F650F}" srcOrd="1" destOrd="0" presId="urn:microsoft.com/office/officeart/2005/8/layout/hierarchy3"/>
    <dgm:cxn modelId="{99043053-8EB6-4C4A-ABE0-52E3A834B54E}" srcId="{C795AEC5-E7A3-264A-A65D-68AB7E47ACA8}" destId="{65BF2CD6-9FE4-AE4A-B84D-F09D4BB3AD43}" srcOrd="0" destOrd="0" parTransId="{E3EE4A04-EE7C-E148-844E-B1E4A8D21B2B}" sibTransId="{F05A232E-1663-9745-BC07-63236A57C4DD}"/>
    <dgm:cxn modelId="{6042F381-0B02-E54E-B06B-25BB7619AF4F}" type="presOf" srcId="{AA9F5F3F-5F45-164E-A1E7-07B4C3A12D5F}" destId="{6FEF5096-DD00-8147-854C-542AD3B268EF}" srcOrd="1" destOrd="0" presId="urn:microsoft.com/office/officeart/2005/8/layout/hierarchy3"/>
    <dgm:cxn modelId="{9F9C4085-24F5-444A-A9A5-DB06BCDF4185}" srcId="{4B646989-03FF-DF41-8D48-FBD576342D89}" destId="{6B1B2383-28AE-A549-8CB2-168B80888E98}" srcOrd="0" destOrd="0" parTransId="{FD2C0CA1-39D0-9744-B5E8-C712FB75AB6F}" sibTransId="{7FF566F4-1F1C-4743-BB02-9DD82EE865BF}"/>
    <dgm:cxn modelId="{33C56187-6357-3341-BF86-0C7EDE822CDC}" type="presOf" srcId="{948A6F72-2902-8445-B02F-4AF60B716E3A}" destId="{52345CA1-D6CF-3C47-9D8C-E16B885DADAC}" srcOrd="0" destOrd="0" presId="urn:microsoft.com/office/officeart/2005/8/layout/hierarchy3"/>
    <dgm:cxn modelId="{82EAD78A-BC54-7B43-A4FC-FFB206572E96}" type="presOf" srcId="{FD2C0CA1-39D0-9744-B5E8-C712FB75AB6F}" destId="{A796F937-10D4-E042-98D3-899C95D4C895}" srcOrd="0" destOrd="0" presId="urn:microsoft.com/office/officeart/2005/8/layout/hierarchy3"/>
    <dgm:cxn modelId="{2D17008B-CFD4-3440-A134-B0B4D1D3CA57}" type="presOf" srcId="{27CE5696-3969-C241-B019-C0180933A688}" destId="{2E541DBA-4124-2844-957F-6AD9B4EA3EB5}" srcOrd="0" destOrd="0" presId="urn:microsoft.com/office/officeart/2005/8/layout/hierarchy3"/>
    <dgm:cxn modelId="{E2F62B95-8ABD-3049-8ABD-FC937857904E}" srcId="{948A6F72-2902-8445-B02F-4AF60B716E3A}" destId="{C795AEC5-E7A3-264A-A65D-68AB7E47ACA8}" srcOrd="1" destOrd="0" parTransId="{99D69E83-8A88-CE46-A014-9C6386821AB3}" sibTransId="{41132EA9-0193-6246-BE9C-C3BCF8560EC3}"/>
    <dgm:cxn modelId="{79DEF895-12E0-6543-95DF-D59D04D06D36}" type="presOf" srcId="{4A540B3A-2FF3-C349-B172-B4C6E700B683}" destId="{7A44AF91-CE52-E140-9586-FB03A051A779}" srcOrd="0" destOrd="0" presId="urn:microsoft.com/office/officeart/2005/8/layout/hierarchy3"/>
    <dgm:cxn modelId="{705750B6-5207-514B-B978-CD6A4FF0AF5A}" type="presOf" srcId="{C795AEC5-E7A3-264A-A65D-68AB7E47ACA8}" destId="{68B48037-D933-D14A-8E34-43805CC67FC1}" srcOrd="0" destOrd="0" presId="urn:microsoft.com/office/officeart/2005/8/layout/hierarchy3"/>
    <dgm:cxn modelId="{39EB2FBA-19E8-924B-915B-267F22724861}" srcId="{AA9F5F3F-5F45-164E-A1E7-07B4C3A12D5F}" destId="{AAE3C72A-B858-9242-87C8-4A4EFC10DF4A}" srcOrd="0" destOrd="0" parTransId="{BF7AD5D2-A28F-E344-B2A9-FCFEC2CF8C04}" sibTransId="{5D20713D-FFC1-3643-8E05-464723909CE3}"/>
    <dgm:cxn modelId="{1D1B3ABE-05C8-9E4F-9F2D-6D8DC63DAD53}" type="presOf" srcId="{4A540B3A-2FF3-C349-B172-B4C6E700B683}" destId="{FAE8D084-ED5D-F149-A9F0-58931B4CDFD3}" srcOrd="1" destOrd="0" presId="urn:microsoft.com/office/officeart/2005/8/layout/hierarchy3"/>
    <dgm:cxn modelId="{BE3E6EC9-0DCC-624A-9917-0A28EFDCE7BC}" type="presOf" srcId="{17F3C4B1-8046-D24F-B481-FB7567EC5321}" destId="{FF0CF26D-5831-0749-8775-947DE62707B1}" srcOrd="0" destOrd="1" presId="urn:microsoft.com/office/officeart/2005/8/layout/hierarchy3"/>
    <dgm:cxn modelId="{D581BECF-C267-614A-9FC8-7EBBEC10E8C1}" type="presOf" srcId="{EE18A04F-1705-9541-8579-F49B3D5D5297}" destId="{4BFDF3E2-294F-7C44-8A32-E68C0FEB5A0E}" srcOrd="0" destOrd="0" presId="urn:microsoft.com/office/officeart/2005/8/layout/hierarchy3"/>
    <dgm:cxn modelId="{41ADE2D4-0001-A848-9616-893443FBCD62}" type="presOf" srcId="{6B1B2383-28AE-A549-8CB2-168B80888E98}" destId="{3337BCB2-3F92-AC4A-B44F-ED33FB651EDF}" srcOrd="0" destOrd="0" presId="urn:microsoft.com/office/officeart/2005/8/layout/hierarchy3"/>
    <dgm:cxn modelId="{EAE604E1-794B-FC49-AA11-E1738F67071D}" type="presOf" srcId="{4B646989-03FF-DF41-8D48-FBD576342D89}" destId="{8E9CCFE2-4095-7F4C-B6CB-3890EB18C2C4}" srcOrd="1" destOrd="0" presId="urn:microsoft.com/office/officeart/2005/8/layout/hierarchy3"/>
    <dgm:cxn modelId="{CD08F7E5-D5A0-0E48-9624-16312C890B4E}" srcId="{4A540B3A-2FF3-C349-B172-B4C6E700B683}" destId="{F05DBEDF-E0C1-CC41-B8FA-275CE9AFBE08}" srcOrd="1" destOrd="0" parTransId="{50AB60B3-B129-864F-8454-C775888080AE}" sibTransId="{31F95CB5-377F-8E45-A694-86C6BC86E0AB}"/>
    <dgm:cxn modelId="{F02B2FEC-079A-4949-B9C0-BD86BE006C9F}" type="presOf" srcId="{4B646989-03FF-DF41-8D48-FBD576342D89}" destId="{D2C3978D-AFF6-4748-9953-223E84746C57}" srcOrd="0" destOrd="0" presId="urn:microsoft.com/office/officeart/2005/8/layout/hierarchy3"/>
    <dgm:cxn modelId="{B8F4C9F2-6950-874C-9CEC-A3148CCF7E98}" type="presOf" srcId="{F05DBEDF-E0C1-CC41-B8FA-275CE9AFBE08}" destId="{FF0CF26D-5831-0749-8775-947DE62707B1}" srcOrd="0" destOrd="0" presId="urn:microsoft.com/office/officeart/2005/8/layout/hierarchy3"/>
    <dgm:cxn modelId="{F0520CF4-A8CA-6540-86E2-FDC57D3A0B26}" srcId="{948A6F72-2902-8445-B02F-4AF60B716E3A}" destId="{4A540B3A-2FF3-C349-B172-B4C6E700B683}" srcOrd="3" destOrd="0" parTransId="{872DE7B1-68A2-E943-B2B5-9770D16BBD15}" sibTransId="{5837D5DA-48ED-144F-85D5-046A692BE08D}"/>
    <dgm:cxn modelId="{C11580F7-EF7C-3A4D-A21E-887D060D06E5}" type="presOf" srcId="{BF7AD5D2-A28F-E344-B2A9-FCFEC2CF8C04}" destId="{0DF255F0-4158-004B-92C3-BD72E2C36080}" srcOrd="0" destOrd="0" presId="urn:microsoft.com/office/officeart/2005/8/layout/hierarchy3"/>
    <dgm:cxn modelId="{A7ADE578-EB9A-8D4D-A21F-B3C78284D944}" type="presParOf" srcId="{52345CA1-D6CF-3C47-9D8C-E16B885DADAC}" destId="{AE8471D8-5BC6-5B4B-9171-401F918FFBC4}" srcOrd="0" destOrd="0" presId="urn:microsoft.com/office/officeart/2005/8/layout/hierarchy3"/>
    <dgm:cxn modelId="{D9ED3208-BD9C-E846-9112-A39CC1C6178C}" type="presParOf" srcId="{AE8471D8-5BC6-5B4B-9171-401F918FFBC4}" destId="{82E0D2E7-D02C-114B-81E1-A8FAB5D747DF}" srcOrd="0" destOrd="0" presId="urn:microsoft.com/office/officeart/2005/8/layout/hierarchy3"/>
    <dgm:cxn modelId="{BE298CCF-E719-6848-95C5-1C611B349FE8}" type="presParOf" srcId="{82E0D2E7-D02C-114B-81E1-A8FAB5D747DF}" destId="{D2C3978D-AFF6-4748-9953-223E84746C57}" srcOrd="0" destOrd="0" presId="urn:microsoft.com/office/officeart/2005/8/layout/hierarchy3"/>
    <dgm:cxn modelId="{C3F32881-063B-D740-B87C-CB6ACB2A8963}" type="presParOf" srcId="{82E0D2E7-D02C-114B-81E1-A8FAB5D747DF}" destId="{8E9CCFE2-4095-7F4C-B6CB-3890EB18C2C4}" srcOrd="1" destOrd="0" presId="urn:microsoft.com/office/officeart/2005/8/layout/hierarchy3"/>
    <dgm:cxn modelId="{AD3D3876-0E40-A841-8501-D623F914936B}" type="presParOf" srcId="{AE8471D8-5BC6-5B4B-9171-401F918FFBC4}" destId="{4ECF04BA-C767-2448-9FDA-595452163CAF}" srcOrd="1" destOrd="0" presId="urn:microsoft.com/office/officeart/2005/8/layout/hierarchy3"/>
    <dgm:cxn modelId="{7557C0DA-E9B3-334D-A016-2B55EA8A0170}" type="presParOf" srcId="{4ECF04BA-C767-2448-9FDA-595452163CAF}" destId="{A796F937-10D4-E042-98D3-899C95D4C895}" srcOrd="0" destOrd="0" presId="urn:microsoft.com/office/officeart/2005/8/layout/hierarchy3"/>
    <dgm:cxn modelId="{5714405B-6F29-D04A-98E5-B63AF64AEFEB}" type="presParOf" srcId="{4ECF04BA-C767-2448-9FDA-595452163CAF}" destId="{3337BCB2-3F92-AC4A-B44F-ED33FB651EDF}" srcOrd="1" destOrd="0" presId="urn:microsoft.com/office/officeart/2005/8/layout/hierarchy3"/>
    <dgm:cxn modelId="{F5785A3C-4FBE-5142-9624-CE6176D141CB}" type="presParOf" srcId="{52345CA1-D6CF-3C47-9D8C-E16B885DADAC}" destId="{D9C90A80-9CC0-BA4E-B772-774400257A5F}" srcOrd="1" destOrd="0" presId="urn:microsoft.com/office/officeart/2005/8/layout/hierarchy3"/>
    <dgm:cxn modelId="{FAADCC21-8EFA-994B-9F1D-B6858DB72F9F}" type="presParOf" srcId="{D9C90A80-9CC0-BA4E-B772-774400257A5F}" destId="{5FC6A3A9-913D-0845-ACC5-1BA930D7C45B}" srcOrd="0" destOrd="0" presId="urn:microsoft.com/office/officeart/2005/8/layout/hierarchy3"/>
    <dgm:cxn modelId="{A23E856B-AA84-A047-B547-443969B227E5}" type="presParOf" srcId="{5FC6A3A9-913D-0845-ACC5-1BA930D7C45B}" destId="{68B48037-D933-D14A-8E34-43805CC67FC1}" srcOrd="0" destOrd="0" presId="urn:microsoft.com/office/officeart/2005/8/layout/hierarchy3"/>
    <dgm:cxn modelId="{992685D3-02F2-0244-B29E-185E63010C8A}" type="presParOf" srcId="{5FC6A3A9-913D-0845-ACC5-1BA930D7C45B}" destId="{78A937C9-1ED2-DE48-9502-58FA8F1F650F}" srcOrd="1" destOrd="0" presId="urn:microsoft.com/office/officeart/2005/8/layout/hierarchy3"/>
    <dgm:cxn modelId="{82FBBFDC-BE34-814C-BD23-F484FED1152B}" type="presParOf" srcId="{D9C90A80-9CC0-BA4E-B772-774400257A5F}" destId="{34E32269-2D4B-A440-9520-44A41672FEAF}" srcOrd="1" destOrd="0" presId="urn:microsoft.com/office/officeart/2005/8/layout/hierarchy3"/>
    <dgm:cxn modelId="{82E67F12-CB6F-AF42-94DB-02F1A6E87F2D}" type="presParOf" srcId="{34E32269-2D4B-A440-9520-44A41672FEAF}" destId="{96D52052-7C1E-8746-B31A-7EE8379D8D9A}" srcOrd="0" destOrd="0" presId="urn:microsoft.com/office/officeart/2005/8/layout/hierarchy3"/>
    <dgm:cxn modelId="{9930EF56-5B8F-4646-8EBA-B2582D3C61AD}" type="presParOf" srcId="{34E32269-2D4B-A440-9520-44A41672FEAF}" destId="{3E0C1954-C800-8C48-9049-C6EFE974F822}" srcOrd="1" destOrd="0" presId="urn:microsoft.com/office/officeart/2005/8/layout/hierarchy3"/>
    <dgm:cxn modelId="{B7A8E7A4-2B27-6C4A-BCB9-18347338B1B6}" type="presParOf" srcId="{52345CA1-D6CF-3C47-9D8C-E16B885DADAC}" destId="{919125D5-C36C-214C-B735-00E6D8AEA1DB}" srcOrd="2" destOrd="0" presId="urn:microsoft.com/office/officeart/2005/8/layout/hierarchy3"/>
    <dgm:cxn modelId="{81221DCF-FB63-7043-9843-54B9ED0F684B}" type="presParOf" srcId="{919125D5-C36C-214C-B735-00E6D8AEA1DB}" destId="{E93C2369-85C9-B34A-8916-BF104F464D29}" srcOrd="0" destOrd="0" presId="urn:microsoft.com/office/officeart/2005/8/layout/hierarchy3"/>
    <dgm:cxn modelId="{5B434CE2-1EE7-B74B-9A20-03BD91EAFBC4}" type="presParOf" srcId="{E93C2369-85C9-B34A-8916-BF104F464D29}" destId="{06B5CE60-AFCD-0849-863C-86EC6506F50D}" srcOrd="0" destOrd="0" presId="urn:microsoft.com/office/officeart/2005/8/layout/hierarchy3"/>
    <dgm:cxn modelId="{C54567C4-1902-8A42-A958-F053879AC5D1}" type="presParOf" srcId="{E93C2369-85C9-B34A-8916-BF104F464D29}" destId="{6FEF5096-DD00-8147-854C-542AD3B268EF}" srcOrd="1" destOrd="0" presId="urn:microsoft.com/office/officeart/2005/8/layout/hierarchy3"/>
    <dgm:cxn modelId="{39C12430-9A15-604B-9239-C79BA9412AD1}" type="presParOf" srcId="{919125D5-C36C-214C-B735-00E6D8AEA1DB}" destId="{9D23DCBF-93B7-E54D-AE90-B93D9E0F81CA}" srcOrd="1" destOrd="0" presId="urn:microsoft.com/office/officeart/2005/8/layout/hierarchy3"/>
    <dgm:cxn modelId="{907EA574-4BF6-B346-B860-AFE3E16EE33B}" type="presParOf" srcId="{9D23DCBF-93B7-E54D-AE90-B93D9E0F81CA}" destId="{0DF255F0-4158-004B-92C3-BD72E2C36080}" srcOrd="0" destOrd="0" presId="urn:microsoft.com/office/officeart/2005/8/layout/hierarchy3"/>
    <dgm:cxn modelId="{8179E81A-EDD6-7041-A0B3-F6370696935E}" type="presParOf" srcId="{9D23DCBF-93B7-E54D-AE90-B93D9E0F81CA}" destId="{DE47DEB4-7EEB-8A4D-A63B-75D0D5D38082}" srcOrd="1" destOrd="0" presId="urn:microsoft.com/office/officeart/2005/8/layout/hierarchy3"/>
    <dgm:cxn modelId="{BF64D5AD-ED85-CC44-A91D-14224D15DC48}" type="presParOf" srcId="{52345CA1-D6CF-3C47-9D8C-E16B885DADAC}" destId="{13DAF6A1-046A-074D-8E8B-4E71BABA63D4}" srcOrd="3" destOrd="0" presId="urn:microsoft.com/office/officeart/2005/8/layout/hierarchy3"/>
    <dgm:cxn modelId="{25E51C7D-6D69-C742-A5D2-8C24F8D14927}" type="presParOf" srcId="{13DAF6A1-046A-074D-8E8B-4E71BABA63D4}" destId="{AA1F43FC-00BA-854C-9BCA-8D676E4CB78D}" srcOrd="0" destOrd="0" presId="urn:microsoft.com/office/officeart/2005/8/layout/hierarchy3"/>
    <dgm:cxn modelId="{304754BC-9123-4A48-AC33-88AEE9568B3F}" type="presParOf" srcId="{AA1F43FC-00BA-854C-9BCA-8D676E4CB78D}" destId="{7A44AF91-CE52-E140-9586-FB03A051A779}" srcOrd="0" destOrd="0" presId="urn:microsoft.com/office/officeart/2005/8/layout/hierarchy3"/>
    <dgm:cxn modelId="{5769BFB6-73CD-4C4D-86CE-560B1C655565}" type="presParOf" srcId="{AA1F43FC-00BA-854C-9BCA-8D676E4CB78D}" destId="{FAE8D084-ED5D-F149-A9F0-58931B4CDFD3}" srcOrd="1" destOrd="0" presId="urn:microsoft.com/office/officeart/2005/8/layout/hierarchy3"/>
    <dgm:cxn modelId="{F3D47499-7DDE-F34A-B680-49C892F03F7D}" type="presParOf" srcId="{13DAF6A1-046A-074D-8E8B-4E71BABA63D4}" destId="{9A63F5CF-98CE-0849-AF68-F70A3E4D6020}" srcOrd="1" destOrd="0" presId="urn:microsoft.com/office/officeart/2005/8/layout/hierarchy3"/>
    <dgm:cxn modelId="{F8BAFBAA-F3C8-C443-93A7-97548CCC5383}" type="presParOf" srcId="{9A63F5CF-98CE-0849-AF68-F70A3E4D6020}" destId="{2E541DBA-4124-2844-957F-6AD9B4EA3EB5}" srcOrd="0" destOrd="0" presId="urn:microsoft.com/office/officeart/2005/8/layout/hierarchy3"/>
    <dgm:cxn modelId="{AFB4ECA5-8E19-0149-96E4-0FE6DF27CFCF}" type="presParOf" srcId="{9A63F5CF-98CE-0849-AF68-F70A3E4D6020}" destId="{4BFDF3E2-294F-7C44-8A32-E68C0FEB5A0E}" srcOrd="1" destOrd="0" presId="urn:microsoft.com/office/officeart/2005/8/layout/hierarchy3"/>
    <dgm:cxn modelId="{E734438E-19FD-934B-B709-F951006925D3}" type="presParOf" srcId="{9A63F5CF-98CE-0849-AF68-F70A3E4D6020}" destId="{8DCD2B7D-005D-9C4B-8F2F-24086422E482}" srcOrd="2" destOrd="0" presId="urn:microsoft.com/office/officeart/2005/8/layout/hierarchy3"/>
    <dgm:cxn modelId="{D39EB640-8860-A64D-9D39-D76703FA0E6C}" type="presParOf" srcId="{9A63F5CF-98CE-0849-AF68-F70A3E4D6020}" destId="{FF0CF26D-5831-0749-8775-947DE62707B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6F3480-3282-8E46-81C8-81B8C1251A87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7900D-E68B-A840-9D0A-18F71FD7565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Remote access controls</a:t>
          </a:r>
          <a:endParaRPr lang="en-US" dirty="0">
            <a:solidFill>
              <a:schemeClr val="bg1"/>
            </a:solidFill>
          </a:endParaRPr>
        </a:p>
      </dgm:t>
    </dgm:pt>
    <dgm:pt modelId="{A438F525-B95D-434F-883D-3A4442DF2D3F}" type="parTrans" cxnId="{322EF9FA-8207-FB4F-9795-F84A4A00FC16}">
      <dgm:prSet/>
      <dgm:spPr/>
      <dgm:t>
        <a:bodyPr/>
        <a:lstStyle/>
        <a:p>
          <a:endParaRPr lang="en-US"/>
        </a:p>
      </dgm:t>
    </dgm:pt>
    <dgm:pt modelId="{F52B1E62-4842-A145-86E2-E1F4E8A8C338}" type="sibTrans" cxnId="{322EF9FA-8207-FB4F-9795-F84A4A00FC16}">
      <dgm:prSet/>
      <dgm:spPr/>
      <dgm:t>
        <a:bodyPr/>
        <a:lstStyle/>
        <a:p>
          <a:endParaRPr lang="en-US"/>
        </a:p>
      </dgm:t>
    </dgm:pt>
    <dgm:pt modelId="{F03D234A-6632-A741-8DEB-4373C74486E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Several host firewall programs may be used</a:t>
          </a:r>
          <a:endParaRPr lang="en-US" dirty="0">
            <a:solidFill>
              <a:schemeClr val="bg1"/>
            </a:solidFill>
          </a:endParaRPr>
        </a:p>
      </dgm:t>
    </dgm:pt>
    <dgm:pt modelId="{63C718CD-4BE8-6248-A1C2-B387B2425776}" type="parTrans" cxnId="{A59AA1DC-CA71-7A49-9462-863D1F698704}">
      <dgm:prSet/>
      <dgm:spPr/>
      <dgm:t>
        <a:bodyPr/>
        <a:lstStyle/>
        <a:p>
          <a:endParaRPr lang="en-US"/>
        </a:p>
      </dgm:t>
    </dgm:pt>
    <dgm:pt modelId="{1DCFCD19-FA2E-1642-A34B-EED11FDA09FF}" type="sibTrans" cxnId="{A59AA1DC-CA71-7A49-9462-863D1F698704}">
      <dgm:prSet/>
      <dgm:spPr/>
      <dgm:t>
        <a:bodyPr/>
        <a:lstStyle/>
        <a:p>
          <a:endParaRPr lang="en-US"/>
        </a:p>
      </dgm:t>
    </dgm:pt>
    <dgm:pt modelId="{1901B5E8-523B-D04A-97D1-332089AE18E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Most systems provide an administrative utility to select which services will be permitted to access the system</a:t>
          </a:r>
          <a:endParaRPr lang="en-US" dirty="0">
            <a:solidFill>
              <a:schemeClr val="bg1"/>
            </a:solidFill>
          </a:endParaRPr>
        </a:p>
      </dgm:t>
    </dgm:pt>
    <dgm:pt modelId="{6354ED4F-302B-654B-B202-274870AA69A9}" type="parTrans" cxnId="{FCCB5660-4A1F-3045-A272-357F3FBAB039}">
      <dgm:prSet/>
      <dgm:spPr/>
      <dgm:t>
        <a:bodyPr/>
        <a:lstStyle/>
        <a:p>
          <a:endParaRPr lang="en-US"/>
        </a:p>
      </dgm:t>
    </dgm:pt>
    <dgm:pt modelId="{CEFDC354-B17C-6A4A-A264-8ADB6C17425D}" type="sibTrans" cxnId="{FCCB5660-4A1F-3045-A272-357F3FBAB039}">
      <dgm:prSet/>
      <dgm:spPr/>
      <dgm:t>
        <a:bodyPr/>
        <a:lstStyle/>
        <a:p>
          <a:endParaRPr lang="en-US"/>
        </a:p>
      </dgm:t>
    </dgm:pt>
    <dgm:pt modelId="{2DFE667B-09C2-4246-B903-C2561CB0F9F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Logging and log rotation</a:t>
          </a:r>
          <a:endParaRPr lang="en-US" dirty="0">
            <a:solidFill>
              <a:schemeClr val="bg1"/>
            </a:solidFill>
          </a:endParaRPr>
        </a:p>
      </dgm:t>
    </dgm:pt>
    <dgm:pt modelId="{46834258-9C92-AE47-AB12-83A70C4CE3AE}" type="parTrans" cxnId="{934211BB-54BC-A04B-88F4-68F2F7B0AB0B}">
      <dgm:prSet/>
      <dgm:spPr/>
      <dgm:t>
        <a:bodyPr/>
        <a:lstStyle/>
        <a:p>
          <a:endParaRPr lang="en-US"/>
        </a:p>
      </dgm:t>
    </dgm:pt>
    <dgm:pt modelId="{3B0757D4-6C98-E14A-964A-55A3E6E0EE80}" type="sibTrans" cxnId="{934211BB-54BC-A04B-88F4-68F2F7B0AB0B}">
      <dgm:prSet/>
      <dgm:spPr/>
      <dgm:t>
        <a:bodyPr/>
        <a:lstStyle/>
        <a:p>
          <a:endParaRPr lang="en-US"/>
        </a:p>
      </dgm:t>
    </dgm:pt>
    <dgm:pt modelId="{8991BB35-3E04-F749-A554-F5683E897F33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Should not assume that the default setting is necessarily appropriate</a:t>
          </a:r>
          <a:endParaRPr lang="en-US" dirty="0">
            <a:solidFill>
              <a:schemeClr val="bg1"/>
            </a:solidFill>
          </a:endParaRPr>
        </a:p>
      </dgm:t>
    </dgm:pt>
    <dgm:pt modelId="{072950FA-6973-3E46-8753-D3CF89151DA2}" type="parTrans" cxnId="{12431AAB-8834-B64C-969B-088CB911CD97}">
      <dgm:prSet/>
      <dgm:spPr/>
      <dgm:t>
        <a:bodyPr/>
        <a:lstStyle/>
        <a:p>
          <a:endParaRPr lang="en-US"/>
        </a:p>
      </dgm:t>
    </dgm:pt>
    <dgm:pt modelId="{D4A02C21-EE1D-4646-9AA7-CA46CBAE97BF}" type="sibTrans" cxnId="{12431AAB-8834-B64C-969B-088CB911CD97}">
      <dgm:prSet/>
      <dgm:spPr/>
      <dgm:t>
        <a:bodyPr/>
        <a:lstStyle/>
        <a:p>
          <a:endParaRPr lang="en-US"/>
        </a:p>
      </dgm:t>
    </dgm:pt>
    <dgm:pt modelId="{3D516E02-2952-8944-B34A-10702E7CA1F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endParaRPr lang="en-US" b="1" dirty="0"/>
        </a:p>
      </dgm:t>
    </dgm:pt>
    <dgm:pt modelId="{D8625173-570A-1741-AAB2-4CA7661CA8AC}" type="parTrans" cxnId="{05AD8A24-0DB5-C746-BC8A-D2EA480126A9}">
      <dgm:prSet/>
      <dgm:spPr/>
      <dgm:t>
        <a:bodyPr/>
        <a:lstStyle/>
        <a:p>
          <a:endParaRPr lang="en-US"/>
        </a:p>
      </dgm:t>
    </dgm:pt>
    <dgm:pt modelId="{FD8BDED8-1F89-2846-991D-7E94C372F03E}" type="sibTrans" cxnId="{05AD8A24-0DB5-C746-BC8A-D2EA480126A9}">
      <dgm:prSet/>
      <dgm:spPr/>
      <dgm:t>
        <a:bodyPr/>
        <a:lstStyle/>
        <a:p>
          <a:endParaRPr lang="en-US"/>
        </a:p>
      </dgm:t>
    </dgm:pt>
    <dgm:pt modelId="{2A06E5FA-1348-C143-8332-CE515FADBF3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endParaRPr lang="en-US" b="1" dirty="0"/>
        </a:p>
      </dgm:t>
    </dgm:pt>
    <dgm:pt modelId="{EB90916B-0FB7-584E-A6AC-CCFE28036A4D}" type="parTrans" cxnId="{5710C34E-C47D-E246-AB66-00D618B0820F}">
      <dgm:prSet/>
      <dgm:spPr/>
      <dgm:t>
        <a:bodyPr/>
        <a:lstStyle/>
        <a:p>
          <a:endParaRPr lang="en-US"/>
        </a:p>
      </dgm:t>
    </dgm:pt>
    <dgm:pt modelId="{EB97DBC5-EE34-C64B-9940-BDE0876AFB9C}" type="sibTrans" cxnId="{5710C34E-C47D-E246-AB66-00D618B0820F}">
      <dgm:prSet/>
      <dgm:spPr/>
      <dgm:t>
        <a:bodyPr/>
        <a:lstStyle/>
        <a:p>
          <a:endParaRPr lang="en-US"/>
        </a:p>
      </dgm:t>
    </dgm:pt>
    <dgm:pt modelId="{39A48B9B-7338-AD4D-A7F0-5EAAB1147BD6}" type="pres">
      <dgm:prSet presAssocID="{566F3480-3282-8E46-81C8-81B8C1251A87}" presName="cycle" presStyleCnt="0">
        <dgm:presLayoutVars>
          <dgm:dir/>
          <dgm:resizeHandles val="exact"/>
        </dgm:presLayoutVars>
      </dgm:prSet>
      <dgm:spPr/>
    </dgm:pt>
    <dgm:pt modelId="{769FF3FB-3C7C-364F-85D0-3959F40C7B05}" type="pres">
      <dgm:prSet presAssocID="{A7D7900D-E68B-A840-9D0A-18F71FD7565B}" presName="arrow" presStyleLbl="node1" presStyleIdx="0" presStyleCnt="2">
        <dgm:presLayoutVars>
          <dgm:bulletEnabled val="1"/>
        </dgm:presLayoutVars>
      </dgm:prSet>
      <dgm:spPr/>
    </dgm:pt>
    <dgm:pt modelId="{E4A95F66-DE21-954A-AEA3-B485FA7E3F72}" type="pres">
      <dgm:prSet presAssocID="{2DFE667B-09C2-4246-B903-C2561CB0F9F2}" presName="arrow" presStyleLbl="node1" presStyleIdx="1" presStyleCnt="2">
        <dgm:presLayoutVars>
          <dgm:bulletEnabled val="1"/>
        </dgm:presLayoutVars>
      </dgm:prSet>
      <dgm:spPr/>
    </dgm:pt>
  </dgm:ptLst>
  <dgm:cxnLst>
    <dgm:cxn modelId="{511E9117-068E-2242-96C8-9B47368CB6A7}" type="presOf" srcId="{3D516E02-2952-8944-B34A-10702E7CA1FC}" destId="{E4A95F66-DE21-954A-AEA3-B485FA7E3F72}" srcOrd="0" destOrd="2" presId="urn:microsoft.com/office/officeart/2005/8/layout/arrow1"/>
    <dgm:cxn modelId="{05AD8A24-0DB5-C746-BC8A-D2EA480126A9}" srcId="{8991BB35-3E04-F749-A554-F5683E897F33}" destId="{3D516E02-2952-8944-B34A-10702E7CA1FC}" srcOrd="0" destOrd="0" parTransId="{D8625173-570A-1741-AAB2-4CA7661CA8AC}" sibTransId="{FD8BDED8-1F89-2846-991D-7E94C372F03E}"/>
    <dgm:cxn modelId="{FCCB5660-4A1F-3045-A272-357F3FBAB039}" srcId="{A7D7900D-E68B-A840-9D0A-18F71FD7565B}" destId="{1901B5E8-523B-D04A-97D1-332089AE18EF}" srcOrd="1" destOrd="0" parTransId="{6354ED4F-302B-654B-B202-274870AA69A9}" sibTransId="{CEFDC354-B17C-6A4A-A264-8ADB6C17425D}"/>
    <dgm:cxn modelId="{3FA3466A-9F05-5A4C-86D4-315CA131BBEE}" type="presOf" srcId="{8991BB35-3E04-F749-A554-F5683E897F33}" destId="{E4A95F66-DE21-954A-AEA3-B485FA7E3F72}" srcOrd="0" destOrd="1" presId="urn:microsoft.com/office/officeart/2005/8/layout/arrow1"/>
    <dgm:cxn modelId="{5710C34E-C47D-E246-AB66-00D618B0820F}" srcId="{2DFE667B-09C2-4246-B903-C2561CB0F9F2}" destId="{2A06E5FA-1348-C143-8332-CE515FADBF3B}" srcOrd="1" destOrd="0" parTransId="{EB90916B-0FB7-584E-A6AC-CCFE28036A4D}" sibTransId="{EB97DBC5-EE34-C64B-9940-BDE0876AFB9C}"/>
    <dgm:cxn modelId="{12431AAB-8834-B64C-969B-088CB911CD97}" srcId="{2DFE667B-09C2-4246-B903-C2561CB0F9F2}" destId="{8991BB35-3E04-F749-A554-F5683E897F33}" srcOrd="0" destOrd="0" parTransId="{072950FA-6973-3E46-8753-D3CF89151DA2}" sibTransId="{D4A02C21-EE1D-4646-9AA7-CA46CBAE97BF}"/>
    <dgm:cxn modelId="{934211BB-54BC-A04B-88F4-68F2F7B0AB0B}" srcId="{566F3480-3282-8E46-81C8-81B8C1251A87}" destId="{2DFE667B-09C2-4246-B903-C2561CB0F9F2}" srcOrd="1" destOrd="0" parTransId="{46834258-9C92-AE47-AB12-83A70C4CE3AE}" sibTransId="{3B0757D4-6C98-E14A-964A-55A3E6E0EE80}"/>
    <dgm:cxn modelId="{24B46DBD-2675-A747-A4EB-F9AE9ED1F08D}" type="presOf" srcId="{2DFE667B-09C2-4246-B903-C2561CB0F9F2}" destId="{E4A95F66-DE21-954A-AEA3-B485FA7E3F72}" srcOrd="0" destOrd="0" presId="urn:microsoft.com/office/officeart/2005/8/layout/arrow1"/>
    <dgm:cxn modelId="{A39A7BC6-6F94-5C43-B248-E3069283E52B}" type="presOf" srcId="{A7D7900D-E68B-A840-9D0A-18F71FD7565B}" destId="{769FF3FB-3C7C-364F-85D0-3959F40C7B05}" srcOrd="0" destOrd="0" presId="urn:microsoft.com/office/officeart/2005/8/layout/arrow1"/>
    <dgm:cxn modelId="{674586CB-84A0-7E48-B44D-8DF5864E6A36}" type="presOf" srcId="{2A06E5FA-1348-C143-8332-CE515FADBF3B}" destId="{E4A95F66-DE21-954A-AEA3-B485FA7E3F72}" srcOrd="0" destOrd="3" presId="urn:microsoft.com/office/officeart/2005/8/layout/arrow1"/>
    <dgm:cxn modelId="{A59AA1DC-CA71-7A49-9462-863D1F698704}" srcId="{A7D7900D-E68B-A840-9D0A-18F71FD7565B}" destId="{F03D234A-6632-A741-8DEB-4373C74486E8}" srcOrd="0" destOrd="0" parTransId="{63C718CD-4BE8-6248-A1C2-B387B2425776}" sibTransId="{1DCFCD19-FA2E-1642-A34B-EED11FDA09FF}"/>
    <dgm:cxn modelId="{53FEC6E8-0A51-9D42-A787-F5EB38717338}" type="presOf" srcId="{F03D234A-6632-A741-8DEB-4373C74486E8}" destId="{769FF3FB-3C7C-364F-85D0-3959F40C7B05}" srcOrd="0" destOrd="1" presId="urn:microsoft.com/office/officeart/2005/8/layout/arrow1"/>
    <dgm:cxn modelId="{CC5048EB-7D0A-4348-BB48-DB9DF71074B8}" type="presOf" srcId="{1901B5E8-523B-D04A-97D1-332089AE18EF}" destId="{769FF3FB-3C7C-364F-85D0-3959F40C7B05}" srcOrd="0" destOrd="2" presId="urn:microsoft.com/office/officeart/2005/8/layout/arrow1"/>
    <dgm:cxn modelId="{322EF9FA-8207-FB4F-9795-F84A4A00FC16}" srcId="{566F3480-3282-8E46-81C8-81B8C1251A87}" destId="{A7D7900D-E68B-A840-9D0A-18F71FD7565B}" srcOrd="0" destOrd="0" parTransId="{A438F525-B95D-434F-883D-3A4442DF2D3F}" sibTransId="{F52B1E62-4842-A145-86E2-E1F4E8A8C338}"/>
    <dgm:cxn modelId="{81D335FB-A9A0-E24B-9DF7-589CA484D5CE}" type="presOf" srcId="{566F3480-3282-8E46-81C8-81B8C1251A87}" destId="{39A48B9B-7338-AD4D-A7F0-5EAAB1147BD6}" srcOrd="0" destOrd="0" presId="urn:microsoft.com/office/officeart/2005/8/layout/arrow1"/>
    <dgm:cxn modelId="{A9CD55F9-F141-B041-A825-6A7B3E5348B7}" type="presParOf" srcId="{39A48B9B-7338-AD4D-A7F0-5EAAB1147BD6}" destId="{769FF3FB-3C7C-364F-85D0-3959F40C7B05}" srcOrd="0" destOrd="0" presId="urn:microsoft.com/office/officeart/2005/8/layout/arrow1"/>
    <dgm:cxn modelId="{E373CD4A-0D86-444D-B541-D7E02D301386}" type="presParOf" srcId="{39A48B9B-7338-AD4D-A7F0-5EAAB1147BD6}" destId="{E4A95F66-DE21-954A-AEA3-B485FA7E3F7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0307F3-CFD6-0642-9534-BC02847D39A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94C9E-30E4-8040-91AB-C8B9FFEA98B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b="1" dirty="0">
              <a:solidFill>
                <a:schemeClr val="bg1"/>
              </a:solidFill>
              <a:latin typeface="+mn-lt"/>
            </a:rPr>
            <a:t>Patch management</a:t>
          </a:r>
        </a:p>
      </dgm:t>
    </dgm:pt>
    <dgm:pt modelId="{710309FC-2A6A-D541-B865-131DF1D95212}" type="parTrans" cxnId="{5A3806F4-B250-1C4A-AD7B-26876E3F59FD}">
      <dgm:prSet/>
      <dgm:spPr/>
      <dgm:t>
        <a:bodyPr/>
        <a:lstStyle/>
        <a:p>
          <a:endParaRPr lang="en-US"/>
        </a:p>
      </dgm:t>
    </dgm:pt>
    <dgm:pt modelId="{25DC6DC9-CE00-984E-8EEB-8AA81A18469A}" type="sibTrans" cxnId="{5A3806F4-B250-1C4A-AD7B-26876E3F59FD}">
      <dgm:prSet/>
      <dgm:spPr/>
      <dgm:t>
        <a:bodyPr/>
        <a:lstStyle/>
        <a:p>
          <a:endParaRPr lang="en-US"/>
        </a:p>
      </dgm:t>
    </dgm:pt>
    <dgm:pt modelId="{7F50C5F3-3BAD-F449-8DFA-8E37DBB73A9E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600" b="0" dirty="0">
              <a:solidFill>
                <a:schemeClr val="bg1"/>
              </a:solidFill>
              <a:latin typeface="+mn-lt"/>
            </a:rPr>
            <a:t>“Windows Update” and “Windows Server Update Service” assist with regular maintenance and should be used</a:t>
          </a:r>
        </a:p>
      </dgm:t>
    </dgm:pt>
    <dgm:pt modelId="{13E1CA35-4A28-7044-BD1A-6ADD55D31605}" type="parTrans" cxnId="{FFD21F37-4ABD-444D-A0F1-7CC1F4574D30}">
      <dgm:prSet/>
      <dgm:spPr/>
      <dgm:t>
        <a:bodyPr/>
        <a:lstStyle/>
        <a:p>
          <a:endParaRPr lang="en-US"/>
        </a:p>
      </dgm:t>
    </dgm:pt>
    <dgm:pt modelId="{16D85121-F62A-6F4F-8F36-08A11187ADAF}" type="sibTrans" cxnId="{FFD21F37-4ABD-444D-A0F1-7CC1F4574D30}">
      <dgm:prSet/>
      <dgm:spPr/>
      <dgm:t>
        <a:bodyPr/>
        <a:lstStyle/>
        <a:p>
          <a:endParaRPr lang="en-US"/>
        </a:p>
      </dgm:t>
    </dgm:pt>
    <dgm:pt modelId="{51463EA6-BE23-C142-9C31-ADB4D12FC34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600" b="0" dirty="0">
              <a:solidFill>
                <a:schemeClr val="bg1"/>
              </a:solidFill>
              <a:latin typeface="+mn-lt"/>
            </a:rPr>
            <a:t>Third party applications also provide automatic update support</a:t>
          </a:r>
        </a:p>
      </dgm:t>
    </dgm:pt>
    <dgm:pt modelId="{678FB514-2965-0645-9AEB-4A463EC092C9}" type="parTrans" cxnId="{1C6BD23E-1F2A-5643-BBDF-AFCC85BB7279}">
      <dgm:prSet/>
      <dgm:spPr/>
      <dgm:t>
        <a:bodyPr/>
        <a:lstStyle/>
        <a:p>
          <a:endParaRPr lang="en-US"/>
        </a:p>
      </dgm:t>
    </dgm:pt>
    <dgm:pt modelId="{51E11568-34D5-1D49-BEEB-4E28BF8AD7C7}" type="sibTrans" cxnId="{1C6BD23E-1F2A-5643-BBDF-AFCC85BB7279}">
      <dgm:prSet/>
      <dgm:spPr/>
      <dgm:t>
        <a:bodyPr/>
        <a:lstStyle/>
        <a:p>
          <a:endParaRPr lang="en-US"/>
        </a:p>
      </dgm:t>
    </dgm:pt>
    <dgm:pt modelId="{C4630590-3AD8-574F-914C-5E88B49EFB08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000" b="1" dirty="0">
              <a:solidFill>
                <a:schemeClr val="bg1"/>
              </a:solidFill>
              <a:latin typeface="+mn-lt"/>
            </a:rPr>
            <a:t>Users' administration and access controls</a:t>
          </a:r>
        </a:p>
      </dgm:t>
    </dgm:pt>
    <dgm:pt modelId="{BCFB7BB8-BA92-AD4C-8F29-964BB9FFE0FB}" type="parTrans" cxnId="{FC229FE4-F97A-FD4A-9FBD-5F16CEF92DF4}">
      <dgm:prSet/>
      <dgm:spPr/>
      <dgm:t>
        <a:bodyPr/>
        <a:lstStyle/>
        <a:p>
          <a:endParaRPr lang="en-US"/>
        </a:p>
      </dgm:t>
    </dgm:pt>
    <dgm:pt modelId="{8E741E40-9F74-1847-9B0C-D549FA94D889}" type="sibTrans" cxnId="{FC229FE4-F97A-FD4A-9FBD-5F16CEF92DF4}">
      <dgm:prSet/>
      <dgm:spPr/>
      <dgm:t>
        <a:bodyPr/>
        <a:lstStyle/>
        <a:p>
          <a:endParaRPr lang="en-US"/>
        </a:p>
      </dgm:t>
    </dgm:pt>
    <dgm:pt modelId="{73F42C25-4D6E-F54D-891F-81ED8DD51A87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>
              <a:solidFill>
                <a:schemeClr val="bg1"/>
              </a:solidFill>
              <a:latin typeface="+mn-lt"/>
            </a:rPr>
            <a:t>Systems implement discretionary access controls resources</a:t>
          </a:r>
        </a:p>
      </dgm:t>
    </dgm:pt>
    <dgm:pt modelId="{40A622EB-4F0F-3744-BCE5-43BB14C0A2CC}" type="parTrans" cxnId="{F79747FB-720A-D149-999E-DBE9A063FBFB}">
      <dgm:prSet/>
      <dgm:spPr/>
      <dgm:t>
        <a:bodyPr/>
        <a:lstStyle/>
        <a:p>
          <a:endParaRPr lang="en-US"/>
        </a:p>
      </dgm:t>
    </dgm:pt>
    <dgm:pt modelId="{AAD6EABD-EA5E-DF4D-8C55-2BEAE74EF84C}" type="sibTrans" cxnId="{F79747FB-720A-D149-999E-DBE9A063FBFB}">
      <dgm:prSet/>
      <dgm:spPr/>
      <dgm:t>
        <a:bodyPr/>
        <a:lstStyle/>
        <a:p>
          <a:endParaRPr lang="en-US"/>
        </a:p>
      </dgm:t>
    </dgm:pt>
    <dgm:pt modelId="{D9422439-337A-9446-AC1F-FCFB111FF7B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>
              <a:solidFill>
                <a:schemeClr val="bg1"/>
              </a:solidFill>
              <a:latin typeface="+mn-lt"/>
            </a:rPr>
            <a:t>Vista and later systems include mandatory integrity controls</a:t>
          </a:r>
        </a:p>
      </dgm:t>
    </dgm:pt>
    <dgm:pt modelId="{717D4F1E-17D2-CA4D-8751-63B1F86D39FB}" type="parTrans" cxnId="{BC102D5F-FBBC-DC41-BB6A-025B2711CE2F}">
      <dgm:prSet/>
      <dgm:spPr/>
      <dgm:t>
        <a:bodyPr/>
        <a:lstStyle/>
        <a:p>
          <a:endParaRPr lang="en-US"/>
        </a:p>
      </dgm:t>
    </dgm:pt>
    <dgm:pt modelId="{36FE16A1-B514-3B4A-B205-2F2428396954}" type="sibTrans" cxnId="{BC102D5F-FBBC-DC41-BB6A-025B2711CE2F}">
      <dgm:prSet/>
      <dgm:spPr/>
      <dgm:t>
        <a:bodyPr/>
        <a:lstStyle/>
        <a:p>
          <a:endParaRPr lang="en-US"/>
        </a:p>
      </dgm:t>
    </dgm:pt>
    <dgm:pt modelId="{09DCE2A1-40BB-DE47-BBFF-194DD18B616B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>
              <a:solidFill>
                <a:schemeClr val="bg1"/>
              </a:solidFill>
              <a:latin typeface="+mn-lt"/>
            </a:rPr>
            <a:t>Objects are labeled as being of low, medium, high, or system integrity level </a:t>
          </a:r>
        </a:p>
      </dgm:t>
    </dgm:pt>
    <dgm:pt modelId="{2CFED2FC-0393-1E48-A7AD-F50C81C91C92}" type="parTrans" cxnId="{4B88FC10-2B8F-0C43-B0B2-F47B3E77C1B4}">
      <dgm:prSet/>
      <dgm:spPr/>
      <dgm:t>
        <a:bodyPr/>
        <a:lstStyle/>
        <a:p>
          <a:endParaRPr lang="en-US"/>
        </a:p>
      </dgm:t>
    </dgm:pt>
    <dgm:pt modelId="{FCE40395-719A-064B-8841-86ABA94DBDF1}" type="sibTrans" cxnId="{4B88FC10-2B8F-0C43-B0B2-F47B3E77C1B4}">
      <dgm:prSet/>
      <dgm:spPr/>
      <dgm:t>
        <a:bodyPr/>
        <a:lstStyle/>
        <a:p>
          <a:endParaRPr lang="en-US"/>
        </a:p>
      </dgm:t>
    </dgm:pt>
    <dgm:pt modelId="{ECD4B41E-C1D1-6743-8CDA-39CDBAB7CD2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>
              <a:solidFill>
                <a:schemeClr val="bg1"/>
              </a:solidFill>
              <a:latin typeface="+mn-lt"/>
            </a:rPr>
            <a:t>System ensures the subject’s integrity is equal or higher than the object’s level</a:t>
          </a:r>
        </a:p>
      </dgm:t>
    </dgm:pt>
    <dgm:pt modelId="{ECCCCA9A-E019-C243-A1BB-71C8C9EC63EC}" type="parTrans" cxnId="{207AC635-159A-AD47-A479-69F4D176B42C}">
      <dgm:prSet/>
      <dgm:spPr/>
      <dgm:t>
        <a:bodyPr/>
        <a:lstStyle/>
        <a:p>
          <a:endParaRPr lang="en-US"/>
        </a:p>
      </dgm:t>
    </dgm:pt>
    <dgm:pt modelId="{E3B2115E-C1C5-AE4B-B355-7CAF7540296B}" type="sibTrans" cxnId="{207AC635-159A-AD47-A479-69F4D176B42C}">
      <dgm:prSet/>
      <dgm:spPr/>
      <dgm:t>
        <a:bodyPr/>
        <a:lstStyle/>
        <a:p>
          <a:endParaRPr lang="en-US"/>
        </a:p>
      </dgm:t>
    </dgm:pt>
    <dgm:pt modelId="{AB1E96C8-0817-0443-B7B2-28A33EF2C5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>
            <a:spcAft>
              <a:spcPts val="652"/>
            </a:spcAft>
          </a:pPr>
          <a:r>
            <a:rPr lang="en-US" sz="1400" b="0" dirty="0">
              <a:solidFill>
                <a:schemeClr val="bg1"/>
              </a:solidFill>
              <a:latin typeface="+mn-lt"/>
            </a:rPr>
            <a:t>Implements a form of the Biba Integrity model</a:t>
          </a:r>
        </a:p>
      </dgm:t>
    </dgm:pt>
    <dgm:pt modelId="{223A1E1A-C64E-8C44-ACDA-AE67F583BA75}" type="parTrans" cxnId="{A4D90F02-84DA-1E47-9CF4-C3D1C13A95A4}">
      <dgm:prSet/>
      <dgm:spPr/>
      <dgm:t>
        <a:bodyPr/>
        <a:lstStyle/>
        <a:p>
          <a:endParaRPr lang="en-US"/>
        </a:p>
      </dgm:t>
    </dgm:pt>
    <dgm:pt modelId="{172A4C41-AA77-FD48-9240-A7C8B7D4810A}" type="sibTrans" cxnId="{A4D90F02-84DA-1E47-9CF4-C3D1C13A95A4}">
      <dgm:prSet/>
      <dgm:spPr/>
      <dgm:t>
        <a:bodyPr/>
        <a:lstStyle/>
        <a:p>
          <a:endParaRPr lang="en-US"/>
        </a:p>
      </dgm:t>
    </dgm:pt>
    <dgm:pt modelId="{483115D6-15FA-7E40-A7EA-AC7A8F28CF8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9609163B-D552-C14D-83B9-64799DE8F0B4}" type="parTrans" cxnId="{587D0F7B-8EDD-7B42-A03D-345543A5C816}">
      <dgm:prSet/>
      <dgm:spPr/>
      <dgm:t>
        <a:bodyPr/>
        <a:lstStyle/>
        <a:p>
          <a:endParaRPr lang="en-US"/>
        </a:p>
      </dgm:t>
    </dgm:pt>
    <dgm:pt modelId="{DE50DDB4-ED03-6448-85E7-4EB33C73AEBC}" type="sibTrans" cxnId="{587D0F7B-8EDD-7B42-A03D-345543A5C816}">
      <dgm:prSet/>
      <dgm:spPr/>
      <dgm:t>
        <a:bodyPr/>
        <a:lstStyle/>
        <a:p>
          <a:endParaRPr lang="en-US"/>
        </a:p>
      </dgm:t>
    </dgm:pt>
    <dgm:pt modelId="{DDA69BA1-20E8-FD4A-8B60-7A311DCA8FD9}" type="pres">
      <dgm:prSet presAssocID="{C00307F3-CFD6-0642-9534-BC02847D39A7}" presName="matrix" presStyleCnt="0">
        <dgm:presLayoutVars>
          <dgm:chMax val="1"/>
          <dgm:dir/>
          <dgm:resizeHandles val="exact"/>
        </dgm:presLayoutVars>
      </dgm:prSet>
      <dgm:spPr/>
    </dgm:pt>
    <dgm:pt modelId="{C2708567-6037-E242-B9F5-06D0EEF18EB3}" type="pres">
      <dgm:prSet presAssocID="{C00307F3-CFD6-0642-9534-BC02847D39A7}" presName="diamond" presStyleLbl="bgShp" presStyleIdx="0" presStyleCnt="1" custLinFactNeighborX="-184" custLinFactNeighborY="-5483"/>
      <dgm:spPr>
        <a:solidFill>
          <a:schemeClr val="accent5">
            <a:lumMod val="60000"/>
            <a:lumOff val="40000"/>
          </a:schemeClr>
        </a:solidFill>
      </dgm:spPr>
    </dgm:pt>
    <dgm:pt modelId="{1E3C32AC-3AB8-7644-84FD-2C379A8EBC5B}" type="pres">
      <dgm:prSet presAssocID="{C00307F3-CFD6-0642-9534-BC02847D39A7}" presName="quad1" presStyleLbl="node1" presStyleIdx="0" presStyleCnt="4" custScaleX="147136" custScaleY="201814" custLinFactNeighborX="-61560" custLinFactNeighborY="49710">
        <dgm:presLayoutVars>
          <dgm:chMax val="0"/>
          <dgm:chPref val="0"/>
          <dgm:bulletEnabled val="1"/>
        </dgm:presLayoutVars>
      </dgm:prSet>
      <dgm:spPr/>
    </dgm:pt>
    <dgm:pt modelId="{ECC06976-E14C-B24E-878A-061ED902638F}" type="pres">
      <dgm:prSet presAssocID="{C00307F3-CFD6-0642-9534-BC02847D39A7}" presName="quad2" presStyleLbl="node1" presStyleIdx="1" presStyleCnt="4" custScaleX="156890" custScaleY="213875" custLinFactNeighborX="81047" custLinFactNeighborY="45408">
        <dgm:presLayoutVars>
          <dgm:chMax val="0"/>
          <dgm:chPref val="0"/>
          <dgm:bulletEnabled val="1"/>
        </dgm:presLayoutVars>
      </dgm:prSet>
      <dgm:spPr/>
    </dgm:pt>
    <dgm:pt modelId="{DA1170A3-E034-5240-8746-22A842481499}" type="pres">
      <dgm:prSet presAssocID="{C00307F3-CFD6-0642-9534-BC02847D39A7}" presName="quad3" presStyleLbl="node1" presStyleIdx="2" presStyleCnt="4" custAng="0" custFlipVert="1" custFlipHor="1" custScaleX="56201" custScaleY="40971" custLinFactNeighborX="84573" custLinFactNeighborY="35859">
        <dgm:presLayoutVars>
          <dgm:chMax val="0"/>
          <dgm:chPref val="0"/>
          <dgm:bulletEnabled val="1"/>
        </dgm:presLayoutVars>
      </dgm:prSet>
      <dgm:spPr/>
    </dgm:pt>
    <dgm:pt modelId="{4B56F288-4126-3B43-8C76-924209A4351B}" type="pres">
      <dgm:prSet presAssocID="{C00307F3-CFD6-0642-9534-BC02847D39A7}" presName="quad4" presStyleLbl="node1" presStyleIdx="3" presStyleCnt="4" custAng="0" custFlipVert="1" custFlipHor="1" custScaleX="47958" custScaleY="133147" custLinFactY="-17129" custLinFactNeighborX="-26598" custLinFactNeighborY="-100000">
        <dgm:presLayoutVars>
          <dgm:chMax val="0"/>
          <dgm:chPref val="0"/>
          <dgm:bulletEnabled val="1"/>
        </dgm:presLayoutVars>
      </dgm:prSet>
      <dgm:spPr>
        <a:solidFill>
          <a:schemeClr val="accent3">
            <a:lumMod val="75000"/>
          </a:schemeClr>
        </a:solidFill>
      </dgm:spPr>
    </dgm:pt>
  </dgm:ptLst>
  <dgm:cxnLst>
    <dgm:cxn modelId="{A4D90F02-84DA-1E47-9CF4-C3D1C13A95A4}" srcId="{C4630590-3AD8-574F-914C-5E88B49EFB08}" destId="{AB1E96C8-0817-0443-B7B2-28A33EF2C553}" srcOrd="4" destOrd="0" parTransId="{223A1E1A-C64E-8C44-ACDA-AE67F583BA75}" sibTransId="{172A4C41-AA77-FD48-9240-A7C8B7D4810A}"/>
    <dgm:cxn modelId="{B7C69905-BF82-2240-8374-BA3A505B3A4F}" type="presOf" srcId="{46394C9E-30E4-8040-91AB-C8B9FFEA98BA}" destId="{1E3C32AC-3AB8-7644-84FD-2C379A8EBC5B}" srcOrd="0" destOrd="0" presId="urn:microsoft.com/office/officeart/2005/8/layout/matrix3"/>
    <dgm:cxn modelId="{A8ADD30B-5A8C-9E48-9ECF-D3550DF718D9}" type="presOf" srcId="{73F42C25-4D6E-F54D-891F-81ED8DD51A87}" destId="{ECC06976-E14C-B24E-878A-061ED902638F}" srcOrd="0" destOrd="1" presId="urn:microsoft.com/office/officeart/2005/8/layout/matrix3"/>
    <dgm:cxn modelId="{4B88FC10-2B8F-0C43-B0B2-F47B3E77C1B4}" srcId="{C4630590-3AD8-574F-914C-5E88B49EFB08}" destId="{09DCE2A1-40BB-DE47-BBFF-194DD18B616B}" srcOrd="2" destOrd="0" parTransId="{2CFED2FC-0393-1E48-A7AD-F50C81C91C92}" sibTransId="{FCE40395-719A-064B-8841-86ABA94DBDF1}"/>
    <dgm:cxn modelId="{CD47B916-E860-B049-B8E3-21282E87B4EF}" type="presOf" srcId="{483115D6-15FA-7E40-A7EA-AC7A8F28CF85}" destId="{DA1170A3-E034-5240-8746-22A842481499}" srcOrd="0" destOrd="0" presId="urn:microsoft.com/office/officeart/2005/8/layout/matrix3"/>
    <dgm:cxn modelId="{A104AE2C-2C70-2A4B-BDCD-F5D8B59AB0C6}" type="presOf" srcId="{D9422439-337A-9446-AC1F-FCFB111FF7B0}" destId="{ECC06976-E14C-B24E-878A-061ED902638F}" srcOrd="0" destOrd="2" presId="urn:microsoft.com/office/officeart/2005/8/layout/matrix3"/>
    <dgm:cxn modelId="{207AC635-159A-AD47-A479-69F4D176B42C}" srcId="{C4630590-3AD8-574F-914C-5E88B49EFB08}" destId="{ECD4B41E-C1D1-6743-8CDA-39CDBAB7CD22}" srcOrd="3" destOrd="0" parTransId="{ECCCCA9A-E019-C243-A1BB-71C8C9EC63EC}" sibTransId="{E3B2115E-C1C5-AE4B-B355-7CAF7540296B}"/>
    <dgm:cxn modelId="{FFD21F37-4ABD-444D-A0F1-7CC1F4574D30}" srcId="{46394C9E-30E4-8040-91AB-C8B9FFEA98BA}" destId="{7F50C5F3-3BAD-F449-8DFA-8E37DBB73A9E}" srcOrd="0" destOrd="0" parTransId="{13E1CA35-4A28-7044-BD1A-6ADD55D31605}" sibTransId="{16D85121-F62A-6F4F-8F36-08A11187ADAF}"/>
    <dgm:cxn modelId="{92D8D43D-7A0C-4544-854E-96A46A7CBBA5}" type="presOf" srcId="{C00307F3-CFD6-0642-9534-BC02847D39A7}" destId="{DDA69BA1-20E8-FD4A-8B60-7A311DCA8FD9}" srcOrd="0" destOrd="0" presId="urn:microsoft.com/office/officeart/2005/8/layout/matrix3"/>
    <dgm:cxn modelId="{1C6BD23E-1F2A-5643-BBDF-AFCC85BB7279}" srcId="{46394C9E-30E4-8040-91AB-C8B9FFEA98BA}" destId="{51463EA6-BE23-C142-9C31-ADB4D12FC34D}" srcOrd="1" destOrd="0" parTransId="{678FB514-2965-0645-9AEB-4A463EC092C9}" sibTransId="{51E11568-34D5-1D49-BEEB-4E28BF8AD7C7}"/>
    <dgm:cxn modelId="{BC102D5F-FBBC-DC41-BB6A-025B2711CE2F}" srcId="{C4630590-3AD8-574F-914C-5E88B49EFB08}" destId="{D9422439-337A-9446-AC1F-FCFB111FF7B0}" srcOrd="1" destOrd="0" parTransId="{717D4F1E-17D2-CA4D-8751-63B1F86D39FB}" sibTransId="{36FE16A1-B514-3B4A-B205-2F2428396954}"/>
    <dgm:cxn modelId="{B9E55773-7BC4-5B42-99CD-79EA23DF6F50}" type="presOf" srcId="{AB1E96C8-0817-0443-B7B2-28A33EF2C553}" destId="{ECC06976-E14C-B24E-878A-061ED902638F}" srcOrd="0" destOrd="5" presId="urn:microsoft.com/office/officeart/2005/8/layout/matrix3"/>
    <dgm:cxn modelId="{99763875-1A7F-2648-84F7-1D057EB3FC1D}" type="presOf" srcId="{C4630590-3AD8-574F-914C-5E88B49EFB08}" destId="{ECC06976-E14C-B24E-878A-061ED902638F}" srcOrd="0" destOrd="0" presId="urn:microsoft.com/office/officeart/2005/8/layout/matrix3"/>
    <dgm:cxn modelId="{587D0F7B-8EDD-7B42-A03D-345543A5C816}" srcId="{C00307F3-CFD6-0642-9534-BC02847D39A7}" destId="{483115D6-15FA-7E40-A7EA-AC7A8F28CF85}" srcOrd="2" destOrd="0" parTransId="{9609163B-D552-C14D-83B9-64799DE8F0B4}" sibTransId="{DE50DDB4-ED03-6448-85E7-4EB33C73AEBC}"/>
    <dgm:cxn modelId="{4A7BE39A-CE18-B84F-B710-D04F2F2A7C64}" type="presOf" srcId="{ECD4B41E-C1D1-6743-8CDA-39CDBAB7CD22}" destId="{ECC06976-E14C-B24E-878A-061ED902638F}" srcOrd="0" destOrd="4" presId="urn:microsoft.com/office/officeart/2005/8/layout/matrix3"/>
    <dgm:cxn modelId="{C99B85AD-7FF1-F14B-AD65-B8A35166D044}" type="presOf" srcId="{09DCE2A1-40BB-DE47-BBFF-194DD18B616B}" destId="{ECC06976-E14C-B24E-878A-061ED902638F}" srcOrd="0" destOrd="3" presId="urn:microsoft.com/office/officeart/2005/8/layout/matrix3"/>
    <dgm:cxn modelId="{ED4E7FD2-CB34-304E-B31C-0CAE4FC0DE13}" type="presOf" srcId="{7F50C5F3-3BAD-F449-8DFA-8E37DBB73A9E}" destId="{1E3C32AC-3AB8-7644-84FD-2C379A8EBC5B}" srcOrd="0" destOrd="1" presId="urn:microsoft.com/office/officeart/2005/8/layout/matrix3"/>
    <dgm:cxn modelId="{FC229FE4-F97A-FD4A-9FBD-5F16CEF92DF4}" srcId="{C00307F3-CFD6-0642-9534-BC02847D39A7}" destId="{C4630590-3AD8-574F-914C-5E88B49EFB08}" srcOrd="1" destOrd="0" parTransId="{BCFB7BB8-BA92-AD4C-8F29-964BB9FFE0FB}" sibTransId="{8E741E40-9F74-1847-9B0C-D549FA94D889}"/>
    <dgm:cxn modelId="{5A3806F4-B250-1C4A-AD7B-26876E3F59FD}" srcId="{C00307F3-CFD6-0642-9534-BC02847D39A7}" destId="{46394C9E-30E4-8040-91AB-C8B9FFEA98BA}" srcOrd="0" destOrd="0" parTransId="{710309FC-2A6A-D541-B865-131DF1D95212}" sibTransId="{25DC6DC9-CE00-984E-8EEB-8AA81A18469A}"/>
    <dgm:cxn modelId="{31B48AF5-5ACA-B145-B0B6-4803D7EAF46A}" type="presOf" srcId="{51463EA6-BE23-C142-9C31-ADB4D12FC34D}" destId="{1E3C32AC-3AB8-7644-84FD-2C379A8EBC5B}" srcOrd="0" destOrd="2" presId="urn:microsoft.com/office/officeart/2005/8/layout/matrix3"/>
    <dgm:cxn modelId="{F79747FB-720A-D149-999E-DBE9A063FBFB}" srcId="{C4630590-3AD8-574F-914C-5E88B49EFB08}" destId="{73F42C25-4D6E-F54D-891F-81ED8DD51A87}" srcOrd="0" destOrd="0" parTransId="{40A622EB-4F0F-3744-BCE5-43BB14C0A2CC}" sibTransId="{AAD6EABD-EA5E-DF4D-8C55-2BEAE74EF84C}"/>
    <dgm:cxn modelId="{B35F00AA-B29A-0D41-8EC5-0F8A4C93E957}" type="presParOf" srcId="{DDA69BA1-20E8-FD4A-8B60-7A311DCA8FD9}" destId="{C2708567-6037-E242-B9F5-06D0EEF18EB3}" srcOrd="0" destOrd="0" presId="urn:microsoft.com/office/officeart/2005/8/layout/matrix3"/>
    <dgm:cxn modelId="{81F86B15-1670-D14E-898F-EB63AA49351A}" type="presParOf" srcId="{DDA69BA1-20E8-FD4A-8B60-7A311DCA8FD9}" destId="{1E3C32AC-3AB8-7644-84FD-2C379A8EBC5B}" srcOrd="1" destOrd="0" presId="urn:microsoft.com/office/officeart/2005/8/layout/matrix3"/>
    <dgm:cxn modelId="{3FB87869-FB9A-B146-ABB5-ECF88EBEAD47}" type="presParOf" srcId="{DDA69BA1-20E8-FD4A-8B60-7A311DCA8FD9}" destId="{ECC06976-E14C-B24E-878A-061ED902638F}" srcOrd="2" destOrd="0" presId="urn:microsoft.com/office/officeart/2005/8/layout/matrix3"/>
    <dgm:cxn modelId="{97B74052-0000-BE4F-9FB2-36C49F8F324F}" type="presParOf" srcId="{DDA69BA1-20E8-FD4A-8B60-7A311DCA8FD9}" destId="{DA1170A3-E034-5240-8746-22A842481499}" srcOrd="3" destOrd="0" presId="urn:microsoft.com/office/officeart/2005/8/layout/matrix3"/>
    <dgm:cxn modelId="{33DDA985-84A7-DC4E-9C80-FAC6EDE26A20}" type="presParOf" srcId="{DDA69BA1-20E8-FD4A-8B60-7A311DCA8FD9}" destId="{4B56F288-4126-3B43-8C76-924209A4351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9EDF97-292C-6141-AEB2-32C8E8D26622}" type="doc">
      <dgm:prSet loTypeId="urn:microsoft.com/office/officeart/2005/8/layout/default#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6FCCC-CB0E-AE47-850F-45B1BB99FDC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+mn-lt"/>
            </a:rPr>
            <a:t>Windows systems also define privileges</a:t>
          </a:r>
        </a:p>
      </dgm:t>
    </dgm:pt>
    <dgm:pt modelId="{5C241A00-2AB7-FA47-A48E-1CE444E215E9}" type="parTrans" cxnId="{637762CD-A5C7-8742-B934-2B2E5C7E9345}">
      <dgm:prSet/>
      <dgm:spPr/>
      <dgm:t>
        <a:bodyPr/>
        <a:lstStyle/>
        <a:p>
          <a:endParaRPr lang="en-US"/>
        </a:p>
      </dgm:t>
    </dgm:pt>
    <dgm:pt modelId="{467B2DB9-455A-B24F-BB21-A71451E60E35}" type="sibTrans" cxnId="{637762CD-A5C7-8742-B934-2B2E5C7E9345}">
      <dgm:prSet/>
      <dgm:spPr/>
      <dgm:t>
        <a:bodyPr/>
        <a:lstStyle/>
        <a:p>
          <a:endParaRPr lang="en-US"/>
        </a:p>
      </dgm:t>
    </dgm:pt>
    <dgm:pt modelId="{B3B64772-A945-434C-AF28-C699EF8729D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+mn-lt"/>
            </a:rPr>
            <a:t>System wide and granted to user accounts</a:t>
          </a:r>
        </a:p>
      </dgm:t>
    </dgm:pt>
    <dgm:pt modelId="{09BFE308-16DB-5249-93D7-CD619B1F48FC}" type="parTrans" cxnId="{259B3ABC-47C3-F842-9204-5FA57BBA5FB4}">
      <dgm:prSet/>
      <dgm:spPr/>
      <dgm:t>
        <a:bodyPr/>
        <a:lstStyle/>
        <a:p>
          <a:endParaRPr lang="en-US"/>
        </a:p>
      </dgm:t>
    </dgm:pt>
    <dgm:pt modelId="{DEDC8F70-AB13-DF4C-A00A-A4927C471747}" type="sibTrans" cxnId="{259B3ABC-47C3-F842-9204-5FA57BBA5FB4}">
      <dgm:prSet/>
      <dgm:spPr/>
      <dgm:t>
        <a:bodyPr/>
        <a:lstStyle/>
        <a:p>
          <a:endParaRPr lang="en-US"/>
        </a:p>
      </dgm:t>
    </dgm:pt>
    <dgm:pt modelId="{A008B385-C184-494C-AD0C-77B9EF1F9D63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+mn-lt"/>
            </a:rPr>
            <a:t>Combination of share and NTFS permissions may be used to provide additional security and granularity when accessing files on a shared resource</a:t>
          </a:r>
        </a:p>
      </dgm:t>
    </dgm:pt>
    <dgm:pt modelId="{91BB2198-8350-3B45-9319-7BF87764B62B}" type="parTrans" cxnId="{EBAF2A3A-1888-EA4E-B47F-398A5BECB3D6}">
      <dgm:prSet/>
      <dgm:spPr/>
      <dgm:t>
        <a:bodyPr/>
        <a:lstStyle/>
        <a:p>
          <a:endParaRPr lang="en-US"/>
        </a:p>
      </dgm:t>
    </dgm:pt>
    <dgm:pt modelId="{8AF48C24-003B-9045-844A-A16DB991A7CD}" type="sibTrans" cxnId="{EBAF2A3A-1888-EA4E-B47F-398A5BECB3D6}">
      <dgm:prSet/>
      <dgm:spPr/>
      <dgm:t>
        <a:bodyPr/>
        <a:lstStyle/>
        <a:p>
          <a:endParaRPr lang="en-US"/>
        </a:p>
      </dgm:t>
    </dgm:pt>
    <dgm:pt modelId="{6B3F5276-9F26-8248-9603-6E3626DA6C56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+mn-lt"/>
            </a:rPr>
            <a:t>User Account Control (UAC)</a:t>
          </a:r>
        </a:p>
      </dgm:t>
    </dgm:pt>
    <dgm:pt modelId="{A3646EF5-0FCC-DA4A-83DC-2EFD105B7CFE}" type="parTrans" cxnId="{2BF1D0FD-D837-E94C-8B73-A0D102BB14C2}">
      <dgm:prSet/>
      <dgm:spPr/>
      <dgm:t>
        <a:bodyPr/>
        <a:lstStyle/>
        <a:p>
          <a:endParaRPr lang="en-US"/>
        </a:p>
      </dgm:t>
    </dgm:pt>
    <dgm:pt modelId="{4A572389-AF1C-EE4E-9A68-B1290DFF9E96}" type="sibTrans" cxnId="{2BF1D0FD-D837-E94C-8B73-A0D102BB14C2}">
      <dgm:prSet/>
      <dgm:spPr/>
      <dgm:t>
        <a:bodyPr/>
        <a:lstStyle/>
        <a:p>
          <a:endParaRPr lang="en-US"/>
        </a:p>
      </dgm:t>
    </dgm:pt>
    <dgm:pt modelId="{A1089C7F-46DE-BF4C-A9C0-5E3CF3CC1EF1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+mn-lt"/>
            </a:rPr>
            <a:t>Provided in Vista and later systems</a:t>
          </a:r>
        </a:p>
      </dgm:t>
    </dgm:pt>
    <dgm:pt modelId="{5820991B-0CA7-DC4E-87D3-9C3EA44212A9}" type="parTrans" cxnId="{A891D562-D938-8041-B0EA-82807B0B9509}">
      <dgm:prSet/>
      <dgm:spPr/>
      <dgm:t>
        <a:bodyPr/>
        <a:lstStyle/>
        <a:p>
          <a:endParaRPr lang="en-US"/>
        </a:p>
      </dgm:t>
    </dgm:pt>
    <dgm:pt modelId="{8C3C9A47-65B4-964A-8175-4A62EE409BB6}" type="sibTrans" cxnId="{A891D562-D938-8041-B0EA-82807B0B9509}">
      <dgm:prSet/>
      <dgm:spPr/>
      <dgm:t>
        <a:bodyPr/>
        <a:lstStyle/>
        <a:p>
          <a:endParaRPr lang="en-US"/>
        </a:p>
      </dgm:t>
    </dgm:pt>
    <dgm:pt modelId="{3F551A4D-09E9-3A4D-96C4-335DFE49CF49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+mn-lt"/>
            </a:rPr>
            <a:t>Assists with ensuring users with administrative rights only use them when required, otherwise accesses the system as a normal user </a:t>
          </a:r>
        </a:p>
      </dgm:t>
    </dgm:pt>
    <dgm:pt modelId="{761207FD-A8F3-EE45-BA15-B1C934C1C236}" type="parTrans" cxnId="{AF0B102E-A5ED-0642-B82E-C05B86B032E8}">
      <dgm:prSet/>
      <dgm:spPr/>
      <dgm:t>
        <a:bodyPr/>
        <a:lstStyle/>
        <a:p>
          <a:endParaRPr lang="en-US"/>
        </a:p>
      </dgm:t>
    </dgm:pt>
    <dgm:pt modelId="{A2C12617-F1B5-5547-8D4F-72599CA2AA5E}" type="sibTrans" cxnId="{AF0B102E-A5ED-0642-B82E-C05B86B032E8}">
      <dgm:prSet/>
      <dgm:spPr/>
      <dgm:t>
        <a:bodyPr/>
        <a:lstStyle/>
        <a:p>
          <a:endParaRPr lang="en-US"/>
        </a:p>
      </dgm:t>
    </dgm:pt>
    <dgm:pt modelId="{8C8C806A-5591-F148-A13C-11875B7BB860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+mn-lt"/>
            </a:rPr>
            <a:t>Low Privilege Service Accounts</a:t>
          </a:r>
        </a:p>
      </dgm:t>
    </dgm:pt>
    <dgm:pt modelId="{4CE8087A-FA37-7A43-B8D7-BFB36A54068F}" type="parTrans" cxnId="{BD52444F-A998-EC4E-BC43-4B64C11844F0}">
      <dgm:prSet/>
      <dgm:spPr/>
      <dgm:t>
        <a:bodyPr/>
        <a:lstStyle/>
        <a:p>
          <a:endParaRPr lang="en-US"/>
        </a:p>
      </dgm:t>
    </dgm:pt>
    <dgm:pt modelId="{D7D1335A-4B87-0B4B-B625-6E6ED8D09E5E}" type="sibTrans" cxnId="{BD52444F-A998-EC4E-BC43-4B64C11844F0}">
      <dgm:prSet/>
      <dgm:spPr/>
      <dgm:t>
        <a:bodyPr/>
        <a:lstStyle/>
        <a:p>
          <a:endParaRPr lang="en-US"/>
        </a:p>
      </dgm:t>
    </dgm:pt>
    <dgm:pt modelId="{FCC8D2E6-6E3B-8E44-BBB7-03F73B2EB8D5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0" dirty="0">
              <a:solidFill>
                <a:schemeClr val="bg1"/>
              </a:solidFill>
              <a:latin typeface="+mn-lt"/>
            </a:rPr>
            <a:t>Used for long-lived service processes such as file, print, and DNS services</a:t>
          </a:r>
        </a:p>
      </dgm:t>
    </dgm:pt>
    <dgm:pt modelId="{A3AE9480-6537-8C4D-8A70-5E228871C932}" type="parTrans" cxnId="{C48A5D45-D018-BD43-BAFC-05D314A5F15F}">
      <dgm:prSet/>
      <dgm:spPr/>
      <dgm:t>
        <a:bodyPr/>
        <a:lstStyle/>
        <a:p>
          <a:endParaRPr lang="en-US"/>
        </a:p>
      </dgm:t>
    </dgm:pt>
    <dgm:pt modelId="{4CE96905-990E-B443-91C6-F55BEB8F20DE}" type="sibTrans" cxnId="{C48A5D45-D018-BD43-BAFC-05D314A5F15F}">
      <dgm:prSet/>
      <dgm:spPr/>
      <dgm:t>
        <a:bodyPr/>
        <a:lstStyle/>
        <a:p>
          <a:endParaRPr lang="en-US"/>
        </a:p>
      </dgm:t>
    </dgm:pt>
    <dgm:pt modelId="{1F52C4A3-6695-FF49-85DD-E1517AEECFD9}" type="pres">
      <dgm:prSet presAssocID="{6E9EDF97-292C-6141-AEB2-32C8E8D26622}" presName="diagram" presStyleCnt="0">
        <dgm:presLayoutVars>
          <dgm:dir/>
          <dgm:resizeHandles val="exact"/>
        </dgm:presLayoutVars>
      </dgm:prSet>
      <dgm:spPr/>
    </dgm:pt>
    <dgm:pt modelId="{973AA5E6-271F-E340-8DFA-B9EAF1D883B7}" type="pres">
      <dgm:prSet presAssocID="{78C6FCCC-CB0E-AE47-850F-45B1BB99FDCC}" presName="node" presStyleLbl="node1" presStyleIdx="0" presStyleCnt="4">
        <dgm:presLayoutVars>
          <dgm:bulletEnabled val="1"/>
        </dgm:presLayoutVars>
      </dgm:prSet>
      <dgm:spPr/>
    </dgm:pt>
    <dgm:pt modelId="{7E363F01-4E66-8D42-92B9-F09A8784DFBE}" type="pres">
      <dgm:prSet presAssocID="{467B2DB9-455A-B24F-BB21-A71451E60E35}" presName="sibTrans" presStyleCnt="0"/>
      <dgm:spPr/>
    </dgm:pt>
    <dgm:pt modelId="{263C0909-41F0-C545-8E1C-2F83EDFADBD4}" type="pres">
      <dgm:prSet presAssocID="{A008B385-C184-494C-AD0C-77B9EF1F9D63}" presName="node" presStyleLbl="node1" presStyleIdx="1" presStyleCnt="4">
        <dgm:presLayoutVars>
          <dgm:bulletEnabled val="1"/>
        </dgm:presLayoutVars>
      </dgm:prSet>
      <dgm:spPr/>
    </dgm:pt>
    <dgm:pt modelId="{9873AD2E-42DF-7540-B712-28B1C9B406F4}" type="pres">
      <dgm:prSet presAssocID="{8AF48C24-003B-9045-844A-A16DB991A7CD}" presName="sibTrans" presStyleCnt="0"/>
      <dgm:spPr/>
    </dgm:pt>
    <dgm:pt modelId="{01628D4F-88A1-F741-9FB2-3E50057CAEA6}" type="pres">
      <dgm:prSet presAssocID="{6B3F5276-9F26-8248-9603-6E3626DA6C56}" presName="node" presStyleLbl="node1" presStyleIdx="2" presStyleCnt="4">
        <dgm:presLayoutVars>
          <dgm:bulletEnabled val="1"/>
        </dgm:presLayoutVars>
      </dgm:prSet>
      <dgm:spPr/>
    </dgm:pt>
    <dgm:pt modelId="{5F4EB82F-AB56-2143-AD93-8BDA2EEF2578}" type="pres">
      <dgm:prSet presAssocID="{4A572389-AF1C-EE4E-9A68-B1290DFF9E96}" presName="sibTrans" presStyleCnt="0"/>
      <dgm:spPr/>
    </dgm:pt>
    <dgm:pt modelId="{551A0BA2-FDC7-D645-A442-98D51CCD0646}" type="pres">
      <dgm:prSet presAssocID="{8C8C806A-5591-F148-A13C-11875B7BB860}" presName="node" presStyleLbl="node1" presStyleIdx="3" presStyleCnt="4">
        <dgm:presLayoutVars>
          <dgm:bulletEnabled val="1"/>
        </dgm:presLayoutVars>
      </dgm:prSet>
      <dgm:spPr/>
    </dgm:pt>
  </dgm:ptLst>
  <dgm:cxnLst>
    <dgm:cxn modelId="{86C5DA25-055B-AF44-9CB0-017601168660}" type="presOf" srcId="{A1089C7F-46DE-BF4C-A9C0-5E3CF3CC1EF1}" destId="{01628D4F-88A1-F741-9FB2-3E50057CAEA6}" srcOrd="0" destOrd="1" presId="urn:microsoft.com/office/officeart/2005/8/layout/default#3"/>
    <dgm:cxn modelId="{9A2AC52D-C5F2-0141-B61C-6BF2C290412B}" type="presOf" srcId="{78C6FCCC-CB0E-AE47-850F-45B1BB99FDCC}" destId="{973AA5E6-271F-E340-8DFA-B9EAF1D883B7}" srcOrd="0" destOrd="0" presId="urn:microsoft.com/office/officeart/2005/8/layout/default#3"/>
    <dgm:cxn modelId="{AF0B102E-A5ED-0642-B82E-C05B86B032E8}" srcId="{6B3F5276-9F26-8248-9603-6E3626DA6C56}" destId="{3F551A4D-09E9-3A4D-96C4-335DFE49CF49}" srcOrd="1" destOrd="0" parTransId="{761207FD-A8F3-EE45-BA15-B1C934C1C236}" sibTransId="{A2C12617-F1B5-5547-8D4F-72599CA2AA5E}"/>
    <dgm:cxn modelId="{EBAF2A3A-1888-EA4E-B47F-398A5BECB3D6}" srcId="{6E9EDF97-292C-6141-AEB2-32C8E8D26622}" destId="{A008B385-C184-494C-AD0C-77B9EF1F9D63}" srcOrd="1" destOrd="0" parTransId="{91BB2198-8350-3B45-9319-7BF87764B62B}" sibTransId="{8AF48C24-003B-9045-844A-A16DB991A7CD}"/>
    <dgm:cxn modelId="{A891D562-D938-8041-B0EA-82807B0B9509}" srcId="{6B3F5276-9F26-8248-9603-6E3626DA6C56}" destId="{A1089C7F-46DE-BF4C-A9C0-5E3CF3CC1EF1}" srcOrd="0" destOrd="0" parTransId="{5820991B-0CA7-DC4E-87D3-9C3EA44212A9}" sibTransId="{8C3C9A47-65B4-964A-8175-4A62EE409BB6}"/>
    <dgm:cxn modelId="{C48A5D45-D018-BD43-BAFC-05D314A5F15F}" srcId="{8C8C806A-5591-F148-A13C-11875B7BB860}" destId="{FCC8D2E6-6E3B-8E44-BBB7-03F73B2EB8D5}" srcOrd="0" destOrd="0" parTransId="{A3AE9480-6537-8C4D-8A70-5E228871C932}" sibTransId="{4CE96905-990E-B443-91C6-F55BEB8F20DE}"/>
    <dgm:cxn modelId="{3C0A264B-06B4-1F46-87BE-E772F9535664}" type="presOf" srcId="{6B3F5276-9F26-8248-9603-6E3626DA6C56}" destId="{01628D4F-88A1-F741-9FB2-3E50057CAEA6}" srcOrd="0" destOrd="0" presId="urn:microsoft.com/office/officeart/2005/8/layout/default#3"/>
    <dgm:cxn modelId="{BD52444F-A998-EC4E-BC43-4B64C11844F0}" srcId="{6E9EDF97-292C-6141-AEB2-32C8E8D26622}" destId="{8C8C806A-5591-F148-A13C-11875B7BB860}" srcOrd="3" destOrd="0" parTransId="{4CE8087A-FA37-7A43-B8D7-BFB36A54068F}" sibTransId="{D7D1335A-4B87-0B4B-B625-6E6ED8D09E5E}"/>
    <dgm:cxn modelId="{908A717D-0DEF-0D4F-BF8E-08BB7A5E6EEC}" type="presOf" srcId="{B3B64772-A945-434C-AF28-C699EF8729DC}" destId="{973AA5E6-271F-E340-8DFA-B9EAF1D883B7}" srcOrd="0" destOrd="1" presId="urn:microsoft.com/office/officeart/2005/8/layout/default#3"/>
    <dgm:cxn modelId="{D706217E-472B-354C-94DA-11AE18B9B010}" type="presOf" srcId="{FCC8D2E6-6E3B-8E44-BBB7-03F73B2EB8D5}" destId="{551A0BA2-FDC7-D645-A442-98D51CCD0646}" srcOrd="0" destOrd="1" presId="urn:microsoft.com/office/officeart/2005/8/layout/default#3"/>
    <dgm:cxn modelId="{316B8686-27E9-BC44-AD70-85A100E48264}" type="presOf" srcId="{6E9EDF97-292C-6141-AEB2-32C8E8D26622}" destId="{1F52C4A3-6695-FF49-85DD-E1517AEECFD9}" srcOrd="0" destOrd="0" presId="urn:microsoft.com/office/officeart/2005/8/layout/default#3"/>
    <dgm:cxn modelId="{13266D99-9188-2347-A041-7C808801911D}" type="presOf" srcId="{8C8C806A-5591-F148-A13C-11875B7BB860}" destId="{551A0BA2-FDC7-D645-A442-98D51CCD0646}" srcOrd="0" destOrd="0" presId="urn:microsoft.com/office/officeart/2005/8/layout/default#3"/>
    <dgm:cxn modelId="{259B3ABC-47C3-F842-9204-5FA57BBA5FB4}" srcId="{78C6FCCC-CB0E-AE47-850F-45B1BB99FDCC}" destId="{B3B64772-A945-434C-AF28-C699EF8729DC}" srcOrd="0" destOrd="0" parTransId="{09BFE308-16DB-5249-93D7-CD619B1F48FC}" sibTransId="{DEDC8F70-AB13-DF4C-A00A-A4927C471747}"/>
    <dgm:cxn modelId="{637762CD-A5C7-8742-B934-2B2E5C7E9345}" srcId="{6E9EDF97-292C-6141-AEB2-32C8E8D26622}" destId="{78C6FCCC-CB0E-AE47-850F-45B1BB99FDCC}" srcOrd="0" destOrd="0" parTransId="{5C241A00-2AB7-FA47-A48E-1CE444E215E9}" sibTransId="{467B2DB9-455A-B24F-BB21-A71451E60E35}"/>
    <dgm:cxn modelId="{9548B6CD-A4B9-C04C-B645-9EA8B1335542}" type="presOf" srcId="{3F551A4D-09E9-3A4D-96C4-335DFE49CF49}" destId="{01628D4F-88A1-F741-9FB2-3E50057CAEA6}" srcOrd="0" destOrd="2" presId="urn:microsoft.com/office/officeart/2005/8/layout/default#3"/>
    <dgm:cxn modelId="{7774E3F3-6657-664A-BAA9-778709F4CA05}" type="presOf" srcId="{A008B385-C184-494C-AD0C-77B9EF1F9D63}" destId="{263C0909-41F0-C545-8E1C-2F83EDFADBD4}" srcOrd="0" destOrd="0" presId="urn:microsoft.com/office/officeart/2005/8/layout/default#3"/>
    <dgm:cxn modelId="{2BF1D0FD-D837-E94C-8B73-A0D102BB14C2}" srcId="{6E9EDF97-292C-6141-AEB2-32C8E8D26622}" destId="{6B3F5276-9F26-8248-9603-6E3626DA6C56}" srcOrd="2" destOrd="0" parTransId="{A3646EF5-0FCC-DA4A-83DC-2EFD105B7CFE}" sibTransId="{4A572389-AF1C-EE4E-9A68-B1290DFF9E96}"/>
    <dgm:cxn modelId="{10ACEF65-107A-C24A-8070-0DD11EFF7243}" type="presParOf" srcId="{1F52C4A3-6695-FF49-85DD-E1517AEECFD9}" destId="{973AA5E6-271F-E340-8DFA-B9EAF1D883B7}" srcOrd="0" destOrd="0" presId="urn:microsoft.com/office/officeart/2005/8/layout/default#3"/>
    <dgm:cxn modelId="{15C8C456-E622-8B40-B15C-BB9C1BE9F966}" type="presParOf" srcId="{1F52C4A3-6695-FF49-85DD-E1517AEECFD9}" destId="{7E363F01-4E66-8D42-92B9-F09A8784DFBE}" srcOrd="1" destOrd="0" presId="urn:microsoft.com/office/officeart/2005/8/layout/default#3"/>
    <dgm:cxn modelId="{61D65974-F37D-A64F-898E-D3BBBC7F268A}" type="presParOf" srcId="{1F52C4A3-6695-FF49-85DD-E1517AEECFD9}" destId="{263C0909-41F0-C545-8E1C-2F83EDFADBD4}" srcOrd="2" destOrd="0" presId="urn:microsoft.com/office/officeart/2005/8/layout/default#3"/>
    <dgm:cxn modelId="{267B6037-F269-9243-840C-C419DABC9239}" type="presParOf" srcId="{1F52C4A3-6695-FF49-85DD-E1517AEECFD9}" destId="{9873AD2E-42DF-7540-B712-28B1C9B406F4}" srcOrd="3" destOrd="0" presId="urn:microsoft.com/office/officeart/2005/8/layout/default#3"/>
    <dgm:cxn modelId="{FA25C02F-5226-B244-B960-04A2DE8CEA33}" type="presParOf" srcId="{1F52C4A3-6695-FF49-85DD-E1517AEECFD9}" destId="{01628D4F-88A1-F741-9FB2-3E50057CAEA6}" srcOrd="4" destOrd="0" presId="urn:microsoft.com/office/officeart/2005/8/layout/default#3"/>
    <dgm:cxn modelId="{C1F244A8-7375-D04C-B98B-8F2E98C17D80}" type="presParOf" srcId="{1F52C4A3-6695-FF49-85DD-E1517AEECFD9}" destId="{5F4EB82F-AB56-2143-AD93-8BDA2EEF2578}" srcOrd="5" destOrd="0" presId="urn:microsoft.com/office/officeart/2005/8/layout/default#3"/>
    <dgm:cxn modelId="{A891B995-1804-1646-BE91-E10B43D2E03E}" type="presParOf" srcId="{1F52C4A3-6695-FF49-85DD-E1517AEECFD9}" destId="{551A0BA2-FDC7-D645-A442-98D51CCD0646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C87E4-397B-414E-ABB1-3356E6BB1D00}">
      <dsp:nvSpPr>
        <dsp:cNvPr id="0" name=""/>
        <dsp:cNvSpPr/>
      </dsp:nvSpPr>
      <dsp:spPr>
        <a:xfrm>
          <a:off x="3279349" y="1110611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BF9F1B-B8E7-E946-BFFF-1AAA17EECBC1}">
      <dsp:nvSpPr>
        <dsp:cNvPr id="0" name=""/>
        <dsp:cNvSpPr/>
      </dsp:nvSpPr>
      <dsp:spPr>
        <a:xfrm>
          <a:off x="2939642" y="152395"/>
          <a:ext cx="2349104" cy="11102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The first step in deploying a new system is planning</a:t>
          </a:r>
        </a:p>
      </dsp:txBody>
      <dsp:txXfrm>
        <a:off x="2939642" y="152395"/>
        <a:ext cx="2349104" cy="1110234"/>
      </dsp:txXfrm>
    </dsp:sp>
    <dsp:sp modelId="{11B23105-67F4-754E-A1F7-F87B4FE02CA2}">
      <dsp:nvSpPr>
        <dsp:cNvPr id="0" name=""/>
        <dsp:cNvSpPr/>
      </dsp:nvSpPr>
      <dsp:spPr>
        <a:xfrm>
          <a:off x="3908356" y="1567461"/>
          <a:ext cx="1653539" cy="165354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7A17EC-87EF-4047-BC32-51D839B34336}">
      <dsp:nvSpPr>
        <dsp:cNvPr id="0" name=""/>
        <dsp:cNvSpPr/>
      </dsp:nvSpPr>
      <dsp:spPr>
        <a:xfrm>
          <a:off x="5679803" y="918963"/>
          <a:ext cx="1747110" cy="18242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Planning should include a wide security assessment of the organization</a:t>
          </a:r>
        </a:p>
      </dsp:txBody>
      <dsp:txXfrm>
        <a:off x="5679803" y="918963"/>
        <a:ext cx="1747110" cy="1824238"/>
      </dsp:txXfrm>
    </dsp:sp>
    <dsp:sp modelId="{09829E73-DC86-7749-A1FC-42A16E863CA5}">
      <dsp:nvSpPr>
        <dsp:cNvPr id="0" name=""/>
        <dsp:cNvSpPr/>
      </dsp:nvSpPr>
      <dsp:spPr>
        <a:xfrm>
          <a:off x="3668262" y="2307302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D2233C-6B3F-DA42-9069-B481FA93AB00}">
      <dsp:nvSpPr>
        <dsp:cNvPr id="0" name=""/>
        <dsp:cNvSpPr/>
      </dsp:nvSpPr>
      <dsp:spPr>
        <a:xfrm>
          <a:off x="5524205" y="2895595"/>
          <a:ext cx="1719681" cy="15239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Aim is to maximize security while minimizing costs</a:t>
          </a:r>
        </a:p>
      </dsp:txBody>
      <dsp:txXfrm>
        <a:off x="5524205" y="2895595"/>
        <a:ext cx="1719681" cy="1523985"/>
      </dsp:txXfrm>
    </dsp:sp>
    <dsp:sp modelId="{C475AA03-A737-D645-8045-485FBC01362A}">
      <dsp:nvSpPr>
        <dsp:cNvPr id="0" name=""/>
        <dsp:cNvSpPr/>
      </dsp:nvSpPr>
      <dsp:spPr>
        <a:xfrm>
          <a:off x="2890437" y="2307302"/>
          <a:ext cx="1653539" cy="1653540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10702E-5756-FD4F-9596-8A3BB5D88981}">
      <dsp:nvSpPr>
        <dsp:cNvPr id="0" name=""/>
        <dsp:cNvSpPr/>
      </dsp:nvSpPr>
      <dsp:spPr>
        <a:xfrm>
          <a:off x="304805" y="2438397"/>
          <a:ext cx="2228999" cy="2148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Planning process needs to determine security requirements for the system, applications, data, and users</a:t>
          </a:r>
        </a:p>
      </dsp:txBody>
      <dsp:txXfrm>
        <a:off x="304805" y="2438397"/>
        <a:ext cx="2228999" cy="2148091"/>
      </dsp:txXfrm>
    </dsp:sp>
    <dsp:sp modelId="{72278855-DE77-9447-A145-9696EDFF2B37}">
      <dsp:nvSpPr>
        <dsp:cNvPr id="0" name=""/>
        <dsp:cNvSpPr/>
      </dsp:nvSpPr>
      <dsp:spPr>
        <a:xfrm>
          <a:off x="2650343" y="1567461"/>
          <a:ext cx="1653539" cy="165354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29BAE2-B9CC-2844-B958-93F767A72471}">
      <dsp:nvSpPr>
        <dsp:cNvPr id="0" name=""/>
        <dsp:cNvSpPr/>
      </dsp:nvSpPr>
      <dsp:spPr>
        <a:xfrm>
          <a:off x="833158" y="656840"/>
          <a:ext cx="1712390" cy="1552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Plan needs to identify appropriate personnel and training to install and manage the system</a:t>
          </a:r>
        </a:p>
      </dsp:txBody>
      <dsp:txXfrm>
        <a:off x="833158" y="656840"/>
        <a:ext cx="1712390" cy="15529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7657-193F-A04D-8EC7-FD2453DF97B5}">
      <dsp:nvSpPr>
        <dsp:cNvPr id="0" name=""/>
        <dsp:cNvSpPr/>
      </dsp:nvSpPr>
      <dsp:spPr>
        <a:xfrm>
          <a:off x="0" y="94500"/>
          <a:ext cx="7191020" cy="243049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>
          <a:solidFill>
            <a:schemeClr val="accent5">
              <a:lumMod val="50000"/>
            </a:schemeClr>
          </a:solidFill>
        </a:ln>
        <a:effectLst>
          <a:outerShdw blurRad="50800" dist="38100" dir="2700000" algn="tl" rotWithShape="0">
            <a:schemeClr val="accent2">
              <a:alpha val="4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</a:rPr>
            <a:t>Application and service configuration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0" y="94500"/>
        <a:ext cx="7191020" cy="1620328"/>
      </dsp:txXfrm>
    </dsp:sp>
    <dsp:sp modelId="{A27CD15A-F5FB-5B4D-9DEF-6C7F2D098E25}">
      <dsp:nvSpPr>
        <dsp:cNvPr id="0" name=""/>
        <dsp:cNvSpPr/>
      </dsp:nvSpPr>
      <dsp:spPr>
        <a:xfrm>
          <a:off x="1392392" y="1603178"/>
          <a:ext cx="7191020" cy="345600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>
          <a:innerShdw blurRad="63500" dist="50800" dir="13500000">
            <a:srgbClr val="000000">
              <a:alpha val="50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>
              <a:latin typeface="+mn-lt"/>
            </a:rPr>
            <a:t>Much of the configuration information is centralized in the Registry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</a:rPr>
            <a:t>Forms a database of keys and values that may be queried and interpreted by applications</a:t>
          </a: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dirty="0">
              <a:latin typeface="+mn-lt"/>
            </a:rPr>
            <a:t>Registry keys can be directly modified using the “Registry Editor”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n-lt"/>
            </a:rPr>
            <a:t>More useful for making bulk changes</a:t>
          </a:r>
        </a:p>
      </dsp:txBody>
      <dsp:txXfrm>
        <a:off x="1493615" y="1704401"/>
        <a:ext cx="6988574" cy="32535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09849-CFCD-E947-AB6D-364D85D31610}">
      <dsp:nvSpPr>
        <dsp:cNvPr id="0" name=""/>
        <dsp:cNvSpPr/>
      </dsp:nvSpPr>
      <dsp:spPr>
        <a:xfrm>
          <a:off x="0" y="431160"/>
          <a:ext cx="10169126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237" tIns="354076" rIns="78923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Essential that anti-virus, anti-spyware, personal firewall, and other malware and attack detection and handling software packages are installed and configured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Current generation Windows systems include basic firewall and malware countermeasure capabilities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Important to ensure the set of products in use are compatible</a:t>
          </a:r>
        </a:p>
      </dsp:txBody>
      <dsp:txXfrm>
        <a:off x="0" y="431160"/>
        <a:ext cx="10169126" cy="1767150"/>
      </dsp:txXfrm>
    </dsp:sp>
    <dsp:sp modelId="{725D33C2-E21A-D047-AC65-73E1716F7132}">
      <dsp:nvSpPr>
        <dsp:cNvPr id="0" name=""/>
        <dsp:cNvSpPr/>
      </dsp:nvSpPr>
      <dsp:spPr>
        <a:xfrm>
          <a:off x="375428" y="186563"/>
          <a:ext cx="4390337" cy="50184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058" tIns="0" rIns="269058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</a:rPr>
            <a:t>Other security controls</a:t>
          </a:r>
        </a:p>
      </dsp:txBody>
      <dsp:txXfrm>
        <a:off x="399926" y="211061"/>
        <a:ext cx="4341341" cy="452844"/>
      </dsp:txXfrm>
    </dsp:sp>
    <dsp:sp modelId="{A3819E6F-47C7-474A-B580-9CD367FA3113}">
      <dsp:nvSpPr>
        <dsp:cNvPr id="0" name=""/>
        <dsp:cNvSpPr/>
      </dsp:nvSpPr>
      <dsp:spPr>
        <a:xfrm>
          <a:off x="0" y="2832649"/>
          <a:ext cx="10169126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237" tIns="354076" rIns="78923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Encrypting files and directories using the Encrypting File System (EFS)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Full-disk encryption with AES using BitLocker</a:t>
          </a:r>
        </a:p>
      </dsp:txBody>
      <dsp:txXfrm>
        <a:off x="0" y="2832649"/>
        <a:ext cx="10169126" cy="990675"/>
      </dsp:txXfrm>
    </dsp:sp>
    <dsp:sp modelId="{0018AE90-7C7E-9A44-8084-388923639138}">
      <dsp:nvSpPr>
        <dsp:cNvPr id="0" name=""/>
        <dsp:cNvSpPr/>
      </dsp:nvSpPr>
      <dsp:spPr>
        <a:xfrm>
          <a:off x="209587" y="2284620"/>
          <a:ext cx="9682507" cy="793459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058" tIns="0" rIns="269058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</a:rPr>
            <a:t>Windows systems also support a range of cryptographic functions:</a:t>
          </a:r>
        </a:p>
      </dsp:txBody>
      <dsp:txXfrm>
        <a:off x="248320" y="2323353"/>
        <a:ext cx="9605041" cy="715993"/>
      </dsp:txXfrm>
    </dsp:sp>
    <dsp:sp modelId="{A40F8635-CFC0-7948-B1D5-2FDEBA768213}">
      <dsp:nvSpPr>
        <dsp:cNvPr id="0" name=""/>
        <dsp:cNvSpPr/>
      </dsp:nvSpPr>
      <dsp:spPr>
        <a:xfrm>
          <a:off x="0" y="4386498"/>
          <a:ext cx="10169126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237" tIns="354076" rIns="78923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n-lt"/>
            </a:rPr>
            <a:t>Free, easy to use tool that checks for compliance with Microsoft’s security recommendations</a:t>
          </a:r>
        </a:p>
      </dsp:txBody>
      <dsp:txXfrm>
        <a:off x="0" y="4386498"/>
        <a:ext cx="10169126" cy="722925"/>
      </dsp:txXfrm>
    </dsp:sp>
    <dsp:sp modelId="{2BE901D1-398D-E348-AEF0-1A88CD753E41}">
      <dsp:nvSpPr>
        <dsp:cNvPr id="0" name=""/>
        <dsp:cNvSpPr/>
      </dsp:nvSpPr>
      <dsp:spPr>
        <a:xfrm>
          <a:off x="209590" y="3780787"/>
          <a:ext cx="7118388" cy="722293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9058" tIns="0" rIns="269058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n-lt"/>
            </a:rPr>
            <a:t>“Microsoft Baseline Security Analyzer”</a:t>
          </a:r>
        </a:p>
      </dsp:txBody>
      <dsp:txXfrm>
        <a:off x="244849" y="3816046"/>
        <a:ext cx="7047870" cy="6517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9DE94-C704-6744-8045-4E1EECC5B2E7}">
      <dsp:nvSpPr>
        <dsp:cNvPr id="0" name=""/>
        <dsp:cNvSpPr/>
      </dsp:nvSpPr>
      <dsp:spPr>
        <a:xfrm rot="5400000">
          <a:off x="-712879" y="712879"/>
          <a:ext cx="4752528" cy="3326769"/>
        </a:xfrm>
        <a:prstGeom prst="chevron">
          <a:avLst/>
        </a:prstGeom>
        <a:solidFill>
          <a:schemeClr val="accent3">
            <a:lumMod val="75000"/>
          </a:schemeClr>
        </a:solidFill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The principal functions performed by a hypervisor are:</a:t>
          </a:r>
        </a:p>
      </dsp:txBody>
      <dsp:txXfrm rot="-5400000">
        <a:off x="1" y="1663385"/>
        <a:ext cx="3326769" cy="1425759"/>
      </dsp:txXfrm>
    </dsp:sp>
    <dsp:sp modelId="{6613E288-948E-BE44-87CD-280F7B5F7677}">
      <dsp:nvSpPr>
        <dsp:cNvPr id="0" name=""/>
        <dsp:cNvSpPr/>
      </dsp:nvSpPr>
      <dsp:spPr>
        <a:xfrm rot="5400000">
          <a:off x="4511301" y="-1184531"/>
          <a:ext cx="3089143" cy="54582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Execution management of VMs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Device emulation and access control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Execution of privileged operations by hypervisor for guest VMs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Management of VMs (also called VM lifecycle management)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Administration of hypervisor platform and hypervisor software</a:t>
          </a:r>
        </a:p>
      </dsp:txBody>
      <dsp:txXfrm rot="-5400000">
        <a:off x="3326770" y="150800"/>
        <a:ext cx="5307406" cy="27875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CF91C-4B63-824E-9398-031486FE3CE8}">
      <dsp:nvSpPr>
        <dsp:cNvPr id="0" name=""/>
        <dsp:cNvSpPr/>
      </dsp:nvSpPr>
      <dsp:spPr>
        <a:xfrm>
          <a:off x="0" y="81850"/>
          <a:ext cx="8229600" cy="1264770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SDNs enable network segments to logically span multiple servers within and between data centers, while using the same underlying physical network</a:t>
          </a:r>
        </a:p>
      </dsp:txBody>
      <dsp:txXfrm>
        <a:off x="61741" y="143591"/>
        <a:ext cx="8106118" cy="1141288"/>
      </dsp:txXfrm>
    </dsp:sp>
    <dsp:sp modelId="{C614B176-3AD7-6642-B3BB-0E9FE6EEA60C}">
      <dsp:nvSpPr>
        <dsp:cNvPr id="0" name=""/>
        <dsp:cNvSpPr/>
      </dsp:nvSpPr>
      <dsp:spPr>
        <a:xfrm>
          <a:off x="0" y="1412860"/>
          <a:ext cx="8229600" cy="1264770"/>
        </a:xfrm>
        <a:prstGeom prst="round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There are several possible approaches to providing SDNs, including the use of overlay networks</a:t>
          </a:r>
        </a:p>
      </dsp:txBody>
      <dsp:txXfrm>
        <a:off x="61741" y="1474601"/>
        <a:ext cx="8106118" cy="1141288"/>
      </dsp:txXfrm>
    </dsp:sp>
    <dsp:sp modelId="{E916D42F-418E-334D-B7D4-0A47C9A5FAB0}">
      <dsp:nvSpPr>
        <dsp:cNvPr id="0" name=""/>
        <dsp:cNvSpPr/>
      </dsp:nvSpPr>
      <dsp:spPr>
        <a:xfrm>
          <a:off x="0" y="2677631"/>
          <a:ext cx="8229600" cy="223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These abstract all layer 2 and 3 addresses from the underlying physical network into whatever logical network structure is required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This structure can be easily changed and extended as needed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The IETF standard DOVE (Distributed Overlay Virtual Network) which uses VXLAN (Virtual Extended Local Area Network) can be used to implement such an overlay network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With this flexible structure, it is possible to locate virtual servers, virtual IDS, and virtual firewalls anywhere within the network as required</a:t>
          </a:r>
        </a:p>
      </dsp:txBody>
      <dsp:txXfrm>
        <a:off x="0" y="2677631"/>
        <a:ext cx="8229600" cy="22376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E744-328C-6745-84A4-BD5D2086F5A5}">
      <dsp:nvSpPr>
        <dsp:cNvPr id="0" name=""/>
        <dsp:cNvSpPr/>
      </dsp:nvSpPr>
      <dsp:spPr>
        <a:xfrm>
          <a:off x="2335028" y="0"/>
          <a:ext cx="6038849" cy="4824536"/>
        </a:xfrm>
        <a:prstGeom prst="nonIsoscelesTrapezoid">
          <a:avLst>
            <a:gd name="adj1" fmla="val 62418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"/>
          </a:pPr>
          <a:r>
            <a:rPr lang="en-US" sz="1800" b="1" kern="1200" dirty="0"/>
            <a:t>Carefully plan the security of the virtualized system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"/>
          </a:pPr>
          <a:r>
            <a:rPr lang="en-US" sz="1800" b="1" kern="1200" dirty="0"/>
            <a:t>Secure all elements of a full virtualization solution and maintain their security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"/>
          </a:pPr>
          <a:r>
            <a:rPr lang="en-US" sz="1800" b="1" kern="1200" dirty="0"/>
            <a:t>Ensure that the hypervisor is properly secured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"/>
          </a:pPr>
          <a:r>
            <a:rPr lang="en-US" sz="1800" b="1" kern="1200" dirty="0"/>
            <a:t>Restrict and protect administrator access to the virtualization solution	</a:t>
          </a:r>
        </a:p>
      </dsp:txBody>
      <dsp:txXfrm>
        <a:off x="5346402" y="0"/>
        <a:ext cx="3027474" cy="4824536"/>
      </dsp:txXfrm>
    </dsp:sp>
    <dsp:sp modelId="{0F70B7F1-B9BD-9340-A91F-8AB847AA4215}">
      <dsp:nvSpPr>
        <dsp:cNvPr id="0" name=""/>
        <dsp:cNvSpPr/>
      </dsp:nvSpPr>
      <dsp:spPr>
        <a:xfrm rot="10800000">
          <a:off x="0" y="0"/>
          <a:ext cx="5636269" cy="4824536"/>
        </a:xfrm>
        <a:prstGeom prst="trapezoid">
          <a:avLst>
            <a:gd name="adj" fmla="val 6241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Organizations </a:t>
          </a:r>
        </a:p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using </a:t>
          </a:r>
        </a:p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virtualization </a:t>
          </a:r>
        </a:p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3000" b="1" kern="1200" dirty="0">
              <a:solidFill>
                <a:schemeClr val="bg1"/>
              </a:solidFill>
            </a:rPr>
            <a:t>should:</a:t>
          </a:r>
        </a:p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US" sz="3000" b="1" kern="1200" dirty="0"/>
        </a:p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US" sz="3000" b="1" kern="1200" dirty="0"/>
        </a:p>
        <a:p>
          <a:pPr marL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  <a:buNone/>
          </a:pPr>
          <a:endParaRPr lang="en-US" sz="3000" kern="1200" dirty="0"/>
        </a:p>
      </dsp:txBody>
      <dsp:txXfrm rot="-10800000">
        <a:off x="0" y="0"/>
        <a:ext cx="5636269" cy="4824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84A83-10D6-2349-951F-D56C4F060D39}">
      <dsp:nvSpPr>
        <dsp:cNvPr id="0" name=""/>
        <dsp:cNvSpPr/>
      </dsp:nvSpPr>
      <dsp:spPr>
        <a:xfrm>
          <a:off x="3795498" y="2426258"/>
          <a:ext cx="2901100" cy="2901100"/>
        </a:xfrm>
        <a:prstGeom prst="gear9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Systems manage access to hardware resources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378748" y="3105827"/>
        <a:ext cx="1734600" cy="1491225"/>
      </dsp:txXfrm>
    </dsp:sp>
    <dsp:sp modelId="{37A98263-27E8-5B4F-99F6-45031ED582BC}">
      <dsp:nvSpPr>
        <dsp:cNvPr id="0" name=""/>
        <dsp:cNvSpPr/>
      </dsp:nvSpPr>
      <dsp:spPr>
        <a:xfrm>
          <a:off x="2021681" y="1773817"/>
          <a:ext cx="2109891" cy="2109891"/>
        </a:xfrm>
        <a:prstGeom prst="gear6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Access must be limited to just the appropriate guest OSs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2552852" y="2308199"/>
        <a:ext cx="1047549" cy="1041127"/>
      </dsp:txXfrm>
    </dsp:sp>
    <dsp:sp modelId="{1147A6FC-C906-D24F-860F-5FC85EEBF2F2}">
      <dsp:nvSpPr>
        <dsp:cNvPr id="0" name=""/>
        <dsp:cNvSpPr/>
      </dsp:nvSpPr>
      <dsp:spPr>
        <a:xfrm rot="20700000">
          <a:off x="3275192" y="229311"/>
          <a:ext cx="2465493" cy="2178508"/>
        </a:xfrm>
        <a:prstGeom prst="gear6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Access to VM image and snapshots must be carefully controlled</a:t>
          </a:r>
        </a:p>
      </dsp:txBody>
      <dsp:txXfrm rot="-20700000">
        <a:off x="3832969" y="690100"/>
        <a:ext cx="1349940" cy="1256930"/>
      </dsp:txXfrm>
    </dsp:sp>
    <dsp:sp modelId="{DA01A818-FC39-6142-9B2D-A63DA7B15D74}">
      <dsp:nvSpPr>
        <dsp:cNvPr id="0" name=""/>
        <dsp:cNvSpPr/>
      </dsp:nvSpPr>
      <dsp:spPr>
        <a:xfrm>
          <a:off x="3579012" y="1981605"/>
          <a:ext cx="3713408" cy="3713408"/>
        </a:xfrm>
        <a:prstGeom prst="circularArrow">
          <a:avLst>
            <a:gd name="adj1" fmla="val 4687"/>
            <a:gd name="adj2" fmla="val 299029"/>
            <a:gd name="adj3" fmla="val 2537082"/>
            <a:gd name="adj4" fmla="val 15816932"/>
            <a:gd name="adj5" fmla="val 5469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8A0F2-6333-B84F-9E06-8C7B6EC1F032}">
      <dsp:nvSpPr>
        <dsp:cNvPr id="0" name=""/>
        <dsp:cNvSpPr/>
      </dsp:nvSpPr>
      <dsp:spPr>
        <a:xfrm>
          <a:off x="1728473" y="1269068"/>
          <a:ext cx="2698023" cy="26980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D8B75-79AD-8F4E-9FA9-4E1E7186043E}">
      <dsp:nvSpPr>
        <dsp:cNvPr id="0" name=""/>
        <dsp:cNvSpPr/>
      </dsp:nvSpPr>
      <dsp:spPr>
        <a:xfrm>
          <a:off x="2805706" y="-172510"/>
          <a:ext cx="2909012" cy="29090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83022-2BFE-8745-A0E6-3C06B1D590FD}">
      <dsp:nvSpPr>
        <dsp:cNvPr id="0" name=""/>
        <dsp:cNvSpPr/>
      </dsp:nvSpPr>
      <dsp:spPr>
        <a:xfrm>
          <a:off x="5938313" y="3063585"/>
          <a:ext cx="323314" cy="1198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860"/>
              </a:lnTo>
              <a:lnTo>
                <a:pt x="323314" y="1198860"/>
              </a:lnTo>
            </a:path>
          </a:pathLst>
        </a:custGeom>
        <a:noFill/>
        <a:ln w="63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545F0-6EA1-4F4C-BF02-57C91ED5BD3A}">
      <dsp:nvSpPr>
        <dsp:cNvPr id="0" name=""/>
        <dsp:cNvSpPr/>
      </dsp:nvSpPr>
      <dsp:spPr>
        <a:xfrm>
          <a:off x="3940328" y="1431047"/>
          <a:ext cx="2860157" cy="422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245"/>
              </a:lnTo>
              <a:lnTo>
                <a:pt x="2860157" y="211245"/>
              </a:lnTo>
              <a:lnTo>
                <a:pt x="2860157" y="422491"/>
              </a:lnTo>
            </a:path>
          </a:pathLst>
        </a:custGeom>
        <a:noFill/>
        <a:ln w="63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00408-1362-AD43-96A2-15BE57CCBAA1}">
      <dsp:nvSpPr>
        <dsp:cNvPr id="0" name=""/>
        <dsp:cNvSpPr/>
      </dsp:nvSpPr>
      <dsp:spPr>
        <a:xfrm>
          <a:off x="3191212" y="3063585"/>
          <a:ext cx="323314" cy="1239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771"/>
              </a:lnTo>
              <a:lnTo>
                <a:pt x="323314" y="1239771"/>
              </a:lnTo>
            </a:path>
          </a:pathLst>
        </a:custGeom>
        <a:noFill/>
        <a:ln w="63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2C3EB-C159-C746-B507-AC85AB8AD445}">
      <dsp:nvSpPr>
        <dsp:cNvPr id="0" name=""/>
        <dsp:cNvSpPr/>
      </dsp:nvSpPr>
      <dsp:spPr>
        <a:xfrm>
          <a:off x="3940328" y="1431047"/>
          <a:ext cx="113056" cy="422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245"/>
              </a:lnTo>
              <a:lnTo>
                <a:pt x="113056" y="211245"/>
              </a:lnTo>
              <a:lnTo>
                <a:pt x="113056" y="422491"/>
              </a:lnTo>
            </a:path>
          </a:pathLst>
        </a:custGeom>
        <a:noFill/>
        <a:ln w="63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0287D-5EE1-6640-9159-FF52C7A3D521}">
      <dsp:nvSpPr>
        <dsp:cNvPr id="0" name=""/>
        <dsp:cNvSpPr/>
      </dsp:nvSpPr>
      <dsp:spPr>
        <a:xfrm>
          <a:off x="217997" y="3063585"/>
          <a:ext cx="323314" cy="1198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860"/>
              </a:lnTo>
              <a:lnTo>
                <a:pt x="323314" y="1198860"/>
              </a:lnTo>
            </a:path>
          </a:pathLst>
        </a:custGeom>
        <a:noFill/>
        <a:ln w="63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1F420-884D-1744-BBD6-62CEDEA67DE8}">
      <dsp:nvSpPr>
        <dsp:cNvPr id="0" name=""/>
        <dsp:cNvSpPr/>
      </dsp:nvSpPr>
      <dsp:spPr>
        <a:xfrm>
          <a:off x="1080170" y="1431047"/>
          <a:ext cx="2860157" cy="422491"/>
        </a:xfrm>
        <a:custGeom>
          <a:avLst/>
          <a:gdLst/>
          <a:ahLst/>
          <a:cxnLst/>
          <a:rect l="0" t="0" r="0" b="0"/>
          <a:pathLst>
            <a:path>
              <a:moveTo>
                <a:pt x="2860157" y="0"/>
              </a:moveTo>
              <a:lnTo>
                <a:pt x="2860157" y="211245"/>
              </a:lnTo>
              <a:lnTo>
                <a:pt x="0" y="211245"/>
              </a:lnTo>
              <a:lnTo>
                <a:pt x="0" y="422491"/>
              </a:lnTo>
            </a:path>
          </a:pathLst>
        </a:custGeom>
        <a:noFill/>
        <a:ln w="63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1BBC0-B73E-A44B-95A0-ABE8308093EB}">
      <dsp:nvSpPr>
        <dsp:cNvPr id="0" name=""/>
        <dsp:cNvSpPr/>
      </dsp:nvSpPr>
      <dsp:spPr>
        <a:xfrm>
          <a:off x="1583709" y="84506"/>
          <a:ext cx="4713236" cy="1346541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Provides firewall capabilities for the network traffic flowing between systems hosted in a virtualized or cloud environment that does not require this traffic to be routed out to a physically separate network supporting traditional firewall services</a:t>
          </a:r>
        </a:p>
      </dsp:txBody>
      <dsp:txXfrm>
        <a:off x="1583709" y="84506"/>
        <a:ext cx="4713236" cy="1346541"/>
      </dsp:txXfrm>
    </dsp:sp>
    <dsp:sp modelId="{A0DE8EA2-3972-DD4B-8D10-10E331F08CDD}">
      <dsp:nvSpPr>
        <dsp:cNvPr id="0" name=""/>
        <dsp:cNvSpPr/>
      </dsp:nvSpPr>
      <dsp:spPr>
        <a:xfrm>
          <a:off x="2454" y="1853539"/>
          <a:ext cx="2155431" cy="1210046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VM Bastion Host</a:t>
          </a:r>
        </a:p>
      </dsp:txBody>
      <dsp:txXfrm>
        <a:off x="2454" y="1853539"/>
        <a:ext cx="2155431" cy="1210046"/>
      </dsp:txXfrm>
    </dsp:sp>
    <dsp:sp modelId="{5F120D39-F923-C240-BBE9-90D7AF53FF74}">
      <dsp:nvSpPr>
        <dsp:cNvPr id="0" name=""/>
        <dsp:cNvSpPr/>
      </dsp:nvSpPr>
      <dsp:spPr>
        <a:xfrm>
          <a:off x="541312" y="3486077"/>
          <a:ext cx="2550723" cy="1552737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Where a separate VM is used as a bastion host supporting the same firewall systems and services that could be configured to run on a physically separate bastion, including possibly IDS and IPS services</a:t>
          </a:r>
        </a:p>
      </dsp:txBody>
      <dsp:txXfrm>
        <a:off x="541312" y="3486077"/>
        <a:ext cx="2550723" cy="1552737"/>
      </dsp:txXfrm>
    </dsp:sp>
    <dsp:sp modelId="{131FCA52-D733-4A4D-87AD-E256FCB87476}">
      <dsp:nvSpPr>
        <dsp:cNvPr id="0" name=""/>
        <dsp:cNvSpPr/>
      </dsp:nvSpPr>
      <dsp:spPr>
        <a:xfrm>
          <a:off x="2975668" y="1853539"/>
          <a:ext cx="2155431" cy="121004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VM Host-Based Firewall</a:t>
          </a:r>
        </a:p>
      </dsp:txBody>
      <dsp:txXfrm>
        <a:off x="2975668" y="1853539"/>
        <a:ext cx="2155431" cy="1210046"/>
      </dsp:txXfrm>
    </dsp:sp>
    <dsp:sp modelId="{CC3B38D8-F640-D44A-B70A-54AD675060D7}">
      <dsp:nvSpPr>
        <dsp:cNvPr id="0" name=""/>
        <dsp:cNvSpPr/>
      </dsp:nvSpPr>
      <dsp:spPr>
        <a:xfrm>
          <a:off x="3514526" y="3486077"/>
          <a:ext cx="2324609" cy="163455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1"/>
              </a:solidFill>
            </a:rPr>
            <a:t>Where host-based firewall capabilities provided by the Guest OS running on the VM are configured to secure that host in the same manner as used in physically separate systems</a:t>
          </a:r>
        </a:p>
      </dsp:txBody>
      <dsp:txXfrm>
        <a:off x="3514526" y="3486077"/>
        <a:ext cx="2324609" cy="1634559"/>
      </dsp:txXfrm>
    </dsp:sp>
    <dsp:sp modelId="{90EEB67D-F85B-6540-937F-1FFF94260B3E}">
      <dsp:nvSpPr>
        <dsp:cNvPr id="0" name=""/>
        <dsp:cNvSpPr/>
      </dsp:nvSpPr>
      <dsp:spPr>
        <a:xfrm>
          <a:off x="5722770" y="1853539"/>
          <a:ext cx="2155431" cy="1210046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Hypervisor Firewall</a:t>
          </a:r>
        </a:p>
      </dsp:txBody>
      <dsp:txXfrm>
        <a:off x="5722770" y="1853539"/>
        <a:ext cx="2155431" cy="1210046"/>
      </dsp:txXfrm>
    </dsp:sp>
    <dsp:sp modelId="{951E49A2-625A-D342-AD74-F55B434C9257}">
      <dsp:nvSpPr>
        <dsp:cNvPr id="0" name=""/>
        <dsp:cNvSpPr/>
      </dsp:nvSpPr>
      <dsp:spPr>
        <a:xfrm>
          <a:off x="6261628" y="3486077"/>
          <a:ext cx="2155431" cy="1552737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Where firewall capabilities are provided directly by the hypervisor</a:t>
          </a:r>
        </a:p>
      </dsp:txBody>
      <dsp:txXfrm>
        <a:off x="6261628" y="3486077"/>
        <a:ext cx="2155431" cy="1552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48736-99B3-4846-8E6A-FB85A1E16B3B}">
      <dsp:nvSpPr>
        <dsp:cNvPr id="0" name=""/>
        <dsp:cNvSpPr/>
      </dsp:nvSpPr>
      <dsp:spPr>
        <a:xfrm rot="5400000">
          <a:off x="-277493" y="1159308"/>
          <a:ext cx="1761477" cy="202274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602F92-22DA-F643-95DD-1DEB8B66DD04}">
      <dsp:nvSpPr>
        <dsp:cNvPr id="0" name=""/>
        <dsp:cNvSpPr/>
      </dsp:nvSpPr>
      <dsp:spPr>
        <a:xfrm>
          <a:off x="149000" y="1048"/>
          <a:ext cx="2247495" cy="14344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n-lt"/>
            </a:rPr>
            <a:t>The purpose of the system, the type of information stored, the applications and services provided, and their security requirements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91014" y="43062"/>
        <a:ext cx="2163467" cy="1350422"/>
      </dsp:txXfrm>
    </dsp:sp>
    <dsp:sp modelId="{CBC0526D-40E1-4549-8178-260200EC336A}">
      <dsp:nvSpPr>
        <dsp:cNvPr id="0" name=""/>
        <dsp:cNvSpPr/>
      </dsp:nvSpPr>
      <dsp:spPr>
        <a:xfrm rot="5400000">
          <a:off x="-277493" y="2930883"/>
          <a:ext cx="1761477" cy="202274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9B9E72-C399-1543-AE68-7CF17A70ED6A}">
      <dsp:nvSpPr>
        <dsp:cNvPr id="0" name=""/>
        <dsp:cNvSpPr/>
      </dsp:nvSpPr>
      <dsp:spPr>
        <a:xfrm>
          <a:off x="149000" y="1772623"/>
          <a:ext cx="2247495" cy="143445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n-lt"/>
            </a:rPr>
            <a:t>The categories of users of the system, the privileges they have, and the types of information they can access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91014" y="1814637"/>
        <a:ext cx="2163467" cy="1350422"/>
      </dsp:txXfrm>
    </dsp:sp>
    <dsp:sp modelId="{31B52B8A-AAC3-694E-90C2-5994DA99395C}">
      <dsp:nvSpPr>
        <dsp:cNvPr id="0" name=""/>
        <dsp:cNvSpPr/>
      </dsp:nvSpPr>
      <dsp:spPr>
        <a:xfrm>
          <a:off x="607992" y="3816671"/>
          <a:ext cx="2979677" cy="202274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868A93-7A59-5148-BB64-0C4D3D658819}">
      <dsp:nvSpPr>
        <dsp:cNvPr id="0" name=""/>
        <dsp:cNvSpPr/>
      </dsp:nvSpPr>
      <dsp:spPr>
        <a:xfrm>
          <a:off x="149000" y="3544198"/>
          <a:ext cx="2247495" cy="14344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n-lt"/>
            </a:rPr>
            <a:t>How the users are authenticated</a:t>
          </a:r>
        </a:p>
      </dsp:txBody>
      <dsp:txXfrm>
        <a:off x="191014" y="3586212"/>
        <a:ext cx="2163467" cy="1350422"/>
      </dsp:txXfrm>
    </dsp:sp>
    <dsp:sp modelId="{C90D09AD-46BB-174C-930A-EBD5497D4580}">
      <dsp:nvSpPr>
        <dsp:cNvPr id="0" name=""/>
        <dsp:cNvSpPr/>
      </dsp:nvSpPr>
      <dsp:spPr>
        <a:xfrm rot="16200000">
          <a:off x="2711676" y="2930883"/>
          <a:ext cx="1761477" cy="202274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4B933E-85FD-0B45-82E4-1DD18EC1C7C1}">
      <dsp:nvSpPr>
        <dsp:cNvPr id="0" name=""/>
        <dsp:cNvSpPr/>
      </dsp:nvSpPr>
      <dsp:spPr>
        <a:xfrm>
          <a:off x="3138170" y="3544198"/>
          <a:ext cx="2247495" cy="143445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n-lt"/>
            </a:rPr>
            <a:t>How access to the information stored on the system is managed</a:t>
          </a:r>
        </a:p>
      </dsp:txBody>
      <dsp:txXfrm>
        <a:off x="3180184" y="3586212"/>
        <a:ext cx="2163467" cy="1350422"/>
      </dsp:txXfrm>
    </dsp:sp>
    <dsp:sp modelId="{650B7F47-E78E-DD40-836E-1306EEF31D2A}">
      <dsp:nvSpPr>
        <dsp:cNvPr id="0" name=""/>
        <dsp:cNvSpPr/>
      </dsp:nvSpPr>
      <dsp:spPr>
        <a:xfrm rot="16200000">
          <a:off x="2711676" y="1159308"/>
          <a:ext cx="1761477" cy="202274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105E5B-BE54-1142-823E-78D4A407142E}">
      <dsp:nvSpPr>
        <dsp:cNvPr id="0" name=""/>
        <dsp:cNvSpPr/>
      </dsp:nvSpPr>
      <dsp:spPr>
        <a:xfrm>
          <a:off x="3138170" y="1772623"/>
          <a:ext cx="2247495" cy="14344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n-lt"/>
            </a:rPr>
            <a:t>What access the system has to information stored on other hosts, such as file or database servers, and how this is managed</a:t>
          </a:r>
        </a:p>
      </dsp:txBody>
      <dsp:txXfrm>
        <a:off x="3180184" y="1814637"/>
        <a:ext cx="2163467" cy="1350422"/>
      </dsp:txXfrm>
    </dsp:sp>
    <dsp:sp modelId="{536E5D7A-0AFE-604F-B4B0-D2B51482D11F}">
      <dsp:nvSpPr>
        <dsp:cNvPr id="0" name=""/>
        <dsp:cNvSpPr/>
      </dsp:nvSpPr>
      <dsp:spPr>
        <a:xfrm rot="334196">
          <a:off x="3585325" y="424322"/>
          <a:ext cx="3003349" cy="202274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68DDB3-FB0D-0B43-BA1A-63F3D255C695}">
      <dsp:nvSpPr>
        <dsp:cNvPr id="0" name=""/>
        <dsp:cNvSpPr/>
      </dsp:nvSpPr>
      <dsp:spPr>
        <a:xfrm>
          <a:off x="3138170" y="1048"/>
          <a:ext cx="2247495" cy="143445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90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n-lt"/>
            </a:rPr>
            <a:t>Who will administer the system, and how they will manage the system (via local or remote access)</a:t>
          </a:r>
        </a:p>
      </dsp:txBody>
      <dsp:txXfrm>
        <a:off x="3180184" y="43062"/>
        <a:ext cx="2163467" cy="1350422"/>
      </dsp:txXfrm>
    </dsp:sp>
    <dsp:sp modelId="{0E503BEF-E000-5248-93BB-27C492723608}">
      <dsp:nvSpPr>
        <dsp:cNvPr id="0" name=""/>
        <dsp:cNvSpPr/>
      </dsp:nvSpPr>
      <dsp:spPr>
        <a:xfrm>
          <a:off x="6127339" y="1048"/>
          <a:ext cx="2247495" cy="2041935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n-lt"/>
            </a:rPr>
            <a:t>Any additional security measures required on the system, including the use of host firewalls, anti-virus or other malware protection mechanisms, and logging</a:t>
          </a:r>
        </a:p>
      </dsp:txBody>
      <dsp:txXfrm>
        <a:off x="6187145" y="60854"/>
        <a:ext cx="2127883" cy="1922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C9B2C-E27D-494F-A818-618851B974BD}">
      <dsp:nvSpPr>
        <dsp:cNvPr id="0" name=""/>
        <dsp:cNvSpPr/>
      </dsp:nvSpPr>
      <dsp:spPr>
        <a:xfrm>
          <a:off x="176" y="1449393"/>
          <a:ext cx="1841095" cy="1875012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effectLst/>
              <a:latin typeface="+mn-lt"/>
            </a:rPr>
            <a:t>System security begins with the installation of the operating system</a:t>
          </a:r>
          <a:endParaRPr lang="en-US" sz="140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269798" y="1723982"/>
        <a:ext cx="1301851" cy="1325834"/>
      </dsp:txXfrm>
    </dsp:sp>
    <dsp:sp modelId="{69482F35-36F4-7A4F-9E29-F74671372B2B}">
      <dsp:nvSpPr>
        <dsp:cNvPr id="0" name=""/>
        <dsp:cNvSpPr/>
      </dsp:nvSpPr>
      <dsp:spPr>
        <a:xfrm rot="10800000">
          <a:off x="696996" y="3436270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7A1E4-1AC7-434A-856C-A19C50B19B37}">
      <dsp:nvSpPr>
        <dsp:cNvPr id="0" name=""/>
        <dsp:cNvSpPr/>
      </dsp:nvSpPr>
      <dsp:spPr>
        <a:xfrm>
          <a:off x="281060" y="3771860"/>
          <a:ext cx="1279327" cy="1363610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effectLst/>
              <a:latin typeface="+mn-lt"/>
            </a:rPr>
            <a:t>Ideally new systems should be constructed on a protected network</a:t>
          </a:r>
          <a:endParaRPr lang="en-US" sz="110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468413" y="3971556"/>
        <a:ext cx="904621" cy="964218"/>
      </dsp:txXfrm>
    </dsp:sp>
    <dsp:sp modelId="{17E048DB-C4F5-B649-A034-2B98E59186E0}">
      <dsp:nvSpPr>
        <dsp:cNvPr id="0" name=""/>
        <dsp:cNvSpPr/>
      </dsp:nvSpPr>
      <dsp:spPr>
        <a:xfrm rot="5303944">
          <a:off x="1803477" y="4304165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6C90D-9C1E-1F4C-ACAC-F24C4A23C5F3}">
      <dsp:nvSpPr>
        <dsp:cNvPr id="0" name=""/>
        <dsp:cNvSpPr/>
      </dsp:nvSpPr>
      <dsp:spPr>
        <a:xfrm>
          <a:off x="2480491" y="3641096"/>
          <a:ext cx="1559198" cy="1494374"/>
        </a:xfrm>
        <a:prstGeom prst="ellips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chemeClr val="bg1"/>
              </a:solidFill>
              <a:effectLst/>
              <a:latin typeface="+mn-lt"/>
            </a:rPr>
            <a:t>Full installation and hardening process should occur before the system is deployed to its intended location</a:t>
          </a:r>
          <a:endParaRPr lang="en-US" sz="105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2708830" y="3859942"/>
        <a:ext cx="1102520" cy="1056682"/>
      </dsp:txXfrm>
    </dsp:sp>
    <dsp:sp modelId="{067FA7D0-D8C8-024E-AA61-8D830334A323}">
      <dsp:nvSpPr>
        <dsp:cNvPr id="0" name=""/>
        <dsp:cNvSpPr/>
      </dsp:nvSpPr>
      <dsp:spPr>
        <a:xfrm>
          <a:off x="3036364" y="3292081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9AD10-FB4D-D044-87F2-35E7413F290E}">
      <dsp:nvSpPr>
        <dsp:cNvPr id="0" name=""/>
        <dsp:cNvSpPr/>
      </dsp:nvSpPr>
      <dsp:spPr>
        <a:xfrm>
          <a:off x="2592726" y="1891632"/>
          <a:ext cx="1334728" cy="130200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effectLst/>
              <a:latin typeface="+mn-lt"/>
            </a:rPr>
            <a:t>Initial installation should install the minimum necessary for the desired system</a:t>
          </a:r>
          <a:endParaRPr lang="en-US" sz="110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2788192" y="2082307"/>
        <a:ext cx="943796" cy="920659"/>
      </dsp:txXfrm>
    </dsp:sp>
    <dsp:sp modelId="{E0278B95-DEFA-D947-974A-31B62DDDB461}">
      <dsp:nvSpPr>
        <dsp:cNvPr id="0" name=""/>
        <dsp:cNvSpPr/>
      </dsp:nvSpPr>
      <dsp:spPr>
        <a:xfrm>
          <a:off x="3036364" y="1495884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0FA7-B86C-6A4F-82D5-567CD5BD8DBF}">
      <dsp:nvSpPr>
        <dsp:cNvPr id="0" name=""/>
        <dsp:cNvSpPr/>
      </dsp:nvSpPr>
      <dsp:spPr>
        <a:xfrm>
          <a:off x="2688368" y="259203"/>
          <a:ext cx="1143446" cy="109150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effectLst/>
              <a:latin typeface="+mn-lt"/>
            </a:rPr>
            <a:t>Overall  boot process must also be secured</a:t>
          </a:r>
          <a:endParaRPr lang="en-US" sz="110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2855822" y="419050"/>
        <a:ext cx="808538" cy="771813"/>
      </dsp:txXfrm>
    </dsp:sp>
    <dsp:sp modelId="{EDCAB88F-74BC-A843-B8C8-3DA70FD4D0F0}">
      <dsp:nvSpPr>
        <dsp:cNvPr id="0" name=""/>
        <dsp:cNvSpPr/>
      </dsp:nvSpPr>
      <dsp:spPr>
        <a:xfrm rot="5400000">
          <a:off x="4051552" y="737405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615C1-0F6D-2449-BF40-D725C5365F1C}">
      <dsp:nvSpPr>
        <dsp:cNvPr id="0" name=""/>
        <dsp:cNvSpPr/>
      </dsp:nvSpPr>
      <dsp:spPr>
        <a:xfrm>
          <a:off x="4705170" y="165736"/>
          <a:ext cx="1506926" cy="149943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effectLst/>
              <a:latin typeface="+mn-lt"/>
            </a:rPr>
            <a:t>The integrity and source of any additional device driver code must be carefully validated</a:t>
          </a:r>
          <a:endParaRPr lang="en-US" sz="110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4925854" y="385324"/>
        <a:ext cx="1065558" cy="1060263"/>
      </dsp:txXfrm>
    </dsp:sp>
    <dsp:sp modelId="{E6DB0324-470E-744F-9687-E5034D344706}">
      <dsp:nvSpPr>
        <dsp:cNvPr id="0" name=""/>
        <dsp:cNvSpPr/>
      </dsp:nvSpPr>
      <dsp:spPr>
        <a:xfrm rot="10800000">
          <a:off x="5234906" y="1777040"/>
          <a:ext cx="447454" cy="237150"/>
        </a:xfrm>
        <a:prstGeom prst="triangl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8884F-B33B-694A-A500-FB757A8F5DBD}">
      <dsp:nvSpPr>
        <dsp:cNvPr id="0" name=""/>
        <dsp:cNvSpPr/>
      </dsp:nvSpPr>
      <dsp:spPr>
        <a:xfrm>
          <a:off x="4678910" y="2112631"/>
          <a:ext cx="1559445" cy="1552897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effectLst/>
              <a:latin typeface="+mn-lt"/>
            </a:rPr>
            <a:t>Critical that the system be kept up to date, with all critical security related patches installed</a:t>
          </a:r>
          <a:endParaRPr lang="en-US" sz="110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4907285" y="2340048"/>
        <a:ext cx="1102695" cy="1098063"/>
      </dsp:txXfrm>
    </dsp:sp>
    <dsp:sp modelId="{19DE9637-6049-C249-82E5-589C5C5A69C4}">
      <dsp:nvSpPr>
        <dsp:cNvPr id="0" name=""/>
        <dsp:cNvSpPr/>
      </dsp:nvSpPr>
      <dsp:spPr>
        <a:xfrm rot="5400000">
          <a:off x="6341020" y="2685775"/>
          <a:ext cx="447454" cy="237150"/>
        </a:xfrm>
        <a:prstGeom prst="triangle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3F024-4112-8B47-8796-758985F9B1C0}">
      <dsp:nvSpPr>
        <dsp:cNvPr id="0" name=""/>
        <dsp:cNvSpPr/>
      </dsp:nvSpPr>
      <dsp:spPr>
        <a:xfrm>
          <a:off x="6877577" y="1754668"/>
          <a:ext cx="1835214" cy="1910859"/>
        </a:xfrm>
        <a:prstGeom prst="ellipse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bg1"/>
              </a:solidFill>
              <a:effectLst/>
              <a:latin typeface="+mn-lt"/>
            </a:rPr>
            <a:t>Should stage and validate all patches on the test systems before deploying them in production</a:t>
          </a:r>
          <a:endParaRPr lang="en-US" sz="130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7146338" y="2034507"/>
        <a:ext cx="1297692" cy="1351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52BE9-E022-B94C-B1B1-AC7A6A8FFE11}">
      <dsp:nvSpPr>
        <dsp:cNvPr id="0" name=""/>
        <dsp:cNvSpPr/>
      </dsp:nvSpPr>
      <dsp:spPr>
        <a:xfrm>
          <a:off x="552" y="826364"/>
          <a:ext cx="1764338" cy="1846826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  <a:effectLst/>
            </a:rPr>
            <a:t>Is a key enabling technology that may be used to secure data both in transit and when stored</a:t>
          </a:r>
          <a:endParaRPr lang="en-US" sz="1300" kern="1200" dirty="0">
            <a:solidFill>
              <a:schemeClr val="tx1"/>
            </a:solidFill>
            <a:effectLst/>
          </a:endParaRPr>
        </a:p>
      </dsp:txBody>
      <dsp:txXfrm>
        <a:off x="258933" y="1096825"/>
        <a:ext cx="1247576" cy="1305904"/>
      </dsp:txXfrm>
    </dsp:sp>
    <dsp:sp modelId="{16E33DAA-D55A-C346-94D6-CC068AA2E5AD}">
      <dsp:nvSpPr>
        <dsp:cNvPr id="0" name=""/>
        <dsp:cNvSpPr/>
      </dsp:nvSpPr>
      <dsp:spPr>
        <a:xfrm>
          <a:off x="1394154" y="1587172"/>
          <a:ext cx="1982367" cy="2045753"/>
        </a:xfrm>
        <a:prstGeom prst="ellipse">
          <a:avLst/>
        </a:prstGeom>
        <a:solidFill>
          <a:schemeClr val="accent3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/>
            </a:rPr>
            <a:t>Must be configured and appropriate cryptographic keys created, signed, and secured</a:t>
          </a:r>
          <a:endParaRPr lang="en-US" sz="1300" kern="1200" dirty="0">
            <a:effectLst/>
          </a:endParaRPr>
        </a:p>
      </dsp:txBody>
      <dsp:txXfrm>
        <a:off x="1684465" y="1886766"/>
        <a:ext cx="1401745" cy="1446565"/>
      </dsp:txXfrm>
    </dsp:sp>
    <dsp:sp modelId="{EA594604-0C88-3842-A7FC-980338B1F8EE}">
      <dsp:nvSpPr>
        <dsp:cNvPr id="0" name=""/>
        <dsp:cNvSpPr/>
      </dsp:nvSpPr>
      <dsp:spPr>
        <a:xfrm>
          <a:off x="3181089" y="920653"/>
          <a:ext cx="2514375" cy="2540490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/>
            </a:rPr>
            <a:t>If secure network services are provided using TLS or IPsec suitable public and private keys must be generated for each of them</a:t>
          </a:r>
          <a:endParaRPr lang="en-US" sz="1300" kern="1200" dirty="0">
            <a:effectLst/>
          </a:endParaRPr>
        </a:p>
      </dsp:txBody>
      <dsp:txXfrm>
        <a:off x="3549311" y="1292699"/>
        <a:ext cx="1777931" cy="1796398"/>
      </dsp:txXfrm>
    </dsp:sp>
    <dsp:sp modelId="{39705C23-82FF-5D47-976D-F096C8A30348}">
      <dsp:nvSpPr>
        <dsp:cNvPr id="0" name=""/>
        <dsp:cNvSpPr/>
      </dsp:nvSpPr>
      <dsp:spPr>
        <a:xfrm>
          <a:off x="5526630" y="1511034"/>
          <a:ext cx="1889603" cy="1874474"/>
        </a:xfrm>
        <a:prstGeom prst="ellipse">
          <a:avLst/>
        </a:prstGeom>
        <a:solidFill>
          <a:schemeClr val="accent3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/>
            </a:rPr>
            <a:t>If secure network services are provided using SSH, appropriate server and client keys must be created</a:t>
          </a:r>
          <a:endParaRPr lang="en-US" sz="1300" kern="1200" dirty="0">
            <a:effectLst/>
          </a:endParaRPr>
        </a:p>
      </dsp:txBody>
      <dsp:txXfrm>
        <a:off x="5803356" y="1785544"/>
        <a:ext cx="1336151" cy="1325454"/>
      </dsp:txXfrm>
    </dsp:sp>
    <dsp:sp modelId="{66A6B5BD-7F65-094C-8FBB-7F60B651FA24}">
      <dsp:nvSpPr>
        <dsp:cNvPr id="0" name=""/>
        <dsp:cNvSpPr/>
      </dsp:nvSpPr>
      <dsp:spPr>
        <a:xfrm>
          <a:off x="7062343" y="946192"/>
          <a:ext cx="1684779" cy="1797944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/>
            </a:rPr>
            <a:t>Cryptographic file systems are another use of encryption</a:t>
          </a:r>
        </a:p>
      </dsp:txBody>
      <dsp:txXfrm>
        <a:off x="7309073" y="1209495"/>
        <a:ext cx="1191319" cy="12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194D-6219-974F-B5C2-AF4998BB3CE1}">
      <dsp:nvSpPr>
        <dsp:cNvPr id="0" name=""/>
        <dsp:cNvSpPr/>
      </dsp:nvSpPr>
      <dsp:spPr>
        <a:xfrm>
          <a:off x="707138" y="1109"/>
          <a:ext cx="2504447" cy="1502668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Can only inform you about bad things that have already happened</a:t>
          </a:r>
          <a:endParaRPr lang="en-US" sz="1600" kern="1200" dirty="0"/>
        </a:p>
      </dsp:txBody>
      <dsp:txXfrm>
        <a:off x="707138" y="1109"/>
        <a:ext cx="2504447" cy="1502668"/>
      </dsp:txXfrm>
    </dsp:sp>
    <dsp:sp modelId="{B3F53B49-9A77-CA43-8CC7-67F6A9314BCA}">
      <dsp:nvSpPr>
        <dsp:cNvPr id="0" name=""/>
        <dsp:cNvSpPr/>
      </dsp:nvSpPr>
      <dsp:spPr>
        <a:xfrm>
          <a:off x="3462030" y="1109"/>
          <a:ext cx="2504447" cy="1502668"/>
        </a:xfrm>
        <a:prstGeom prst="rect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 the event of a system breach or failure, system administrators can more quickly identify what happened</a:t>
          </a:r>
          <a:endParaRPr lang="en-US" sz="1600" kern="1200" dirty="0"/>
        </a:p>
      </dsp:txBody>
      <dsp:txXfrm>
        <a:off x="3462030" y="1109"/>
        <a:ext cx="2504447" cy="1502668"/>
      </dsp:txXfrm>
    </dsp:sp>
    <dsp:sp modelId="{EB36B60D-9E71-3D43-A4DB-354310F79BB4}">
      <dsp:nvSpPr>
        <dsp:cNvPr id="0" name=""/>
        <dsp:cNvSpPr/>
      </dsp:nvSpPr>
      <dsp:spPr>
        <a:xfrm>
          <a:off x="6216922" y="1109"/>
          <a:ext cx="2504447" cy="1502668"/>
        </a:xfrm>
        <a:prstGeom prst="rect">
          <a:avLst/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Key is to ensure you capture the correct data and then appropriately monitor and analyze this data</a:t>
          </a:r>
          <a:endParaRPr lang="en-US" sz="1600" kern="1200" dirty="0"/>
        </a:p>
      </dsp:txBody>
      <dsp:txXfrm>
        <a:off x="6216922" y="1109"/>
        <a:ext cx="2504447" cy="1502668"/>
      </dsp:txXfrm>
    </dsp:sp>
    <dsp:sp modelId="{98032698-1BCB-5448-B9A1-08E6A12170CC}">
      <dsp:nvSpPr>
        <dsp:cNvPr id="0" name=""/>
        <dsp:cNvSpPr/>
      </dsp:nvSpPr>
      <dsp:spPr>
        <a:xfrm>
          <a:off x="707138" y="1754222"/>
          <a:ext cx="2504447" cy="1502668"/>
        </a:xfrm>
        <a:prstGeom prst="rect">
          <a:avLst/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Information can be generated by the system, network and applications</a:t>
          </a:r>
          <a:endParaRPr lang="en-US" sz="1600" kern="1200" dirty="0"/>
        </a:p>
      </dsp:txBody>
      <dsp:txXfrm>
        <a:off x="707138" y="1754222"/>
        <a:ext cx="2504447" cy="1502668"/>
      </dsp:txXfrm>
    </dsp:sp>
    <dsp:sp modelId="{653DD936-C1D7-2142-8479-E5E6A8E3CB99}">
      <dsp:nvSpPr>
        <dsp:cNvPr id="0" name=""/>
        <dsp:cNvSpPr/>
      </dsp:nvSpPr>
      <dsp:spPr>
        <a:xfrm>
          <a:off x="3462030" y="1754222"/>
          <a:ext cx="2504447" cy="1502668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Range of data acquired should be determined during the system planning stage</a:t>
          </a:r>
          <a:endParaRPr lang="en-US" sz="1600" kern="1200" dirty="0"/>
        </a:p>
      </dsp:txBody>
      <dsp:txXfrm>
        <a:off x="3462030" y="1754222"/>
        <a:ext cx="2504447" cy="1502668"/>
      </dsp:txXfrm>
    </dsp:sp>
    <dsp:sp modelId="{6B52BF89-E878-3245-A08B-3C156152AA92}">
      <dsp:nvSpPr>
        <dsp:cNvPr id="0" name=""/>
        <dsp:cNvSpPr/>
      </dsp:nvSpPr>
      <dsp:spPr>
        <a:xfrm>
          <a:off x="6216922" y="1754222"/>
          <a:ext cx="2504447" cy="1502668"/>
        </a:xfrm>
        <a:prstGeom prst="rect">
          <a:avLst/>
        </a:prstGeom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Generates significant volumes of information and it is important that sufficient space is allocated for them</a:t>
          </a:r>
        </a:p>
      </dsp:txBody>
      <dsp:txXfrm>
        <a:off x="6216922" y="1754222"/>
        <a:ext cx="2504447" cy="1502668"/>
      </dsp:txXfrm>
    </dsp:sp>
    <dsp:sp modelId="{9C3EA92F-DFC3-DA41-BFB4-20019419E919}">
      <dsp:nvSpPr>
        <dsp:cNvPr id="0" name=""/>
        <dsp:cNvSpPr/>
      </dsp:nvSpPr>
      <dsp:spPr>
        <a:xfrm>
          <a:off x="3462030" y="3507335"/>
          <a:ext cx="2504447" cy="1502668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Automated analysis is preferred</a:t>
          </a:r>
        </a:p>
      </dsp:txBody>
      <dsp:txXfrm>
        <a:off x="3462030" y="3507335"/>
        <a:ext cx="2504447" cy="1502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3978D-AFF6-4748-9953-223E84746C57}">
      <dsp:nvSpPr>
        <dsp:cNvPr id="0" name=""/>
        <dsp:cNvSpPr/>
      </dsp:nvSpPr>
      <dsp:spPr>
        <a:xfrm>
          <a:off x="182" y="145000"/>
          <a:ext cx="2085422" cy="201269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Performing regular backups of data is a critical control that assists with maintaining the integrity of the system and user data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59132" y="203950"/>
        <a:ext cx="1967522" cy="1894791"/>
      </dsp:txXfrm>
    </dsp:sp>
    <dsp:sp modelId="{A796F937-10D4-E042-98D3-899C95D4C895}">
      <dsp:nvSpPr>
        <dsp:cNvPr id="0" name=""/>
        <dsp:cNvSpPr/>
      </dsp:nvSpPr>
      <dsp:spPr>
        <a:xfrm>
          <a:off x="208725" y="2157691"/>
          <a:ext cx="208542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208542" y="628149"/>
              </a:lnTo>
            </a:path>
          </a:pathLst>
        </a:custGeom>
        <a:noFill/>
        <a:ln w="635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7BCB2-3F92-AC4A-B44F-ED33FB651EDF}">
      <dsp:nvSpPr>
        <dsp:cNvPr id="0" name=""/>
        <dsp:cNvSpPr/>
      </dsp:nvSpPr>
      <dsp:spPr>
        <a:xfrm>
          <a:off x="417267" y="2367074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2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0000"/>
              </a:solidFill>
              <a:latin typeface="+mj-lt"/>
            </a:rPr>
            <a:t>May be legal or operational requirements for the retention of data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441797" y="2391604"/>
        <a:ext cx="1290992" cy="788472"/>
      </dsp:txXfrm>
    </dsp:sp>
    <dsp:sp modelId="{68B48037-D933-D14A-8E34-43805CC67FC1}">
      <dsp:nvSpPr>
        <dsp:cNvPr id="0" name=""/>
        <dsp:cNvSpPr/>
      </dsp:nvSpPr>
      <dsp:spPr>
        <a:xfrm>
          <a:off x="2504371" y="145000"/>
          <a:ext cx="1675065" cy="83753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Backup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2528901" y="169530"/>
        <a:ext cx="1626005" cy="788472"/>
      </dsp:txXfrm>
    </dsp:sp>
    <dsp:sp modelId="{96D52052-7C1E-8746-B31A-7EE8379D8D9A}">
      <dsp:nvSpPr>
        <dsp:cNvPr id="0" name=""/>
        <dsp:cNvSpPr/>
      </dsp:nvSpPr>
      <dsp:spPr>
        <a:xfrm>
          <a:off x="2671877" y="982532"/>
          <a:ext cx="167506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167506" y="628149"/>
              </a:lnTo>
            </a:path>
          </a:pathLst>
        </a:custGeom>
        <a:noFill/>
        <a:ln w="63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C1954-C800-8C48-9049-C6EFE974F822}">
      <dsp:nvSpPr>
        <dsp:cNvPr id="0" name=""/>
        <dsp:cNvSpPr/>
      </dsp:nvSpPr>
      <dsp:spPr>
        <a:xfrm>
          <a:off x="2839384" y="1191915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0000"/>
              </a:solidFill>
              <a:latin typeface="+mj-lt"/>
            </a:rPr>
            <a:t>The process of making copies of data at regular intervals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2863914" y="1216445"/>
        <a:ext cx="1290992" cy="788472"/>
      </dsp:txXfrm>
    </dsp:sp>
    <dsp:sp modelId="{06B5CE60-AFCD-0849-863C-86EC6506F50D}">
      <dsp:nvSpPr>
        <dsp:cNvPr id="0" name=""/>
        <dsp:cNvSpPr/>
      </dsp:nvSpPr>
      <dsp:spPr>
        <a:xfrm>
          <a:off x="4598202" y="145000"/>
          <a:ext cx="1675065" cy="837532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Archive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4622732" y="169530"/>
        <a:ext cx="1626005" cy="788472"/>
      </dsp:txXfrm>
    </dsp:sp>
    <dsp:sp modelId="{0DF255F0-4158-004B-92C3-BD72E2C36080}">
      <dsp:nvSpPr>
        <dsp:cNvPr id="0" name=""/>
        <dsp:cNvSpPr/>
      </dsp:nvSpPr>
      <dsp:spPr>
        <a:xfrm>
          <a:off x="4765709" y="982532"/>
          <a:ext cx="167506" cy="889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116"/>
              </a:lnTo>
              <a:lnTo>
                <a:pt x="167506" y="889116"/>
              </a:lnTo>
            </a:path>
          </a:pathLst>
        </a:custGeom>
        <a:noFill/>
        <a:ln w="63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7DEB4-7EEB-8A4D-A63B-75D0D5D38082}">
      <dsp:nvSpPr>
        <dsp:cNvPr id="0" name=""/>
        <dsp:cNvSpPr/>
      </dsp:nvSpPr>
      <dsp:spPr>
        <a:xfrm>
          <a:off x="4933215" y="1191915"/>
          <a:ext cx="1485648" cy="1359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0000"/>
              </a:solidFill>
              <a:latin typeface="+mj-lt"/>
            </a:rPr>
            <a:t>The process of retaining copies of data over extended periods of time in order to meet legal and operational requirements to access past data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4973032" y="1231732"/>
        <a:ext cx="1406014" cy="1279832"/>
      </dsp:txXfrm>
    </dsp:sp>
    <dsp:sp modelId="{7A44AF91-CE52-E140-9586-FB03A051A779}">
      <dsp:nvSpPr>
        <dsp:cNvPr id="0" name=""/>
        <dsp:cNvSpPr/>
      </dsp:nvSpPr>
      <dsp:spPr>
        <a:xfrm>
          <a:off x="6837630" y="145000"/>
          <a:ext cx="1947162" cy="1934566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+mj-lt"/>
            </a:rPr>
            <a:t>Needs and policy relating to backup and archive should be determined during the system planning stage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6894292" y="201662"/>
        <a:ext cx="1833838" cy="1821242"/>
      </dsp:txXfrm>
    </dsp:sp>
    <dsp:sp modelId="{2E541DBA-4124-2844-957F-6AD9B4EA3EB5}">
      <dsp:nvSpPr>
        <dsp:cNvPr id="0" name=""/>
        <dsp:cNvSpPr/>
      </dsp:nvSpPr>
      <dsp:spPr>
        <a:xfrm>
          <a:off x="7032346" y="2079566"/>
          <a:ext cx="194716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194716" y="628149"/>
              </a:lnTo>
            </a:path>
          </a:pathLst>
        </a:custGeom>
        <a:noFill/>
        <a:ln w="63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F3E2-294F-7C44-8A32-E68C0FEB5A0E}">
      <dsp:nvSpPr>
        <dsp:cNvPr id="0" name=""/>
        <dsp:cNvSpPr/>
      </dsp:nvSpPr>
      <dsp:spPr>
        <a:xfrm>
          <a:off x="7227063" y="2288949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5715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0000"/>
              </a:solidFill>
              <a:latin typeface="+mj-lt"/>
            </a:rPr>
            <a:t>Kept online or offline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7251593" y="2313479"/>
        <a:ext cx="1290992" cy="788472"/>
      </dsp:txXfrm>
    </dsp:sp>
    <dsp:sp modelId="{8DCD2B7D-005D-9C4B-8F2F-24086422E482}">
      <dsp:nvSpPr>
        <dsp:cNvPr id="0" name=""/>
        <dsp:cNvSpPr/>
      </dsp:nvSpPr>
      <dsp:spPr>
        <a:xfrm>
          <a:off x="7032346" y="2079566"/>
          <a:ext cx="194716" cy="203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146"/>
              </a:lnTo>
              <a:lnTo>
                <a:pt x="194716" y="2036146"/>
              </a:lnTo>
            </a:path>
          </a:pathLst>
        </a:custGeom>
        <a:noFill/>
        <a:ln w="63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CF26D-5831-0749-8775-947DE62707B1}">
      <dsp:nvSpPr>
        <dsp:cNvPr id="0" name=""/>
        <dsp:cNvSpPr/>
      </dsp:nvSpPr>
      <dsp:spPr>
        <a:xfrm>
          <a:off x="7227063" y="3335864"/>
          <a:ext cx="1340052" cy="1559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marL="5715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0000"/>
              </a:solidFill>
              <a:latin typeface="+mj-lt"/>
            </a:rPr>
            <a:t>Stored locally or transported to a remote site</a:t>
          </a:r>
          <a:endParaRPr lang="en-US" sz="1100" kern="1200" dirty="0">
            <a:solidFill>
              <a:srgbClr val="000000"/>
            </a:solidFill>
            <a:latin typeface="+mj-lt"/>
          </a:endParaRPr>
        </a:p>
        <a:p>
          <a:pPr marL="236538" lvl="1" indent="-66675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1" kern="1200" dirty="0">
              <a:solidFill>
                <a:srgbClr val="000000"/>
              </a:solidFill>
            </a:rPr>
            <a:t> </a:t>
          </a:r>
          <a:r>
            <a:rPr lang="en-US" sz="900" b="1" kern="1200" dirty="0">
              <a:solidFill>
                <a:srgbClr val="000000"/>
              </a:solidFill>
            </a:rPr>
            <a:t>Trade-offs include ease of implementation and cost versus greater security and robustness against different threats</a:t>
          </a:r>
        </a:p>
      </dsp:txBody>
      <dsp:txXfrm>
        <a:off x="7266312" y="3375113"/>
        <a:ext cx="1261554" cy="14811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FF3FB-3C7C-364F-85D0-3959F40C7B05}">
      <dsp:nvSpPr>
        <dsp:cNvPr id="0" name=""/>
        <dsp:cNvSpPr/>
      </dsp:nvSpPr>
      <dsp:spPr>
        <a:xfrm rot="16200000">
          <a:off x="361" y="65819"/>
          <a:ext cx="4135561" cy="4135561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Remote access controls</a:t>
          </a:r>
          <a:endParaRPr lang="en-US" sz="20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</a:rPr>
            <a:t>Several host firewall programs may be used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</a:rPr>
            <a:t>Most systems provide an administrative utility to select which services will be permitted to access the system</a:t>
          </a:r>
          <a:endParaRPr lang="en-US" sz="1600" kern="1200" dirty="0">
            <a:solidFill>
              <a:schemeClr val="bg1"/>
            </a:solidFill>
          </a:endParaRPr>
        </a:p>
      </dsp:txBody>
      <dsp:txXfrm rot="5400000">
        <a:off x="724085" y="1099709"/>
        <a:ext cx="3411838" cy="2067781"/>
      </dsp:txXfrm>
    </dsp:sp>
    <dsp:sp modelId="{E4A95F66-DE21-954A-AEA3-B485FA7E3F72}">
      <dsp:nvSpPr>
        <dsp:cNvPr id="0" name=""/>
        <dsp:cNvSpPr/>
      </dsp:nvSpPr>
      <dsp:spPr>
        <a:xfrm rot="5400000">
          <a:off x="4550877" y="65819"/>
          <a:ext cx="4135561" cy="4135561"/>
        </a:xfrm>
        <a:prstGeom prst="upArrow">
          <a:avLst>
            <a:gd name="adj1" fmla="val 50000"/>
            <a:gd name="adj2" fmla="val 35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Logging and log rotation</a:t>
          </a:r>
          <a:endParaRPr lang="en-US" sz="20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bg1"/>
              </a:solidFill>
            </a:rPr>
            <a:t>Should not assume that the default setting is necessarily appropriate</a:t>
          </a:r>
          <a:endParaRPr lang="en-US" sz="1600" kern="1200" dirty="0">
            <a:solidFill>
              <a:schemeClr val="bg1"/>
            </a:solidFill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</dsp:txBody>
      <dsp:txXfrm rot="-5400000">
        <a:off x="4550878" y="1099709"/>
        <a:ext cx="3411838" cy="2067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08567-6037-E242-B9F5-06D0EEF18EB3}">
      <dsp:nvSpPr>
        <dsp:cNvPr id="0" name=""/>
        <dsp:cNvSpPr/>
      </dsp:nvSpPr>
      <dsp:spPr>
        <a:xfrm>
          <a:off x="1698421" y="44122"/>
          <a:ext cx="5072608" cy="5072608"/>
        </a:xfrm>
        <a:prstGeom prst="diamond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C32AC-3AB8-7644-84FD-2C379A8EBC5B}">
      <dsp:nvSpPr>
        <dsp:cNvPr id="0" name=""/>
        <dsp:cNvSpPr/>
      </dsp:nvSpPr>
      <dsp:spPr>
        <a:xfrm>
          <a:off x="505550" y="780470"/>
          <a:ext cx="2910816" cy="399252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Patch management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"/>
          </a:pPr>
          <a:r>
            <a:rPr lang="en-US" sz="1600" b="0" kern="1200" dirty="0">
              <a:solidFill>
                <a:schemeClr val="bg1"/>
              </a:solidFill>
              <a:latin typeface="+mn-lt"/>
            </a:rPr>
            <a:t>“Windows Update” and “Windows Server Update Service” assist with regular maintenance and should be used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"/>
          </a:pPr>
          <a:r>
            <a:rPr lang="en-US" sz="1600" b="0" kern="1200" dirty="0">
              <a:solidFill>
                <a:schemeClr val="bg1"/>
              </a:solidFill>
              <a:latin typeface="+mn-lt"/>
            </a:rPr>
            <a:t>Third party applications also provide automatic update support</a:t>
          </a:r>
        </a:p>
      </dsp:txBody>
      <dsp:txXfrm>
        <a:off x="647644" y="922564"/>
        <a:ext cx="2626628" cy="3708332"/>
      </dsp:txXfrm>
    </dsp:sp>
    <dsp:sp modelId="{ECC06976-E14C-B24E-878A-061ED902638F}">
      <dsp:nvSpPr>
        <dsp:cNvPr id="0" name=""/>
        <dsp:cNvSpPr/>
      </dsp:nvSpPr>
      <dsp:spPr>
        <a:xfrm>
          <a:off x="5360782" y="576060"/>
          <a:ext cx="3103781" cy="4231125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n-lt"/>
            </a:rPr>
            <a:t>Users' administration and access controls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"/>
          </a:pPr>
          <a:r>
            <a:rPr lang="en-US" sz="1400" b="0" kern="1200" dirty="0">
              <a:solidFill>
                <a:schemeClr val="bg1"/>
              </a:solidFill>
              <a:latin typeface="+mn-lt"/>
            </a:rPr>
            <a:t>Systems implement discretionary access controls resources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"/>
          </a:pPr>
          <a:r>
            <a:rPr lang="en-US" sz="1400" b="0" kern="1200" dirty="0">
              <a:solidFill>
                <a:schemeClr val="bg1"/>
              </a:solidFill>
              <a:latin typeface="+mn-lt"/>
            </a:rPr>
            <a:t>Vista and later systems include mandatory integrity controls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"/>
          </a:pPr>
          <a:r>
            <a:rPr lang="en-US" sz="1400" b="0" kern="1200" dirty="0">
              <a:solidFill>
                <a:schemeClr val="bg1"/>
              </a:solidFill>
              <a:latin typeface="+mn-lt"/>
            </a:rPr>
            <a:t>Objects are labeled as being of low, medium, high, or system integrity level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"/>
          </a:pPr>
          <a:r>
            <a:rPr lang="en-US" sz="1400" b="0" kern="1200" dirty="0">
              <a:solidFill>
                <a:schemeClr val="bg1"/>
              </a:solidFill>
              <a:latin typeface="+mn-lt"/>
            </a:rPr>
            <a:t>System ensures the subject’s integrity is equal or higher than the object’s level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"/>
          </a:pPr>
          <a:r>
            <a:rPr lang="en-US" sz="1400" b="0" kern="1200" dirty="0">
              <a:solidFill>
                <a:schemeClr val="bg1"/>
              </a:solidFill>
              <a:latin typeface="+mn-lt"/>
            </a:rPr>
            <a:t>Implements a form of the Biba Integrity model</a:t>
          </a:r>
        </a:p>
      </dsp:txBody>
      <dsp:txXfrm>
        <a:off x="5512296" y="727574"/>
        <a:ext cx="2800753" cy="3928097"/>
      </dsp:txXfrm>
    </dsp:sp>
    <dsp:sp modelId="{DA1170A3-E034-5240-8746-22A842481499}">
      <dsp:nvSpPr>
        <dsp:cNvPr id="0" name=""/>
        <dsp:cNvSpPr/>
      </dsp:nvSpPr>
      <dsp:spPr>
        <a:xfrm flipH="1" flipV="1">
          <a:off x="3862774" y="3644051"/>
          <a:ext cx="1111834" cy="810536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 rot="10800000">
        <a:off x="3902341" y="3683618"/>
        <a:ext cx="1032700" cy="731402"/>
      </dsp:txXfrm>
    </dsp:sp>
    <dsp:sp modelId="{4B56F288-4126-3B43-8C76-924209A4351B}">
      <dsp:nvSpPr>
        <dsp:cNvPr id="0" name=""/>
        <dsp:cNvSpPr/>
      </dsp:nvSpPr>
      <dsp:spPr>
        <a:xfrm flipH="1" flipV="1">
          <a:off x="3793955" y="0"/>
          <a:ext cx="948761" cy="2634069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AA5E6-271F-E340-8DFA-B9EAF1D883B7}">
      <dsp:nvSpPr>
        <dsp:cNvPr id="0" name=""/>
        <dsp:cNvSpPr/>
      </dsp:nvSpPr>
      <dsp:spPr>
        <a:xfrm>
          <a:off x="486221" y="1636"/>
          <a:ext cx="3455789" cy="2073473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bg1"/>
              </a:solidFill>
              <a:latin typeface="+mn-lt"/>
            </a:rPr>
            <a:t>Windows systems also define privileges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solidFill>
                <a:schemeClr val="bg1"/>
              </a:solidFill>
              <a:latin typeface="+mn-lt"/>
            </a:rPr>
            <a:t>System wide and granted to user accounts</a:t>
          </a:r>
        </a:p>
      </dsp:txBody>
      <dsp:txXfrm>
        <a:off x="486221" y="1636"/>
        <a:ext cx="3455789" cy="2073473"/>
      </dsp:txXfrm>
    </dsp:sp>
    <dsp:sp modelId="{263C0909-41F0-C545-8E1C-2F83EDFADBD4}">
      <dsp:nvSpPr>
        <dsp:cNvPr id="0" name=""/>
        <dsp:cNvSpPr/>
      </dsp:nvSpPr>
      <dsp:spPr>
        <a:xfrm>
          <a:off x="4287589" y="1636"/>
          <a:ext cx="3455789" cy="2073473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bg1"/>
              </a:solidFill>
              <a:latin typeface="+mn-lt"/>
            </a:rPr>
            <a:t>Combination of share and NTFS permissions may be used to provide additional security and granularity when accessing files on a shared resource</a:t>
          </a:r>
        </a:p>
      </dsp:txBody>
      <dsp:txXfrm>
        <a:off x="4287589" y="1636"/>
        <a:ext cx="3455789" cy="2073473"/>
      </dsp:txXfrm>
    </dsp:sp>
    <dsp:sp modelId="{01628D4F-88A1-F741-9FB2-3E50057CAEA6}">
      <dsp:nvSpPr>
        <dsp:cNvPr id="0" name=""/>
        <dsp:cNvSpPr/>
      </dsp:nvSpPr>
      <dsp:spPr>
        <a:xfrm>
          <a:off x="486221" y="2420688"/>
          <a:ext cx="3455789" cy="2073473"/>
        </a:xfrm>
        <a:prstGeom prst="rect">
          <a:avLst/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/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bg1"/>
              </a:solidFill>
              <a:latin typeface="+mn-lt"/>
            </a:rPr>
            <a:t>User Account Control (UAC)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solidFill>
                <a:schemeClr val="bg1"/>
              </a:solidFill>
              <a:latin typeface="+mn-lt"/>
            </a:rPr>
            <a:t>Provided in Vista and later systems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solidFill>
                <a:schemeClr val="bg1"/>
              </a:solidFill>
              <a:latin typeface="+mn-lt"/>
            </a:rPr>
            <a:t>Assists with ensuring users with administrative rights only use them when required, otherwise accesses the system as a normal user </a:t>
          </a:r>
        </a:p>
      </dsp:txBody>
      <dsp:txXfrm>
        <a:off x="486221" y="2420688"/>
        <a:ext cx="3455789" cy="2073473"/>
      </dsp:txXfrm>
    </dsp:sp>
    <dsp:sp modelId="{551A0BA2-FDC7-D645-A442-98D51CCD0646}">
      <dsp:nvSpPr>
        <dsp:cNvPr id="0" name=""/>
        <dsp:cNvSpPr/>
      </dsp:nvSpPr>
      <dsp:spPr>
        <a:xfrm>
          <a:off x="4287589" y="2420688"/>
          <a:ext cx="3455789" cy="2073473"/>
        </a:xfrm>
        <a:prstGeom prst="rect">
          <a:avLst/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bg1"/>
              </a:solidFill>
              <a:latin typeface="+mn-lt"/>
            </a:rPr>
            <a:t>Low Privilege Service Accounts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solidFill>
                <a:schemeClr val="bg1"/>
              </a:solidFill>
              <a:latin typeface="+mn-lt"/>
            </a:rPr>
            <a:t>Used for long-lived service processes such as file, print, and DNS services</a:t>
          </a:r>
        </a:p>
      </dsp:txBody>
      <dsp:txXfrm>
        <a:off x="4287589" y="2420688"/>
        <a:ext cx="3455789" cy="2073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2932-8756-BB40-A308-A2F26892FD5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5394-9113-4247-88E1-EDCC4540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begins with the installation of the operating system. As we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noted, a network connected, unpatched system, is vulnerable to exploit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its installation or continued use. Hence it is important that the system not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exposed while in this vulnerable state. Ideally new systems should be constructed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protected network. This may be a completely isolated network, with the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image and all available patches transferred to it using removable media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DVDs or USB drives. Given the existence of malware that can propagate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removable media, as we discuss in Chapter 6, care is needed to ensure the media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here is not so infected. Alternatively, a network with severely restricted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wider Internet may be used. Ideally it should have no inbound access,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outbound access only to the key sites needed for the system installation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process. In either case, the full installation and hardening process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occur before the system is deployed to its intended, more accessible, and hence vulnerable,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initial installation should install the minimum necessary for the desired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with additional software packages included only if they are required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function of the system. We explore the rationale for minimizing the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packages on the system shortly.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overall boot process must also be secured. This may require adjusting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options on, or specifying a password required for changes to, the BIOS code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the system initially boots. It may also require limiting which media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normally permitted to boot from. This is necessary to prevent an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changing the boot process to install a covert hypervisor, such as we discussed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Section 6.8, or to just boot a system of their choice from external media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bypass the normal system access controls on locally stored data.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a cryptographic file system may also be used to address this threat, as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later.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 is also required with the selection and installation of any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 driver code, since this executes with full kernel level privileges, but is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supplied by a third party. The integrity and source of such driver code must be carefully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validated given the high level of trust it has. A malicious driver can potentially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bypass many security controls to install malware. This was done in both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Blue Pill demonstration rootkit, which we discussed in Section 6.8 , and the Stuxnet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worm, which we described in Section 6.3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continuing discovery of software and other vulnerabilities for commonly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operating systems and applications, it is critical that the system be kept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up to date as possible, with all critical security related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installed. Indeed, doing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addresses one of the top four key ASD mitigation strategies we listed previously.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Nearly, all commonly used systems now provide utilities that can automatically download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install security updates. These tools should be configured and used to minimize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time any system is vulnerable to weaknesses for which patches are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On change-controlled systems, there can be a perception that running automatic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updates may be detrimental, as they may on rare but significant occasions, introduce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instability. However, ASD notes, that the delay in testing patches can leave systems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vulnerable to compromise, and that they believe automatic update is preferable.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on which availability and uptime are of paramount importance, you may need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stage and validate all patches on test systems before deploying them in production.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However, this process should be as timely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5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any of the software packages running on a system may contain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vulnerabilities, clearly if fewer software packages are available to run, then the risk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reduced. There is clearly a balance between usability, providing all software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required at some time, with security and a desire to limit the amount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installed. The range of services, applications, and protocols required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vary widely between organizations, and indeed between systems within an organization.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identify what is actually required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system, so that a suitable level of functionality is provided, while eliminating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that is not required to improve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default configuration for most distributed systems is set to maximize 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use and functionality, rather than security. When performing the initial installation,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supplied defaults should not be used, but rather the installation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so that only the required packages are installed. If additional packages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needed later, they can be installed when they required. </a:t>
            </a:r>
            <a:r>
              <a:rPr lang="is-I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many of the security hardening guides provide lists of services, applications, and protocols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should not be installed if not required.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states a strong preference for not installing unwanted software,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than installing and then later removing or disabling it. It argues this preference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note that many uninstall scripts fail to completely remove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components of a package. They also note that disabling a service means that while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not available as an initial point of attack, should an attacker succeed in gaining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access to a system, then disabled software could be re-enabled and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compromise a system. It is better for security if unwanted software is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installed, and thus not available for use at all.</a:t>
            </a:r>
            <a:endParaRPr lang="en-US" dirty="0">
              <a:latin typeface="Times New Roman" pitchFamily="-107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all users with access to a system will have the same access to all data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on that system. All modern operating systems implement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and resources, as we discuss in Chapter 4 . Nearly all provide some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discretionary access controls. Some systems may provide role-based or mandatory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mechanisms as well.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system planning process should consider the categories of users on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system, the privileges they have, the types of information they can access, and how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where they are defined and authenticated. Some users will have elevated privileges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administer the system; others will be normal users, sharing appropriate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files and other data as required; and there may even be guest accounts with very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limited access. The last of the four key ASD mitigation strategies is to restrict elevated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privileges to only those users that require them. Further, it is highly desirable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such users only access elevated privileges when needed to perform some task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requires them, and to otherwise access the system as a normal user. This improves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by providing a smaller window of opportunity for an attacker to exploit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actions of such privileged users. Some operating systems provide special tools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access mechanisms to assist administrative users to elevate their privileges only when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necessary, and to appropriately log these actions.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One key decision is whether the users, the groups they belong to, and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methods are specified locally on the system or will use a centralized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server. Whichever is chosen, the appropriate details are now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on the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at this stage, any default accounts included as part of the system installation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secured. Those which are not required should be either removed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at least disabled. System accounts that manage services on the system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set so they cannot be used for interactive logins. And any passwords installed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default should be changed to new values with appropriate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policy that applies to authentication credentials, and especially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password security, is also configured. This includes details of which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methods are accepted for different methods of account access. And it includes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details of the required length, complexity, and age allowed for passwords.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discuss some of these issues in Chapter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6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users and their associated groups are defined, appropriate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Given the widespread prevalence of malware, as we discussed in Chapter 6,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appropriate anti-virus (which as noted addresses a wide range of malware types) is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critical security component on many systems. Anti-virus products have traditionally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been used on Windows systems, since their high use made them a preferred target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attackers. However, the growth in other platforms, particularly smartphones, has led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more malware being developed for them. Hence, appropriate anti-virus products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should be considered for any system as part of its security profile.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last of the four key ASD mitigation strategies. While this will improve security,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final step in the process of initially securing the base operating system is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testing. The goal is to ensure that the previous security configuration steps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correctly implemented, and to identify any possible vulnerabilities that must be corrected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managed.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Suitable checklists are included in many security hardening guides.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also programs specifically designed to review a system to ensure that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meets the basic security requirements, and to scan for known vulnerabilities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poor configuration practices. This should be done following the initial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of the system, and then repeated periodically as part of the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maintenance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application specific configuration is then performed. This may include creating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specifying appropriate data storage areas for the application, and making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changes to the application or service default configuration details.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applications or services may include default data, scripts, or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accounts. These should be reviewed, and only retained if required, and suitably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secured. A well-known example of this is found with Web servers, which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a number of example scripts, quite a few of which are known to be insecure.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should not be used as supplied but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should be removed unless needed and secured.</a:t>
            </a:r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part of the configuration process, careful consideration should be given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rights granted to the application. Again, this is of particular concern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remotely accessed services, such as Web and file transfer services. The server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not be granted the right to modify files, unless that function is specifically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A very common configuration fault seen with Web and file transfer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servers is for all the files supplied by the service to be owned by the same “user”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that the server executes as. The consequence is that any attacker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 some vulnerability in either the server software or a script executed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may be able to modify any of these files. The large number of “Web defacement”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is clear evidence of this type of insecure configuration. Much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risk from this form of attack is reduced by ensuring that most of the files can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read, but not written, by the server. Only those files that need to be modified,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store uploaded form data for example, or logging details, should be writeable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server. Instead, the files should mostly be owned and modified by the users on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who are responsible for maintaining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6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is a key enabling technology that may be used to secure data both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transit and when stored, as we discuss in Chapter 2 and in Parts Four and Five.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such technologies are required for the system, then they must be configured,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cryptographic keys created, signed, and secured.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secure network services are provided, most likely using either TLS or IPsec,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suitable public and private keys must be generated for each of them.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X.509 certificates are created and signed by a suitable certificate authority, linking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service identity with the public key in use, as we discuss in Section 23.2 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remote access is provided using Secure Shell (SSH), then appropriate server,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client keys, must be created.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Cryptographic file systems are another use of encryption. If desired,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must be created and secured with suitable keys.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3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system is appropriately built, secured, and deployed, the process of maintaining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is continuous. This results from the constantly changing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discovery of new vulnerabilities, and hence exposure to new threats.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NISTSP 800-123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suggests that this process of security maintenance includes the following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additional steps: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Monitoring and analyzing logging information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Performing regular backups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Recovering from security compromises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Regularly testing system security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Using appropriate software maintenance processes to patch and update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critical software, and to monitor and revise configuration as needed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have already noted the need to configure automatic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update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possible, or to have a process to manually test and install patches on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systems, and that the system should be regularly tested using checklist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automated tools where possible. We discuss the process of incident response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17.4.  We now consider the critical logging and backup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31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NISTSP 800-123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notes that “logging is a cornerstone of a sound security posture.” 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Logging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a reactive control that can only inform you about bad things that have already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happened. But effective logging helps ensure that in the event of a system breach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failure, system administrators can more quickly and accurately identify 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 and thus most effectively focus their remediation and recovery efforts.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key is to ensure you capture the correct data in the logs, and are then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monitor and analyze this data. Logging information can be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the system, network and applications. The range of logging data acquired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determined during the system planning stage, as it depends on the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requirements and information sensitivity of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Logging can generate significant volumes of information. It is important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sufficient space is allocated for them. A suitable automatic log rotation and archive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should also be configured to assist in managing the overall size of the logging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Manual analysis of logs is tedious and is not a reliable means of detecting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adverse events. Rather, some form of automated analysis is preferred, as it is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likely to identify abnormal activity.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the process of logging further in Chapter 18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0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the retention of data.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is the process of making copies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short time periods of a few hours to some weeks.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Archive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is the process of retaining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7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Ensuring that system and application code is kept up to date with security patches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widely recognized and critical control for maintaining security.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Modern Unix and Linux distributions typically include tools for automatically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downloading and installing software updates, including security updates,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minimize the time a system is vulnerable to known vulnerabilities for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exist. For example, Red Hat, Fedora, and CentOS include up2date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yum ;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SuSE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includes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yast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; and Debian uses apt-get , though you must run it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cron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job for automatic updates. It is important to configure whichever update tool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provided on the distribution in use, to install at least critical security patches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timely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As noted earlier, high availability systems that do not run automatic updates,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as they may possibly introduce instability, should validate all patches on test systems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before deploying them to production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of applications and services on Unix and Linux systems is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commonly implemented using separate text files for each application and service.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System-wide configuration details are generally located either in the /etc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in the installation tree for a specific application. Where appropriate, individual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configurations that can override the system defaults are located in hidden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“dot” files in each user’s home directory. The name, format, and usage of these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very much dependent on the particular system version and applications in use.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the systems administrators responsible for the secure configuration of such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must be suitably trained and familiar with them.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Traditionally, these files were individually edited using a text editor,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changes made taking effect either when the system was next rebooted or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relevant process was sent a signal indicating that it should reload its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settings. Current systems often provide a GUI interface to these configuration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 to ease management for novice administrators. Using such a manager may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for small sites with a limited number of systems. Organizations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larger numbers of systems may instead employ some form of centralized management,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a central repository of critical configuration files that can be automatically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and distributed to the systems they manage.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most important changes needed to improve system security are to disable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services, especially remotely accessible services, and applications, that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to then ensure that applications and services that are needed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configured, following the relevant security guidance for each.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 further details on this in Section 25.5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5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describe in Sections 4.5 and 25.3 , Unix and Linux systems implement discretionary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to all file system resources. These include not only files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directories but devices, processes, memory, and indeed most system resources.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is specified as granting read, write, and execute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to each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owner, group, and others, for each resource, as shown in Figure 4.5. These are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chmod command. Some systems also support extended file attributes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lists that provide more flexibility, by specifying these permissions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entry in a list of users and groups. These extended access rights are typically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displayed using the getfacl and setfacl commands. These commands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be used to specify set user or set group permissions on the resource.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on user accounts and group membership are traditionally stored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/etc/passwd and /etc/group files, though modern systems also have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ability to import these details from external repositories queried using LDAP or NIS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example. These sources of information, and indeed of any associated authentication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credentials, are specified in the PAM (pluggable authentication module)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for the system, often using text files in the /etc/pam.d directory.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partition access to information and resources on the system,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 to be assigned to appropriate groups granting them any required access.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and assignments to groups should be decided during the system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process, and then configured in the appropriate information repository,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whether locally using the configuration files in /etc, or on some centralized database.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this time, any default or generic users supplied with the system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checked, and removed if not required. Other accounts that are required, but are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associated with a user that needs to login, should have login capability disabled,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associated password or authentication credential removed.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Guides to hardening Unix and Linux systems also often recommend changing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permissions for critical directories and files, in order to further limit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them. Programs that set user (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setuid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) to root or set group (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setgid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) to a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group are key target for attackers. As we detail in Sections 4.5 and 25.3 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execute with superuser rights, or with access to resources belonging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privileged group, no matter which user executes them. A software vulnerability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 program can potentially be exploited by an attacker to gain these elevated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privileges. This is known as a local exploit. A software vulnerability in a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could be triggered by a remote attacker. This is known as a remote exploit.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widely accepted that the number and size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setuid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root programs in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minimized. They cannot be eliminated, as superuser privileges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 to access some resources on the system. The programs that manage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login, and allow network services to bind to privileged ports, are examples.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programs, that were once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setuid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root for programmer convenience, can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if made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setgid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to a suitable privileged group that has the necessary access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resource. Programs to display system state, or deliver mail, have been modified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this way. System hardening guides may recommend further changes and indeed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removal of some such programs that are not required on a particular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93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that remote exploits are of concern, it is important to limit access to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those services required. This function may be provided by a perimeter firewall,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discussed in Chapter 9. However, host-based firewall or network access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may provide additional defenses. Unix and Linux systems support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alternatives for this.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TCP Wrappers library and tcpd daemon provide one mechanism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servers may use. Lightly loaded services may be “wrapped” using tcpd,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listens for connection requests on their behalf. It checks that any request is permitted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configured policy before accepting it and invoking the server program to handle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it. Requests that are rejected are logged. More complex and heavily loaded servers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incorporate this functionality into their own connection management code,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TCP Wrappers library, and the same policy configuration files. These files are /etc/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hosts.allow and /etc/hosts.deny, which should be set as policy requires.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several host firewall programs that may be used. Linux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primarily now use the iptables program to configure the netfilter 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module. This provides comprehensive, though complex, stateful packet filtering,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monitoring, and modification capabilities. BSD-based systems (including MacOSX)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typically use the ipfw program with similar, though less comprehensive, capabilities.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systems provide an administrative utility to generate common configurations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to select which services will be permitted to access the system. These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unless there are non-standard requirements, given the skill and knowledge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needed to edit these configuration files directly.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applications can be configured to log with levels of detail ranging from “debugging”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(maximum detail) to “none.” Some middle setting is usually the best choice,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you should not assume that the default setting is necessarily appropriate.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addition, many applications allow you to specify either a dedicated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write application event data to or a syslog facility to use when writing log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 (see Section 25.5 ). If you wish to handle system logs in a consistent,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centralized manner, it’s usually preferable for applications to send their log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/dev/log. Note, however, that logrotate (also discussed in Section 25.5 )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configured to rotate </a:t>
            </a:r>
            <a:r>
              <a:rPr lang="en-US" sz="120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logs on the system, whether written by syslogd,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Syslog-NG, or individual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network accessible services do not require access to the full file-system,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only need a limited set of data files and directories for their operation. FTP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common example of such a service. It provides the ability to download files from,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upload files to, a specified directory tree. If such a server were compromised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access to the entire system, an attacker could potentially access and compromise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elsewhere. Unix and Linux systems provide a mechanism to run such services in a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jail , which restricts the server’s view of the file system to just a specified portion.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done using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system call that confines a process to some subset of the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by mapping the root of the filesystem “/” to some other directory (e.g., /srv/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ftp/public). To the “chrooted” server, everything in this chroot jail appears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actually be in / (e.g., the “real” directory /srv/ftp/public/etc/myconfigfile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appears as /etc/myconfigfile in the chroot jail). Files in directories outside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(e.g., /srv/www or /etc.) aren’t visible or reachable at all.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Chrooting therefore helps contain the effects of a given server being compromised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hijacked. The main disadvantage of this method is added complexity: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files (including all executable libraries used by the server), directories,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devices needed must be copied into the chroot jail. Determining just what needs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go into the jail for the server to work properly can be tricky, though detailed procedures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chrooting many different applications are available.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Troubleshooting a chrooted application can also be difficult. Even if an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explicitly supports this feature, it may behave in unexpected ways when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chrooted. Note also that if the chrooted process runs as root, it can “break out”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chroot jail with little difficulty. Still, the advantages usually far outweigh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disadvantages of chrooting network services.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include security checklists for a number of Unix and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distributions that may be followed.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scanning and vulnerability testing. One of the best known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“Nessus.” This was originally an open-source tool, which was commercialized in 2005,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though some limited free-use versions are available. “Tripwire” is a well-known file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integrity checking tool that maintains a database of cryptographic hashes of monitored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files, and scans to detect any changes, whether as a result of malicious attack, or simply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accidental or incorrectly managed update. This again was originally an open-source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tool, which now has both commercial and free variants available. The “Nmap”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scanner is another well-known and deployed assessment tool that focuses on identifying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profiling hosts on the target network, and the network services they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4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now consider some specific issues with the secure installation, configuration,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management of Microsoft Windows systems. These systems have for many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years formed a significant portion of all “general purpose” system installations.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they have been specifically targeted by attackers, and consequently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countermeasures are needed to deal with these challenges. The process of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levels of security still follows the general outline we describe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Beyond the general guidance in this section, we provide more detailed discussion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Windows security mechanisms later in Chapter 26.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Again, there are a large range of resources available to assist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administrators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these systems, including online resources such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Security Tools &amp; Checklists,” and specific system hardening guides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those provided by the “NSA—Security Configuration Guides.”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“Windows Update” service and the “Windows Server Update Services” assist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the regular maintenance of Microsoft software, and should be configured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used. Many other third-party applications also provide automatic update support,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these should be enabled for selected applications.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Users and groups in Windows systems are defined with a Security ID (SID).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may be stored and used locally, on a single system, in the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Manager (SAM). It may also be centrally managed for a group of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belonging to a domain, with the information supplied by a central Active Directory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(AD) system using the LDAP protocol. Most organizations with multiple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manage them using domains. These systems can also enforce common policy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users on any system in the domain. We further explore the Windows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architecture in Section 26.1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implement discretionary access controls to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as files, shared memory, and named pipes. The access control list has a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entries that may grant or deny access rights to a specific SID, which may be for an individual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or for some group of users. Windows Vista and later systems also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mandatory integrity controls. These label all objects, such as processes and files,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all users, as being of low, medium, high, or system integrity level. Then whenever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written to an object, the system first ensures that the subject’s integrity is equal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higher than the object’s level. This implements a form of the Biba Integrity model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in Section 27.2 that specifically targets the issue of untrusted remote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executing in, for example Windows Internet Explorer, trying to modify local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52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define privileges, which are system wide and granted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user accounts. Examples of privileges include the ability to backup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(which requires overriding the normal access controls to obtain a complete backup),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the ability to change the system time. Some privileges are considered dangerous,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an attacker may use them to damage the system. Hence, they must be granted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care. Others are regarded as benign and may be granted to many or all user accounts.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with any system, hardening the system configuration can include further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limiting the rights and privileges granted to users and groups on the system.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control list gives deny entries greater precedence, you can set an explicit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deny permission to prevent unauthorized access to some resource, even if the user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member of a group that otherwise grants access.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accessing files on a shared resource, a combination of share and NTFS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used to provide additional security and granularity. For example,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can grant full control to a share, but read-only access to the files within it.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access-based enumeration is enabled on shared resources, it can automatically hide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objects that a user is not permitted to read. This is useful with shared folders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containing many users’ home directories, for example.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should also ensure users with administrative rights only use them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otherwise access the system as a normal user. The User Account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(UAC) provided in Vista and later systems assists with this requirement. These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Low Privilege Service Accounts that may be used for long-lived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processes, such as file, print, and DNS services that do not require elevated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98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Unlike Unix and Linux systems, much of the configuration information in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is centralized in the Registry, which forms a database of keys and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may be queried and interpreted by applications on these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Changes to these values can be made within specific applications, setting preferences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application that are then saved in the registry using the appropriate keys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values. This approach hides the detailed representation from the administrator.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Alternatively, the registry keys can be directly modified using the “Registry Editor.”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approach is more useful for making bulk changes, such as those recommended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hardening guides. These changes may also be recorded in a central repository,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pushed out whenever a user logs in to a system within a network domain.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predominance of malware that targets Windows systems, it is essential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suitable anti-virus, anti-spyware, personal firewall, and other malware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detection and handling software packages are installed and configured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systems. This is clearly needed for network connected systems, as shown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high-incidence numbers in reports such as [SYMA16]. However, as the Stuxnet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in 2010 show, even isolated systems updated using removable media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vulnerable, and thus must also be protected.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84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Current generation Windows systems include some basic firewall and malware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 capabilities, which should certainly be used at a minimum.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many organizations find that these should be augmented with one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more of the many commercial products available. One issue of concern is undesirable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 between anti-virus and other products from multiple vendors. Care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needed when planning and installing such products to identify possible adverse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interactions, and to ensure the set of products in use are compatible with each other.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support a range of cryptographic functions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where desirable. These include support for encrypting files and directories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Encrypting File System (EFS), and for full-disk encryption with AES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BitLocker.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also include security checklists for various versions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 system security scanning and vulnerability testing of Windows systems.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Baseline Security Analyzer” is a simple, free, easy-to-use tool that aims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help small- to medium-sized businesses improve the security of their systems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checking for compliance with Microsoft’s security recommendations. Larger organizations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likely better served using one of the larger, centralized,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analysis suites available.</a:t>
            </a: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25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refers to a technology that provides an abstraction of the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15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hypervisor is software that sits between the hardware and the VMs and acts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resource broker. Simply put, it allows multiple VMs to safely coexist on a single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physical server host and share that host’s resources. The virtualizing software provides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abstraction of all physical resources (such as processor, memory, network, and storage)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thus, enables multiple computing stacks, called virtual machines, to be run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on a single physical host.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Each VM includes an OS, called the guest OS. This OS may be the same as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 OS, if present, or a different one. For example, a guest Windows OS could be run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a VM on top of a Linux host OS. The guest OS, in turn, supports a set of standard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library functions and other binary files and applications. From the point of view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applications and the user, this stack appears as an actual machine, with hardware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OS; thus, the term virtual machine  is appropriate. In other words, it is the hardware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is being virtualized.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client and server systems are central components of the IT infrastructure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most organizations. The client systems provide access to organizational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applications, supported by the servers housing those data and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given that most large software systems will almost certainly have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security weaknesses, as we discussed in Chapter 6 and in the previous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chapters, it is currently necessary to manage the installation and continuing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 of these systems to provide appropriate levels of security despite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expected presence of these vulnerabilities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some circumstances, we may be able to use trusted computing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designed and evaluated to provide security by design. We will examine some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these possibilities in Chapter 27.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this chapter, we discuss how to provide systems security as a hardening process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includes planning, installation, configuration, update, and maintenance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operating system and the key applications in use, following the general approach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detailed in NIST SP 800-123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Guide to General Server Security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, July 2008). We consider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process for the operating system, and then key applications in general, then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discuss some specific aspects in relation to Linux and Windows systems in particular.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We conclude with a discussion on securing virtualized systems, where multiple virtual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machines may execute on the one physical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2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principal functions performed by a hypervisor are the following: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Execution management of VMs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Includes scheduling VMs for execution, virtual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memory management to ensure VM isolation from other VMs, and context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switching between various processor states. Also includes isolation of VMs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prevent conflicts in resource usage and emulation of timer and interrupt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mechanisms.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Device emulation and access control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Emulating all network and storage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(block) devices that different native drivers in VMs are expecting, and mediating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access to physical devices by different VMs.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Execution of privileged operations by hypervisor for guest VMs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Certain operations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invoked by guest OSs, instead of being executed directly by the host hardware,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may have to be executed on its behalf by the hypervisor, because of their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privileged nature.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Management of VMs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(also called VM lifecycle management) : Configuring guest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VMs and controlling VM states (e.g., Start, Pause, Stop).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Administration of hypervisor platform and hypervisor software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Involves setting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parameters for user interactions with the hypervisor host as well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0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There are two types of hypervisors, distinguished by whether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there is an OS between the hypervisor and the host.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type 1 hypervisor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 (see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Figure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12.2a) is loaded as a software layer directly onto a physical server, much like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OS is loaded; this is referred to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native virtualization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. The type 1 hypervisor can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directly control the physical resources of the host. Once it is installed and configured,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server is then capable of supporting virtual machines as guests. In mature environments,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where virtualization hosts are clustered together for increased availability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load balancing, a hypervisor can be staged on a new host. Then, that new host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is joined to an existing cluster, and VMs can be moved to the new host without any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interruption of service.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type 2 hypervisor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exploits the resources and functions of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 OS and runs as a software module on top of the OS (see Figure 12.2b); this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referred to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virtualization.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It relies on the OS to handle all of the hardware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interactions on the hypervisor’s behalf.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Key differences between the two hypervisor types are as follows: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Typically, type 1 hypervisors perform better than type 2 hypervisors. Because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Type 1 hypervisor doesn’t compete for resources with an OS, there are more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resources available on the host, and by extension, more virtual machines can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on a virtualization server using a Type 1 hypervisor.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Type 1 hypervisors are also considered to be more secure than the Type 2 hypervisors.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machines on a Type 1 hypervisor make resource requests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handled external to that guest, and they cannot affect other VMs or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hypervisor they are supported by. This is not necessarily true for VMs on a Type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2 hypervisor and a malicious guest could potentially affect more than itself.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  Type 2 hypervisors allow a user to take advantage of virtualization without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needing to dedicate a server to only that function. Developers who need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run multiple environments as part of their process, in addition to taking advantage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 personal productive workspace that a PC OS provides, can do both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with a type 2 hypervisor installed as an application on their LINUX, MacOSX,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 Windows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desktop. The virtual machines that are created and used can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migrated or copied from one hypervisor environment to another, reducing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deployment time and increasing the accuracy of what is deployed, and reducing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time to market a project.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Native virtualization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are typically seen in servers, with the goal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improving the execution efficiency of the hardware. They are arguably also more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secure, as they have fewer additional layers than the alternative hosted approach.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Hosted virtualization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are more common in clients, where they run alongside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other applications on the host OS, and are used to support applications for alternate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operating system versions or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04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In virtualized systems, the available hardware resources must be appropriately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shared among the various guest OS’s. These include CPU, memory, disk, network,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Attached devices such as optical disks, or USB devices are generally allocated to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single guest OS at a time.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Several alternatives exist for providing network access. The guest OS may have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direct access to distinct network interface cards on the system; the hypervisor may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mediate access to shared interfaces; or the hypervisor may implement virtual network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interface cards for each guest, bridging or routing traffic between guests as required.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last approach uses one or more virtual network switches, which are implemented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the hypervisor kernel, and is quite common. It is arguably the most efficient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approach, since traffic between guests does not need to be relayed via external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monitoring by probes attached to physical networks, such as we discussed in Chapter 9.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a number virtualized systems and hypervisors are grouped together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data center, or even between data centers, the various systems need to connect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appropriate network segments, with suitable routing and firewalls connecting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them together, and to the Internet. The cloud computing solutions we will discuss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Chapter 13 use this structure, as do computing solutions for some large organizations.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network connections can be made with physical, external, links, using IDS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firewalls to link them together as we discussed in Chapters 8 and 9. However this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 limits the flexibility of the virtualized solution, as virtual machines can only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 migrated to other hosts with the required physical network connections already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place. VLANs can provide more flexibility in the network architecture, though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still limited by the physical network connections and VLAN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2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Greater flexibility still is provided by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software defined networks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(SDNs), which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enable network segments to logically span multiple servers within and between data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centers, while using the same underlying physical network. There are several possible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approaches to providing SDNs, including the use of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overlay networks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. These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abstract all layer 2 and 3 addresses from the underlying physical network into whatever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logical network structure is required. And this structure can be easily changed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extended as needed. The IETF standard DOVE (Distributed Overlay Virtual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Network), which uses VXLAN (Virtual Extended Local Area Network) can be used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implement such an overlay network. With this flexible structure, it is possible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locate virtual servers, virtual IDS, and virtual firewalls anywhere within the network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as required. We further discuss the use of secure virtual networks and firewalls later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this 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05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 relatively recent approach to virtualization, known as container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virtualization or application virtualization , is worth noting (see Figure 12.2c). In this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approach, software, known as a virtualization container , runs on top of the host OS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kernel and provides an isolated execution environment for applications. Unlike hypervisor-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based VMs, containers do not aim to emulate physical servers. Instead, all containerized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applications on a host share a common OS kernel. This eliminates the resources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needed to run a separate OS for each application and can greatly reduce overhead.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containers, only a small container engine is required as support for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containers. The container engine sets up each container as an isolated instance by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requesting dedicated resources from the OS for each container. Each container app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then directly uses the resources of the host OS. VM virtualization functions at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border of hardware and OS. It’s able to provide strong performance isolation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guarantees with the narrowed interface between VMs and hypervisors.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Containerization,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which sits in between the OS and applications, incurs lower overhead,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potentially introduces greater security vulnerabilities.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6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[CLEE09]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800-125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Guide to Security for Full Virtualization Technologies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January 2011)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both detail a number of security concerns that result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Virtualized environment security, particularly image and snapshot management,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attackers may attempt to view or modify.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it would be at least as capable of attacking other nearby systems, whether they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are also executing directly on hardware or running as other guests in a virtualized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environment. The use of a virtualized environment may improve security by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further isolating network traffic between guests than would be the case when such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 run natively, however this traffic is not visible to external IDS or firewall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systems, and may require the use of virtual firewalls to manage. Further the ability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of the hypervisor to transparently monitor activity on all guests OS may be used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form of virtual firewall or IDS to assist in securing these systems. However,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presence of the virtualized environment and the hypervisor may reduce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if vulnerabilities exist within it which attackers may exploit. Such vulnerabilities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could allow programs executing in a guest to covertly access the hypervisor,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hence other guest OS resources. This is known as VM escape, and is of concern,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we discussed in Section 6.8. Virtualized systems also often provide support for suspending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 executing guest OS in a snapshot, saving that image, and then restarting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execution at a later time, possibly even on another system. If an attacker can view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 modify this image, they can compromise the security of the data and programs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contained within it. The use of infrastructure with many virtualized systems within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and between data centers, linked using software-defined networks, raise further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security concerns.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use of virtualization adds additional layers of concern, as we have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16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800-125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provides guidance for providing appropriate security in virtualized systems,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states that organizations using virtualization should: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Carefully plan the security of the virtualized system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all elements of a full virtualization solution, including the hypervisor,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OSs, and virtualized infrastructure, and maintain their security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that the hypervisor is properly secured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Restrict and protect administrator access to the virtualization solution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clearly seen as an extension of the process of securing systems that we presented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earlier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66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hypervisor should be secured using a process similar to that with securing an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system. That is, it should be installed in an isolated environment, from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known clean media, and updated to the latest patch level in order to minimize the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vulnerabilities that may be present. It should then be configured so that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updated automatically, any unused services are disabled or removed, unused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is disconnected, appropriate introspection capabilities are used with the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OSs, and the hypervisor is monitored for any signs of compromise.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43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The wider virtualization infrastructure must be carefully managed and configured.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Virtualized system hypervisors manage access to hardware resources such as disk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storage and network interfaces. This access must be limited to just the appropriate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guest OSs that use any resource, and network connections suitably arranged.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to VM images and snapshots must also be carefully controlled, since these are another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potential point of attack.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multiple virtualized systems are used, NIST SP 800-125B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Secure Virtual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Configuration for Virtual Machine (VM) Protection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, March 2016) notes three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distinct categories of network traffic: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Management traffic : used for hypervisor administration and configuration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virtualized infrastructure.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Infrastructure traffic : such as migration of VM images, or connections to network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storage technologies.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Application traffic : between applications running VMs and to external networks.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This traffic may be further separated into a number of segments, isolating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traffic from applications with different sensitivity levels, or from different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organizations or departments.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Traffic in each of these should be suitably isolated and protected. This requires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use of a number of network segments, connected as needed by appropriate firewall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systems. These may variously use a combination of distinct physical network connections,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VLANs, or software defined networks to provide a suitable network structure.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example, in larger installations, management and infrastructure traffic may use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relatively static physical network connections, while the application traffic would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use more flexible VLANs or software defined networks layered over a separate base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physical network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3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As we mentioned in Section 9.4,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Firewall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 provides firewall capabilities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network traffic flowing between systems hosted in a virtualized or cloud environment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does not require this traffic to be routed out to a physically separate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 supporting traditional firewall services. These capabilities may be provided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by a combination of: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Bastion Host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a separate VM is used as a bastion host supporting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same firewall systems and services that could be configured to run on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physically separate bastion, including possibly IDS and IPS services. The network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connections used by other VMs are configured to connect them to suitable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sub-networks. These are connected to distinct virtual network interfaces on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Bastion Host, which can monitor and route traffic between them in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same manner, and with the same configuration possibilities, as on a physically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separate bastion host. Such systems may be provided as a virtual UTM installed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into a suitably hardened VM that can be easily loaded, configured, and run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needed. A disadvantage of this approach is that these virtual bastions compete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for the same hypervisor host resources as other VMs on that system.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VM Host-Based Firewall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host-based firewall capabilities provided by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 Guest OS running on the VM are configured to secure that host in the same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manner as used in physically separate systems.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 Firewall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: Where firewall capabilities are provided directly by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hypervisor. These capabilities range from stateless or stateful packet inspection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in the virtual network switches that forward network traffic between VMs,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 full hypervisor firewall capable of monitoring all activity within its VMs. This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latter variant provides capabilities of both host-based and bastion host firewalls,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but from a location outside the traditional host and network structure. It can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 more secure than the other alternatives, as it is not part of the virtualized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network, nor visible as a separate VM. It may also be more efficient than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alternatives, since the resource monitoring and filtering occur within the hypervisor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kernel running directly on the hardware. However, it requires a hypervisor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that supports these features, which also adds to its complexity.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When used in large-scale virtualized environments, with many virtualized systems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linked with VLANs or software defined networks across one or more data centers,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virtual firewall bastions can be provisioned and located as needed where suitable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resources are available. This provides a greater level of flexibility and scalability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than many traditional structures can support. However, there may still be a need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some physical firewall systems, especially to support very high traffic volumes either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between virtual servers or on their connection to the wider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7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code, APIs, and services; and finally, user applications and utilities in the top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layer, as shown in Figure 12.1. This figure also shows the presence of BIOS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in place to provide appropriate security services. And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6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7" charset="0"/>
              </a:rPr>
              <a:t>Chapter 12 summary.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0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 number of reports note that the use of a small number of basic hardening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can prevent a large proportion of the attacks seen in recent years.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Since 2010 the Australian Signals Directorate (ASD) list of the “Top 35 Mitigation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Strategies” has noted that implementing just the top four of these strategies would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prevented at least 85% of the targeted cyber intrusions investigated by ASD.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since 2013 these top four strategies are mandatory for all Australian government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agencies. These top four strategies are: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1. White-list approved applications.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2. Patch third-party applications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3. Patch operating system vulnerabilities and use the latest versions</a:t>
            </a:r>
          </a:p>
          <a:p>
            <a:pPr marL="228600" indent="-228600">
              <a:buAutoNum type="arabicPeriod" startAt="3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4. Restrict administrative privileges.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Collectively these assist in creating a defense-in-depth system. We discuss all four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these strategies, and many others in the ASD list, in this chapter. Note these strategies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largely align with those in the “20 Critical Controls” developed by DHS, NSA,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Department of Energy, SANS, and others in the United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6.3. Thus, it is quite possible for a system to be compromised during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 states that this process must: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we address the selection of network protection mechanisms in Chapter 9,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8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step in deploying new systems is planning. Careful planning will help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ensure that the new system is as secure as possible, and complies with any necessary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policies. This planning should be informed by a wider security assessment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organization, since every organization has distinct security requirements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concerns. We discuss this wider planning process in Chapters 14 and 15.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aim of the specific system installation planning process is to maximize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while minimizing costs. Wide experience shows that it is much more difficult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expensive to “retro-fit” security at a later time, than it is to plan and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during the initial deployment process. This planning process needs to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security requirements for the system, its applications and data, and of its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then guides the selection of appropriate software for the operating system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provides guidance on appropriate user configuration and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 settings. It also guides the selection of other hardening measures required.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plan also needs to identify appropriate personnel to install and manage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noting the skills required and any training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4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provides a list of items that should be considered during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critical step in securing a system is to secure the base operating system upon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all other applications and services rely. A good security foundation needs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properly installed, patched, and configured operating system. Unfortunately,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default configuration for many operating systems often maximizes ease of use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functionality, rather than security. Further, since every organization has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needs, the appropriate security profile, and hence configuration, will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differ. What is required for a particular system should be identified during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phase, as we have just discussed.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the details of how to secure each specific operating system differ,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broad approach is similar. Appropriate security configuration guides and checklists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exist for most common operating systems, and these should be consulted, though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always informed by the specific needs of each organization and their systems.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cases, automated tools may be available to further assist in securing the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sz="1200" kern="120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 NIST SP 800-123</a:t>
            </a:r>
            <a:r>
              <a:rPr lang="is-IS" sz="1200" kern="1200" baseline="0" dirty="0">
                <a:solidFill>
                  <a:schemeClr val="tx1"/>
                </a:solidFill>
                <a:effectLst/>
                <a:latin typeface="Arial" pitchFamily="-107" charset="0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suggests the following basic steps should be used to secure an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patch the operating system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Harden and configure the operating system to adequately address the identified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 of the system by: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Removing unnecessary services, applications, and protocols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Configuring users, groups, and permissions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	• Configuring resource controls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configure additional security controls, such as anti-virus, host-based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firewalls, and intrusion detection systems (IDS), if needed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Test the security of the basic operating system to ensure that the steps taken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adequately address its security needs</a:t>
            </a:r>
            <a:endParaRPr lang="en-US" dirty="0">
              <a:latin typeface="Times New Roman" pitchFamily="-107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7E9-0BC0-4846-A55E-61C1A4DD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C4A8-A83B-F043-81A9-D7275D1B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E25-461E-C846-A7FA-485CE79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F24B-B509-48E8-9FE0-5FFEB286197B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07CF-FF18-354C-9CB4-B91EED8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2DE4-8706-D848-A951-1FDEA0E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C740-5376-3145-98D1-9FB4950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ABE6-9994-624F-BF61-F0F74A99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551-0DA7-DB47-A410-8EBBA4D5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B266-E873-40A9-A3BC-B354B91B58F7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EB04-5C0F-914E-A59A-8BBF00CE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7087-27C2-044A-A140-AFFDA6B5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73E8-F20C-8841-A635-97D2EBA5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DCD-04E2-A547-BAA6-4D0784B8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152C-EAF1-A54D-9F09-5081EFD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7FD-28A5-4C19-AD21-B834AD8EB205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4DCD-E05C-6944-A86E-AD62BF82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B0FC-A628-8C49-AF49-C1720DDC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6FBD-A116-8547-A3E4-44C989AE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636F-4A95-C041-98C5-6F3AED63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0DDE-3180-B04F-9447-F4C73D3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1FBA-C071-4E4B-87E4-A0C96A36D4AC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6443-5F8A-2547-9408-AF6B419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2CE5-B615-014A-9D50-60268C7E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EBB5-CDB7-334B-936E-497F1EF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ED16-683B-5547-B9BE-28DBD77F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DEAC-C181-0B4D-95E8-A4A7718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36A-F7C1-458A-9A2B-C22AABDE2BE7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0123-8EB4-4440-BA4E-28FA6C6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3D2-E189-8043-993B-4535933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3C9D-4395-024C-A9A6-CBC05C21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986-1B01-8B40-98F0-2FF5D7D2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83290-18E9-6F41-A0DD-149DDB87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648C-9BAE-CA43-9B0E-CD547DC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A98-01A3-4775-8E1A-A3BDF7F5390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FD49-DBFF-F24A-912B-1648AA1A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E173-4F6D-8742-963B-9778954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C3D-6549-FA49-A20A-8712D85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4D96-B174-C44E-8925-84315305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ADF1-D5AB-6F49-B9B9-A59B10B6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83EF-4686-444E-93F9-62802341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45A37-97AC-F24F-9E55-93D16938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CB054-9743-1D43-BDA0-43BE70C6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703F-0D1C-44DA-A3ED-259EE6849AEB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503E6-4F43-0F4B-9CC9-23A30069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6A29-744E-F44E-9C9F-7EB59A5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CF3-E406-8C46-BF0D-F879ABB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874E-06C3-8244-B3CA-3A3C4F85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7BF2-1E10-4D50-A5EA-6B451171F74C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AF3A-25B2-E84C-B5DD-23C26BE1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46F29-6876-9246-8D36-308EFAE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A4C2F-0E5B-384C-8251-08A977F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A998-DEAC-4C01-A7EA-0AC253E7FBA9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4B14-250F-6C48-9D0E-D656FA34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EAA7-805C-324A-8EF0-EE46079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9F0C-B7E1-9D41-8871-3B48D99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03C2-A431-9147-8899-5DD01590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43CC-AEFC-D542-AF8B-561B8F8E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74C1-4496-B84A-A336-947FB9E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7F50-E058-4D3E-BDC5-E004E3751B86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7EA8-09B0-994D-B842-565CD1F6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B334-F342-8C4F-9760-3243467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1561-EE37-D64C-AA33-4C605207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CB3C5-F19D-1C44-B5F9-611D4B1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7CA5-FDEC-5B42-AEDA-6CA003C1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349A-6500-4E43-B12D-3581D6C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1F8-8333-4E45-B632-F4AB1A94AD07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E374-B561-B749-9C24-03A40A4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76C9-3FB7-FE44-8C3B-6A68600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B559E-4A24-9445-B87A-D5D26AE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EB4C-2318-F446-9B1F-4EB012E4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9299-36C5-7048-BD06-8BDB1034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3646-A0C0-4738-A27A-C7AAA96974D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0CAD-07AE-4646-9515-12BE2629C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ECF1-3F80-504E-9CDE-8EB8715C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Lecture will start shortly…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Initial Setup and Patching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8106C77B-2D5C-4CA7-AD9B-B9720C2B8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28292"/>
              </p:ext>
            </p:extLst>
          </p:nvPr>
        </p:nvGraphicFramePr>
        <p:xfrm>
          <a:off x="1591589" y="1036530"/>
          <a:ext cx="8712968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669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Initial Setup and Patching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1083AC-6361-49B1-BF13-5A5FD09D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69" y="3228782"/>
            <a:ext cx="4256703" cy="286502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If fewer software packages are available to run, the risk is reduced </a:t>
            </a:r>
          </a:p>
          <a:p>
            <a:pPr eaLnBrk="1" hangingPunct="1"/>
            <a:r>
              <a:rPr lang="en-US" altLang="en-US" sz="2400" dirty="0"/>
              <a:t>System planning process should identify what is actually required for a given system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EECB11-FAB3-4332-BF1E-10A07DB2F53E}"/>
              </a:ext>
            </a:extLst>
          </p:cNvPr>
          <p:cNvSpPr txBox="1">
            <a:spLocks/>
          </p:cNvSpPr>
          <p:nvPr/>
        </p:nvSpPr>
        <p:spPr>
          <a:xfrm>
            <a:off x="7062953" y="1864905"/>
            <a:ext cx="4992409" cy="430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When performing the initial installation, the supplied defaults should not be used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Default configuration is set to maximize ease of use and functionality rather than security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If additional packages are needed later, they can be installed when they are required</a:t>
            </a:r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E2A10A2C-92CE-4FC4-898B-333AE02FCE34}"/>
              </a:ext>
            </a:extLst>
          </p:cNvPr>
          <p:cNvSpPr>
            <a:spLocks noGrp="1"/>
          </p:cNvSpPr>
          <p:nvPr/>
        </p:nvSpPr>
        <p:spPr>
          <a:xfrm>
            <a:off x="4514187" y="1194229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81">
            <a:extLst>
              <a:ext uri="{FF2B5EF4-FFF2-40B4-BE49-F238E27FC236}">
                <a16:creationId xmlns:a16="http://schemas.microsoft.com/office/drawing/2014/main" id="{35BD0F2C-7820-4AE8-A5F1-1AB7780F298B}"/>
              </a:ext>
            </a:extLst>
          </p:cNvPr>
          <p:cNvSpPr txBox="1"/>
          <p:nvPr/>
        </p:nvSpPr>
        <p:spPr>
          <a:xfrm>
            <a:off x="4552287" y="1482033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</a:rPr>
              <a:t>Remove Unnecessary Services, Applications, Protocols</a:t>
            </a:r>
          </a:p>
        </p:txBody>
      </p:sp>
    </p:spTree>
    <p:extLst>
      <p:ext uri="{BB962C8B-B14F-4D97-AF65-F5344CB8AC3E}">
        <p14:creationId xmlns:p14="http://schemas.microsoft.com/office/powerpoint/2010/main" val="107647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Initial Setup and Patching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1083AC-6361-49B1-BF13-5A5FD09D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" y="2219785"/>
            <a:ext cx="4367067" cy="38548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Not all users with access to a system will have the same access to all data and resources on that system</a:t>
            </a:r>
          </a:p>
          <a:p>
            <a:pPr eaLnBrk="1" hangingPunct="1"/>
            <a:r>
              <a:rPr lang="en-US" altLang="en-US" sz="2400" dirty="0"/>
              <a:t>Elevated privileges should be restricted to only those users that require them, and then only when they are needed to perform a task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EECB11-FAB3-4332-BF1E-10A07DB2F53E}"/>
              </a:ext>
            </a:extLst>
          </p:cNvPr>
          <p:cNvSpPr txBox="1">
            <a:spLocks/>
          </p:cNvSpPr>
          <p:nvPr/>
        </p:nvSpPr>
        <p:spPr>
          <a:xfrm>
            <a:off x="7110251" y="1313103"/>
            <a:ext cx="4992409" cy="4764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System planning process should consider:</a:t>
            </a:r>
          </a:p>
          <a:p>
            <a:pPr lvl="1"/>
            <a:r>
              <a:rPr lang="en-US" altLang="en-US" sz="2000" dirty="0"/>
              <a:t>Categories of users on the system</a:t>
            </a:r>
          </a:p>
          <a:p>
            <a:pPr lvl="1"/>
            <a:r>
              <a:rPr lang="en-US" altLang="en-US" sz="2000" dirty="0"/>
              <a:t>Privileges they have</a:t>
            </a:r>
          </a:p>
          <a:p>
            <a:pPr lvl="1"/>
            <a:r>
              <a:rPr lang="en-US" altLang="en-US" sz="2000" dirty="0"/>
              <a:t>Types of information they can access</a:t>
            </a:r>
          </a:p>
          <a:p>
            <a:pPr lvl="1"/>
            <a:r>
              <a:rPr lang="en-US" altLang="en-US" sz="2000" dirty="0"/>
              <a:t>How and where they are defined and authenticated</a:t>
            </a:r>
          </a:p>
          <a:p>
            <a:r>
              <a:rPr lang="en-US" altLang="en-US" sz="2400" dirty="0"/>
              <a:t>Default accounts included as part of the system installation should be secured</a:t>
            </a:r>
          </a:p>
          <a:p>
            <a:pPr lvl="1"/>
            <a:r>
              <a:rPr lang="en-US" altLang="en-US" sz="2000" dirty="0"/>
              <a:t>Those that are not required should be either removed or disabled</a:t>
            </a:r>
          </a:p>
          <a:p>
            <a:pPr lvl="1"/>
            <a:r>
              <a:rPr lang="en-US" altLang="en-US" sz="2000" dirty="0"/>
              <a:t>Policies that apply to authentication credentials configured</a:t>
            </a:r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E2A10A2C-92CE-4FC4-898B-333AE02FCE34}"/>
              </a:ext>
            </a:extLst>
          </p:cNvPr>
          <p:cNvSpPr>
            <a:spLocks noGrp="1"/>
          </p:cNvSpPr>
          <p:nvPr/>
        </p:nvSpPr>
        <p:spPr>
          <a:xfrm>
            <a:off x="4482655" y="1194229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B27BB-33FD-497F-85BC-667EEFCAE0D4}"/>
              </a:ext>
            </a:extLst>
          </p:cNvPr>
          <p:cNvSpPr txBox="1"/>
          <p:nvPr/>
        </p:nvSpPr>
        <p:spPr>
          <a:xfrm>
            <a:off x="4548360" y="1897124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Users, Groups,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810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Initial Setup and Patching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1083AC-6361-49B1-BF13-5A5FD09D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47" y="3985535"/>
            <a:ext cx="4367067" cy="216617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/>
              <a:t>Once the users and groups are defined, appropriate permissions can be set on data and resources</a:t>
            </a:r>
          </a:p>
          <a:p>
            <a:pPr eaLnBrk="1" hangingPunct="1"/>
            <a:r>
              <a:rPr lang="en-US" altLang="en-US" sz="2000" dirty="0"/>
              <a:t>Many of the security hardening guides provide lists of recommended changes to the default access configuration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EECB11-FAB3-4332-BF1E-10A07DB2F53E}"/>
              </a:ext>
            </a:extLst>
          </p:cNvPr>
          <p:cNvSpPr txBox="1">
            <a:spLocks/>
          </p:cNvSpPr>
          <p:nvPr/>
        </p:nvSpPr>
        <p:spPr>
          <a:xfrm>
            <a:off x="6668813" y="3977475"/>
            <a:ext cx="4992409" cy="1890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Further security possible by installing and configuring additional security tools:</a:t>
            </a:r>
          </a:p>
          <a:p>
            <a:pPr lvl="1"/>
            <a:r>
              <a:rPr lang="en-US" altLang="en-US" sz="1800" dirty="0"/>
              <a:t>Anti-virus software</a:t>
            </a:r>
          </a:p>
          <a:p>
            <a:pPr lvl="1"/>
            <a:r>
              <a:rPr lang="en-US" altLang="en-US" sz="1800" dirty="0"/>
              <a:t>Host-based firewalls</a:t>
            </a:r>
          </a:p>
          <a:p>
            <a:pPr lvl="1"/>
            <a:r>
              <a:rPr lang="en-US" altLang="en-US" sz="1800" dirty="0"/>
              <a:t>IDS or IPS software</a:t>
            </a:r>
          </a:p>
          <a:p>
            <a:pPr lvl="1"/>
            <a:r>
              <a:rPr lang="en-US" altLang="en-US" sz="1800" dirty="0"/>
              <a:t>Application white-listing</a:t>
            </a:r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E2A10A2C-92CE-4FC4-898B-333AE02FCE34}"/>
              </a:ext>
            </a:extLst>
          </p:cNvPr>
          <p:cNvSpPr>
            <a:spLocks noGrp="1"/>
          </p:cNvSpPr>
          <p:nvPr/>
        </p:nvSpPr>
        <p:spPr>
          <a:xfrm>
            <a:off x="1944395" y="1194229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B27BB-33FD-497F-85BC-667EEFCAE0D4}"/>
              </a:ext>
            </a:extLst>
          </p:cNvPr>
          <p:cNvSpPr txBox="1"/>
          <p:nvPr/>
        </p:nvSpPr>
        <p:spPr>
          <a:xfrm>
            <a:off x="2010100" y="1897124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Resource Controls</a:t>
            </a:r>
          </a:p>
        </p:txBody>
      </p:sp>
      <p:sp>
        <p:nvSpPr>
          <p:cNvPr id="16" name="Picture Placeholder 20">
            <a:extLst>
              <a:ext uri="{FF2B5EF4-FFF2-40B4-BE49-F238E27FC236}">
                <a16:creationId xmlns:a16="http://schemas.microsoft.com/office/drawing/2014/main" id="{65A07A00-2D8B-40C2-B981-EF249806367C}"/>
              </a:ext>
            </a:extLst>
          </p:cNvPr>
          <p:cNvSpPr>
            <a:spLocks noGrp="1"/>
          </p:cNvSpPr>
          <p:nvPr/>
        </p:nvSpPr>
        <p:spPr>
          <a:xfrm>
            <a:off x="7346723" y="1204735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2F651-43A3-4CAD-AE70-B9E955D458D9}"/>
              </a:ext>
            </a:extLst>
          </p:cNvPr>
          <p:cNvSpPr txBox="1"/>
          <p:nvPr/>
        </p:nvSpPr>
        <p:spPr>
          <a:xfrm>
            <a:off x="7412428" y="1686906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Install </a:t>
            </a:r>
          </a:p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Additional Security</a:t>
            </a:r>
          </a:p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Controls</a:t>
            </a:r>
          </a:p>
        </p:txBody>
      </p:sp>
    </p:spTree>
    <p:extLst>
      <p:ext uri="{BB962C8B-B14F-4D97-AF65-F5344CB8AC3E}">
        <p14:creationId xmlns:p14="http://schemas.microsoft.com/office/powerpoint/2010/main" val="400090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Initial Setup and Patching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1083AC-6361-49B1-BF13-5A5FD09D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" y="2219785"/>
            <a:ext cx="4367067" cy="38548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Final step in the process of initially securing the base operating system is security testing</a:t>
            </a:r>
          </a:p>
          <a:p>
            <a:pPr eaLnBrk="1" hangingPunct="1"/>
            <a:r>
              <a:rPr lang="en-US" altLang="en-US" sz="2400" dirty="0"/>
              <a:t>Goal:</a:t>
            </a:r>
          </a:p>
          <a:p>
            <a:pPr lvl="1"/>
            <a:r>
              <a:rPr lang="en-US" altLang="en-US" sz="2000" dirty="0"/>
              <a:t>Ensure the previous security configuration steps are correctly implemented</a:t>
            </a:r>
          </a:p>
          <a:p>
            <a:pPr lvl="1"/>
            <a:r>
              <a:rPr lang="en-US" altLang="en-US" sz="2000" dirty="0"/>
              <a:t>Identify any possible vulnerabilities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EECB11-FAB3-4332-BF1E-10A07DB2F53E}"/>
              </a:ext>
            </a:extLst>
          </p:cNvPr>
          <p:cNvSpPr txBox="1">
            <a:spLocks/>
          </p:cNvSpPr>
          <p:nvPr/>
        </p:nvSpPr>
        <p:spPr>
          <a:xfrm>
            <a:off x="7110251" y="1313103"/>
            <a:ext cx="4992409" cy="4764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Checklists are included in security hardening guides</a:t>
            </a:r>
          </a:p>
          <a:p>
            <a:r>
              <a:rPr lang="en-US" altLang="en-US" sz="2400" dirty="0"/>
              <a:t>There are programs specifically designed to:</a:t>
            </a:r>
          </a:p>
          <a:p>
            <a:pPr lvl="1"/>
            <a:r>
              <a:rPr lang="en-US" altLang="en-US" sz="2000" dirty="0"/>
              <a:t>Review a system to ensure that a system meets the basic security requirements</a:t>
            </a:r>
          </a:p>
          <a:p>
            <a:pPr lvl="1"/>
            <a:r>
              <a:rPr lang="en-US" altLang="en-US" sz="2000" dirty="0"/>
              <a:t>Scan for known vulnerabilities and poor configuration practices</a:t>
            </a:r>
          </a:p>
          <a:p>
            <a:r>
              <a:rPr lang="en-US" altLang="en-US" sz="2400" dirty="0"/>
              <a:t>Should be done following the initial hardening of the system</a:t>
            </a:r>
          </a:p>
          <a:p>
            <a:r>
              <a:rPr lang="en-US" altLang="en-US" sz="2400" dirty="0"/>
              <a:t>Repeated periodically as part of the security maintenance process</a:t>
            </a:r>
            <a:endParaRPr lang="en-US" altLang="en-US" sz="2000" dirty="0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E2A10A2C-92CE-4FC4-898B-333AE02FCE34}"/>
              </a:ext>
            </a:extLst>
          </p:cNvPr>
          <p:cNvSpPr>
            <a:spLocks noGrp="1"/>
          </p:cNvSpPr>
          <p:nvPr/>
        </p:nvSpPr>
        <p:spPr>
          <a:xfrm>
            <a:off x="4482655" y="1194229"/>
            <a:ext cx="2438400" cy="2514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B27BB-33FD-497F-85BC-667EEFCAE0D4}"/>
              </a:ext>
            </a:extLst>
          </p:cNvPr>
          <p:cNvSpPr txBox="1"/>
          <p:nvPr/>
        </p:nvSpPr>
        <p:spPr>
          <a:xfrm>
            <a:off x="4548360" y="1897124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Test the</a:t>
            </a:r>
          </a:p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System</a:t>
            </a:r>
          </a:p>
          <a:p>
            <a:pPr algn="ctr"/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7447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000" dirty="0"/>
              <a:t>May Include:</a:t>
            </a:r>
          </a:p>
          <a:p>
            <a:pPr lvl="1"/>
            <a:r>
              <a:rPr lang="en-US" altLang="en-US" dirty="0"/>
              <a:t>Creating and specifying appropriate data storage areas for application</a:t>
            </a:r>
          </a:p>
          <a:p>
            <a:pPr lvl="1"/>
            <a:r>
              <a:rPr lang="en-US" altLang="en-US" dirty="0"/>
              <a:t>Making appropriate changes to the application or service default configuration details</a:t>
            </a:r>
          </a:p>
          <a:p>
            <a:r>
              <a:rPr lang="en-US" altLang="en-US" dirty="0"/>
              <a:t>Some applications or services may include:</a:t>
            </a:r>
          </a:p>
          <a:p>
            <a:pPr lvl="1"/>
            <a:r>
              <a:rPr lang="en-US" altLang="en-US" dirty="0"/>
              <a:t>Default data</a:t>
            </a:r>
          </a:p>
          <a:p>
            <a:pPr lvl="1"/>
            <a:r>
              <a:rPr lang="en-US" altLang="en-US" dirty="0"/>
              <a:t>Scripts</a:t>
            </a:r>
          </a:p>
          <a:p>
            <a:pPr lvl="1"/>
            <a:r>
              <a:rPr lang="en-US" altLang="en-US" dirty="0"/>
              <a:t>User accounts</a:t>
            </a:r>
          </a:p>
          <a:p>
            <a:r>
              <a:rPr lang="en-US" altLang="en-US" dirty="0"/>
              <a:t>Of particular concern with remotely accessed services such as Web and file transfer services</a:t>
            </a:r>
          </a:p>
          <a:p>
            <a:pPr lvl="1"/>
            <a:r>
              <a:rPr lang="en-US" altLang="en-US" dirty="0"/>
              <a:t>Risk from this form of attack is reduced by ensuring that most of the files can only be read, but not written, by the server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Application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282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Encryption Technology</a:t>
            </a:r>
          </a:p>
        </p:txBody>
      </p:sp>
      <p:graphicFrame>
        <p:nvGraphicFramePr>
          <p:cNvPr id="10" name="Content Placeholder 22">
            <a:extLst>
              <a:ext uri="{FF2B5EF4-FFF2-40B4-BE49-F238E27FC236}">
                <a16:creationId xmlns:a16="http://schemas.microsoft.com/office/drawing/2014/main" id="{56781987-0F58-48A4-AB11-E45021A41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466525"/>
              </p:ext>
            </p:extLst>
          </p:nvPr>
        </p:nvGraphicFramePr>
        <p:xfrm>
          <a:off x="1361926" y="1423847"/>
          <a:ext cx="88569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1742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Process of maintaining security is continuous</a:t>
            </a:r>
          </a:p>
          <a:p>
            <a:pPr eaLnBrk="1" hangingPunct="1"/>
            <a:r>
              <a:rPr lang="en-US" altLang="en-US" sz="3200" dirty="0"/>
              <a:t>Security maintenance includes:</a:t>
            </a:r>
          </a:p>
          <a:p>
            <a:pPr lvl="1"/>
            <a:r>
              <a:rPr lang="en-US" altLang="en-US" sz="2800" dirty="0"/>
              <a:t>Monitoring and analyzing logging information</a:t>
            </a:r>
          </a:p>
          <a:p>
            <a:pPr lvl="1"/>
            <a:r>
              <a:rPr lang="en-US" altLang="en-US" sz="2800" dirty="0"/>
              <a:t>Performing regular backups</a:t>
            </a:r>
          </a:p>
          <a:p>
            <a:pPr lvl="1"/>
            <a:r>
              <a:rPr lang="en-US" altLang="en-US" sz="2800" dirty="0"/>
              <a:t>Recovering from security compromises</a:t>
            </a:r>
          </a:p>
          <a:p>
            <a:pPr lvl="1"/>
            <a:r>
              <a:rPr lang="en-US" altLang="en-US" sz="2800" dirty="0"/>
              <a:t>Regularly testing system security</a:t>
            </a:r>
          </a:p>
          <a:p>
            <a:pPr lvl="1"/>
            <a:r>
              <a:rPr lang="en-US" altLang="en-US" sz="2800" dirty="0"/>
              <a:t>Using appropriate software maintenance processes to patch and update all critical software, and to monitor and revise configuration as needed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Security Maintenance</a:t>
            </a:r>
          </a:p>
        </p:txBody>
      </p:sp>
    </p:spTree>
    <p:extLst>
      <p:ext uri="{BB962C8B-B14F-4D97-AF65-F5344CB8AC3E}">
        <p14:creationId xmlns:p14="http://schemas.microsoft.com/office/powerpoint/2010/main" val="30592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Logging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6004A0FC-330B-41AD-907E-ECDEE69C8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538211"/>
              </p:ext>
            </p:extLst>
          </p:nvPr>
        </p:nvGraphicFramePr>
        <p:xfrm>
          <a:off x="1213219" y="1177284"/>
          <a:ext cx="9428508" cy="5011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139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Data Backup and Archive</a:t>
            </a: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661C7B1E-58E7-437D-BEE6-1C7A4A8DB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586657"/>
              </p:ext>
            </p:extLst>
          </p:nvPr>
        </p:nvGraphicFramePr>
        <p:xfrm>
          <a:off x="1472287" y="1201004"/>
          <a:ext cx="87849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220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087627"/>
            <a:ext cx="10604938" cy="617944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Computing Security: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Principles and Practice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Chapter 12 – Operating System Security</a:t>
            </a:r>
            <a:br>
              <a:rPr lang="en-US" sz="4000" b="1" dirty="0">
                <a:effectLst/>
                <a:latin typeface="+mn-lt"/>
              </a:rPr>
            </a:br>
            <a:r>
              <a:rPr lang="en-US" sz="3600" dirty="0">
                <a:effectLst/>
                <a:latin typeface="+mn-lt"/>
              </a:rPr>
              <a:t>April 21</a:t>
            </a:r>
            <a:r>
              <a:rPr lang="en-US" sz="3600" baseline="30000" dirty="0">
                <a:effectLst/>
                <a:latin typeface="+mn-lt"/>
              </a:rPr>
              <a:t>st</a:t>
            </a:r>
            <a:r>
              <a:rPr lang="en-US" sz="3600" dirty="0">
                <a:effectLst/>
                <a:latin typeface="+mn-lt"/>
              </a:rPr>
              <a:t> &amp; 26</a:t>
            </a:r>
            <a:r>
              <a:rPr lang="en-US" sz="3600" baseline="30000" dirty="0">
                <a:effectLst/>
                <a:latin typeface="+mn-lt"/>
              </a:rPr>
              <a:t>th</a:t>
            </a:r>
            <a:r>
              <a:rPr lang="en-US" sz="3600" dirty="0">
                <a:effectLst/>
                <a:latin typeface="+mn-lt"/>
              </a:rPr>
              <a:t>, 2021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>
                <a:effectLst/>
              </a:rPr>
            </a:br>
            <a:r>
              <a:rPr lang="en-US" sz="4000" b="1" i="1" dirty="0">
                <a:latin typeface="+mn-lt"/>
              </a:rPr>
              <a:t> CECS 378 - Spring 2021</a:t>
            </a:r>
            <a:br>
              <a:rPr lang="en-US" sz="4000" b="1" i="1" dirty="0">
                <a:latin typeface="+mn-lt"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Patch Management</a:t>
            </a:r>
          </a:p>
          <a:p>
            <a:pPr lvl="1"/>
            <a:r>
              <a:rPr lang="en-US" altLang="en-US" dirty="0"/>
              <a:t>Keeping security patches up to date is a widely recognized and critical control for maintaining security</a:t>
            </a:r>
          </a:p>
          <a:p>
            <a:pPr eaLnBrk="1" hangingPunct="1"/>
            <a:r>
              <a:rPr lang="en-US" altLang="en-US" dirty="0"/>
              <a:t>Application and service configuration</a:t>
            </a:r>
          </a:p>
          <a:p>
            <a:pPr lvl="1"/>
            <a:r>
              <a:rPr lang="en-US" altLang="en-US" dirty="0"/>
              <a:t>Most commonly implemented using separate text files for each application and service</a:t>
            </a:r>
          </a:p>
          <a:p>
            <a:pPr lvl="1"/>
            <a:r>
              <a:rPr lang="en-US" altLang="en-US" dirty="0"/>
              <a:t>Generally located either in the /etc directory or in the installation tree for a specific application</a:t>
            </a:r>
          </a:p>
          <a:p>
            <a:pPr lvl="1"/>
            <a:r>
              <a:rPr lang="en-US" altLang="en-US" dirty="0"/>
              <a:t>Individual user configurations that can override the system defaults are located in hidden “dot” files in each user’s home directory</a:t>
            </a:r>
          </a:p>
          <a:p>
            <a:pPr lvl="1"/>
            <a:r>
              <a:rPr lang="en-US" altLang="en-US" dirty="0"/>
              <a:t>Most important changes needed to improve system security are to disable services and applications that are not required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Linux / Unix Security</a:t>
            </a:r>
          </a:p>
        </p:txBody>
      </p:sp>
    </p:spTree>
    <p:extLst>
      <p:ext uri="{BB962C8B-B14F-4D97-AF65-F5344CB8AC3E}">
        <p14:creationId xmlns:p14="http://schemas.microsoft.com/office/powerpoint/2010/main" val="24194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Users, groups, and permissions</a:t>
            </a:r>
          </a:p>
          <a:p>
            <a:pPr lvl="1"/>
            <a:r>
              <a:rPr lang="en-US" altLang="en-US" sz="2800" dirty="0"/>
              <a:t>Access is specified as granting read, write, and execute permissions to each of owner, group, and others for each resource</a:t>
            </a:r>
          </a:p>
          <a:p>
            <a:pPr lvl="1"/>
            <a:r>
              <a:rPr lang="en-US" altLang="en-US" sz="2800" dirty="0"/>
              <a:t>Guides recommend changing the access permissions for critical directories and files</a:t>
            </a:r>
          </a:p>
          <a:p>
            <a:pPr lvl="1"/>
            <a:r>
              <a:rPr lang="en-US" altLang="en-US" sz="2800" dirty="0"/>
              <a:t>Local exploit</a:t>
            </a:r>
          </a:p>
          <a:p>
            <a:pPr lvl="2"/>
            <a:r>
              <a:rPr lang="en-US" altLang="en-US" sz="2400" dirty="0"/>
              <a:t>Software vulnerability that can be exploited by an attacker to gain elevated privileges</a:t>
            </a:r>
          </a:p>
          <a:p>
            <a:pPr lvl="1"/>
            <a:r>
              <a:rPr lang="en-US" altLang="en-US" sz="2800" dirty="0"/>
              <a:t>Remote exploit</a:t>
            </a:r>
          </a:p>
          <a:p>
            <a:pPr lvl="2"/>
            <a:r>
              <a:rPr lang="en-US" altLang="en-US" sz="2400" dirty="0"/>
              <a:t>Software vulnerability in a network server that could be triggered by a remote attacker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Linux / Unix Security</a:t>
            </a:r>
          </a:p>
        </p:txBody>
      </p:sp>
    </p:spTree>
    <p:extLst>
      <p:ext uri="{BB962C8B-B14F-4D97-AF65-F5344CB8AC3E}">
        <p14:creationId xmlns:p14="http://schemas.microsoft.com/office/powerpoint/2010/main" val="3413115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Linux / Unix Security</a:t>
            </a: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2010586A-F905-4B71-8404-6A9FBFFDE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58536"/>
              </p:ext>
            </p:extLst>
          </p:nvPr>
        </p:nvGraphicFramePr>
        <p:xfrm>
          <a:off x="1752600" y="1547649"/>
          <a:ext cx="8686800" cy="42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9539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chroot jail</a:t>
            </a:r>
          </a:p>
          <a:p>
            <a:pPr lvl="1"/>
            <a:r>
              <a:rPr lang="en-US" altLang="en-US" sz="3200" dirty="0"/>
              <a:t>Restricts the server’s view of the file system to just a specified portion</a:t>
            </a:r>
          </a:p>
          <a:p>
            <a:pPr lvl="1"/>
            <a:r>
              <a:rPr lang="en-US" altLang="en-US" sz="3200" dirty="0"/>
              <a:t>Uses chroot system call to confine a process by mapping the root of the filesystem to some other directory</a:t>
            </a:r>
          </a:p>
          <a:p>
            <a:pPr lvl="1"/>
            <a:r>
              <a:rPr lang="en-US" altLang="en-US" sz="3200" dirty="0"/>
              <a:t>File directories outside the chroot jail aren’t visible or reachable</a:t>
            </a:r>
            <a:endParaRPr lang="en-US" altLang="en-US" sz="2800" dirty="0"/>
          </a:p>
          <a:p>
            <a:pPr lvl="1"/>
            <a:r>
              <a:rPr lang="en-US" altLang="en-US" sz="3200" dirty="0"/>
              <a:t>Main disadvantage is added complexity</a:t>
            </a:r>
            <a:endParaRPr lang="en-US" alt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Linux / Unix Security</a:t>
            </a:r>
          </a:p>
        </p:txBody>
      </p:sp>
    </p:spTree>
    <p:extLst>
      <p:ext uri="{BB962C8B-B14F-4D97-AF65-F5344CB8AC3E}">
        <p14:creationId xmlns:p14="http://schemas.microsoft.com/office/powerpoint/2010/main" val="349792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Windows Security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0A59F78-77A4-47E4-966A-0E06C2A67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78749"/>
              </p:ext>
            </p:extLst>
          </p:nvPr>
        </p:nvGraphicFramePr>
        <p:xfrm>
          <a:off x="1543510" y="1129179"/>
          <a:ext cx="8568952" cy="50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938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User Administration and Access Controls</a:t>
            </a:r>
          </a:p>
        </p:txBody>
      </p:sp>
      <p:graphicFrame>
        <p:nvGraphicFramePr>
          <p:cNvPr id="12" name="Content Placeholder 15">
            <a:extLst>
              <a:ext uri="{FF2B5EF4-FFF2-40B4-BE49-F238E27FC236}">
                <a16:creationId xmlns:a16="http://schemas.microsoft.com/office/drawing/2014/main" id="{715C608F-F892-4CE6-8E1C-7131F99B5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41634"/>
              </p:ext>
            </p:extLst>
          </p:nvPr>
        </p:nvGraphicFramePr>
        <p:xfrm>
          <a:off x="1680026" y="1435630"/>
          <a:ext cx="8229600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597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Windows Security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834ED5CA-AFEC-4BA8-A560-FFCD7A388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852062"/>
              </p:ext>
            </p:extLst>
          </p:nvPr>
        </p:nvGraphicFramePr>
        <p:xfrm>
          <a:off x="1512762" y="1097465"/>
          <a:ext cx="8663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485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Windows Security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C67B0B12-992E-4D39-93BB-5257F8E61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628660"/>
              </p:ext>
            </p:extLst>
          </p:nvPr>
        </p:nvGraphicFramePr>
        <p:xfrm>
          <a:off x="945563" y="1025732"/>
          <a:ext cx="10169126" cy="528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101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A technology that provides an abstraction of the resources used by some software which runs in a simulated environment called a virtual machine (VM)</a:t>
            </a:r>
          </a:p>
          <a:p>
            <a:pPr eaLnBrk="1" hangingPunct="1"/>
            <a:r>
              <a:rPr lang="en-US" altLang="en-US" sz="3600" dirty="0"/>
              <a:t>Benefits include better efficiency in the use of the physical system resources</a:t>
            </a:r>
          </a:p>
          <a:p>
            <a:pPr eaLnBrk="1" hangingPunct="1"/>
            <a:r>
              <a:rPr lang="en-US" altLang="en-US" sz="3600" dirty="0"/>
              <a:t>Provides support for multiple distinct operating systems and associated applications on one physical system</a:t>
            </a:r>
          </a:p>
          <a:p>
            <a:pPr eaLnBrk="1" hangingPunct="1"/>
            <a:r>
              <a:rPr lang="en-US" altLang="en-US" sz="3600" dirty="0"/>
              <a:t>Raises additional security concerns</a:t>
            </a:r>
            <a:endParaRPr lang="en-US" alt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605421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29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Software that sits between the hardware and the VMs</a:t>
            </a:r>
          </a:p>
          <a:p>
            <a:pPr eaLnBrk="1" hangingPunct="1"/>
            <a:r>
              <a:rPr lang="en-US" altLang="en-US" sz="3600" dirty="0"/>
              <a:t>Acts as a resource broker</a:t>
            </a:r>
          </a:p>
          <a:p>
            <a:pPr eaLnBrk="1" hangingPunct="1"/>
            <a:r>
              <a:rPr lang="en-US" altLang="en-US" sz="3600" dirty="0"/>
              <a:t>It allows multiple VMs to safely coexist on a single physical server host and share that host’s resources</a:t>
            </a:r>
          </a:p>
          <a:p>
            <a:pPr eaLnBrk="1" hangingPunct="1"/>
            <a:r>
              <a:rPr lang="en-US" altLang="en-US" sz="3600" dirty="0"/>
              <a:t>Virtualizing software provides abstraction of all physical resources and thus enables multiple computing stacks, called virtual machines, to be run on a single physical host</a:t>
            </a:r>
          </a:p>
          <a:p>
            <a:pPr eaLnBrk="1" hangingPunct="1"/>
            <a:r>
              <a:rPr lang="en-US" altLang="en-US" sz="3600" dirty="0"/>
              <a:t>Each VM includes an OS, called the guest OS</a:t>
            </a:r>
          </a:p>
          <a:p>
            <a:pPr lvl="1"/>
            <a:r>
              <a:rPr lang="en-US" altLang="en-US" dirty="0"/>
              <a:t>This OS may be the same as the host OS, if present, or a different one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Hypervisor</a:t>
            </a:r>
          </a:p>
        </p:txBody>
      </p:sp>
    </p:spTree>
    <p:extLst>
      <p:ext uri="{BB962C8B-B14F-4D97-AF65-F5344CB8AC3E}">
        <p14:creationId xmlns:p14="http://schemas.microsoft.com/office/powerpoint/2010/main" val="87745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Introduction to Operating System Security</a:t>
            </a:r>
          </a:p>
          <a:p>
            <a:pPr eaLnBrk="1" hangingPunct="1"/>
            <a:r>
              <a:rPr lang="en-US" altLang="en-US" sz="2400" dirty="0"/>
              <a:t>System Security Planning</a:t>
            </a:r>
          </a:p>
          <a:p>
            <a:pPr eaLnBrk="1" hangingPunct="1"/>
            <a:r>
              <a:rPr lang="en-US" altLang="en-US" sz="2400" dirty="0"/>
              <a:t>Operating Systems Hardening</a:t>
            </a:r>
          </a:p>
          <a:p>
            <a:pPr eaLnBrk="1" hangingPunct="1"/>
            <a:r>
              <a:rPr lang="en-US" altLang="en-US" sz="2400" dirty="0"/>
              <a:t>Application Security</a:t>
            </a:r>
          </a:p>
          <a:p>
            <a:pPr eaLnBrk="1" hangingPunct="1"/>
            <a:r>
              <a:rPr lang="en-US" altLang="en-US" sz="2400" dirty="0"/>
              <a:t>Security Maintenance</a:t>
            </a:r>
          </a:p>
          <a:p>
            <a:pPr eaLnBrk="1" hangingPunct="1"/>
            <a:r>
              <a:rPr lang="en-US" altLang="en-US" sz="2400" dirty="0"/>
              <a:t>Linux/UNIX Security</a:t>
            </a:r>
          </a:p>
          <a:p>
            <a:pPr eaLnBrk="1" hangingPunct="1"/>
            <a:r>
              <a:rPr lang="en-US" altLang="en-US" sz="2400" dirty="0"/>
              <a:t>Windows Security</a:t>
            </a:r>
          </a:p>
          <a:p>
            <a:pPr eaLnBrk="1" hangingPunct="1"/>
            <a:r>
              <a:rPr lang="en-US" altLang="en-US" sz="2400" dirty="0"/>
              <a:t>Virtualization Security</a:t>
            </a:r>
          </a:p>
          <a:p>
            <a:pPr eaLnBrk="1" hangingPunct="1"/>
            <a:r>
              <a:rPr lang="en-US" altLang="en-US" sz="2400" dirty="0"/>
              <a:t>Key Terms, Review Questions, and Problems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Chapter 12 Overview</a:t>
            </a:r>
          </a:p>
        </p:txBody>
      </p:sp>
    </p:spTree>
    <p:extLst>
      <p:ext uri="{BB962C8B-B14F-4D97-AF65-F5344CB8AC3E}">
        <p14:creationId xmlns:p14="http://schemas.microsoft.com/office/powerpoint/2010/main" val="3739642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Hypervisor Functions</a:t>
            </a: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CF307A2F-AD0A-4E50-A4C3-EE88BE7F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83125"/>
              </p:ext>
            </p:extLst>
          </p:nvPr>
        </p:nvGraphicFramePr>
        <p:xfrm>
          <a:off x="1703512" y="1273454"/>
          <a:ext cx="878497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0831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Comparison of Virtual Machines &amp; Containers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64CBF7-48CF-466A-AB65-CD85E7F42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84" y="1635020"/>
            <a:ext cx="7620000" cy="361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AA109A-B619-4F09-B836-868F2B5A5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028" y="2033257"/>
            <a:ext cx="4276725" cy="2886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FBAE9-EED8-4D62-A20E-F9E2B252E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512" y="5453401"/>
            <a:ext cx="70389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43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In virtualized systems, the available hardware resources must be appropriately shared among the various guest OS’s</a:t>
            </a:r>
          </a:p>
          <a:p>
            <a:pPr eaLnBrk="1" hangingPunct="1"/>
            <a:r>
              <a:rPr lang="en-US" altLang="en-US" sz="2400" dirty="0"/>
              <a:t>These include CPU, memory, disk, network, and other attached devices</a:t>
            </a:r>
          </a:p>
          <a:p>
            <a:pPr eaLnBrk="1" hangingPunct="1"/>
            <a:r>
              <a:rPr lang="en-US" altLang="en-US" sz="2400" dirty="0"/>
              <a:t>CPU and memory are generally partitioned between these, and scheduled as required</a:t>
            </a:r>
          </a:p>
          <a:p>
            <a:pPr eaLnBrk="1" hangingPunct="1"/>
            <a:r>
              <a:rPr lang="en-US" altLang="en-US" sz="2400" dirty="0"/>
              <a:t>Disk storage may be partitioned, with each guest having exclusive use of some disk resources</a:t>
            </a:r>
          </a:p>
          <a:p>
            <a:pPr eaLnBrk="1" hangingPunct="1"/>
            <a:r>
              <a:rPr lang="en-US" altLang="en-US" sz="2400" dirty="0"/>
              <a:t>Alternatively, a “virtual disk” may be created for each guest, which appears to it as a physical disk with a full file-system, but is viewed externally as a single “disk image” file on the underlying file-system</a:t>
            </a:r>
          </a:p>
          <a:p>
            <a:pPr eaLnBrk="1" hangingPunct="1"/>
            <a:r>
              <a:rPr lang="en-US" altLang="en-US" sz="2400" dirty="0"/>
              <a:t>Attached devices such as optical disks, or USB devices are generally allocated to a single guest OS at a time</a:t>
            </a:r>
            <a:endParaRPr lang="en-US" altLang="en-US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Virtualized Systems</a:t>
            </a:r>
          </a:p>
        </p:txBody>
      </p:sp>
    </p:spTree>
    <p:extLst>
      <p:ext uri="{BB962C8B-B14F-4D97-AF65-F5344CB8AC3E}">
        <p14:creationId xmlns:p14="http://schemas.microsoft.com/office/powerpoint/2010/main" val="1897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Software Defined Networks (SDNs)</a:t>
            </a: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D8DC325B-0E98-4953-BF4B-05F1FD7E7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37020"/>
              </p:ext>
            </p:extLst>
          </p:nvPr>
        </p:nvGraphicFramePr>
        <p:xfrm>
          <a:off x="1981200" y="1135376"/>
          <a:ext cx="8229600" cy="4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754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600" dirty="0"/>
              <a:t>A recent approach to virtualization is known as </a:t>
            </a:r>
            <a:r>
              <a:rPr lang="en-US" altLang="en-US" sz="2600" i="1" dirty="0"/>
              <a:t>container virtualization </a:t>
            </a:r>
            <a:r>
              <a:rPr lang="en-US" altLang="en-US" sz="2600" dirty="0"/>
              <a:t>or </a:t>
            </a:r>
            <a:r>
              <a:rPr lang="en-US" altLang="en-US" sz="2600" i="1" dirty="0"/>
              <a:t>application virtualization</a:t>
            </a:r>
          </a:p>
          <a:p>
            <a:pPr eaLnBrk="1" hangingPunct="1"/>
            <a:r>
              <a:rPr lang="en-US" altLang="en-US" sz="2600" dirty="0"/>
              <a:t>In this approach, software known as a </a:t>
            </a:r>
            <a:r>
              <a:rPr lang="en-US" altLang="en-US" sz="2600" i="1" dirty="0"/>
              <a:t>virtualization container</a:t>
            </a:r>
            <a:r>
              <a:rPr lang="en-US" altLang="en-US" sz="2600" dirty="0"/>
              <a:t>, runs on top of the host OS kernel and provides an isolated execution environment for applications</a:t>
            </a:r>
          </a:p>
          <a:p>
            <a:pPr eaLnBrk="1" hangingPunct="1"/>
            <a:r>
              <a:rPr lang="en-US" altLang="en-US" sz="2600" dirty="0"/>
              <a:t>Unlike hypervisor-based VMs, containers do not aim to emulate physical servers</a:t>
            </a:r>
          </a:p>
          <a:p>
            <a:pPr eaLnBrk="1" hangingPunct="1"/>
            <a:r>
              <a:rPr lang="en-US" altLang="en-US" sz="2600" dirty="0"/>
              <a:t>All containerized applications on a host share a common OS kernel</a:t>
            </a:r>
          </a:p>
          <a:p>
            <a:pPr eaLnBrk="1" hangingPunct="1"/>
            <a:r>
              <a:rPr lang="en-US" altLang="en-US" sz="2600" dirty="0"/>
              <a:t>For containers, only a small container engine is required as support for the containers</a:t>
            </a:r>
          </a:p>
          <a:p>
            <a:pPr eaLnBrk="1" hangingPunct="1"/>
            <a:r>
              <a:rPr lang="en-US" altLang="en-US" sz="2600" dirty="0"/>
              <a:t>Containerization sits in between the OS and applications and incurs lower overhead, but potentially introduces greater security vulnerabilities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300932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Security concerns include:</a:t>
            </a:r>
          </a:p>
          <a:p>
            <a:pPr lvl="1"/>
            <a:r>
              <a:rPr lang="en-US" altLang="en-US" sz="3200" dirty="0"/>
              <a:t>Guest OS isolation</a:t>
            </a:r>
          </a:p>
          <a:p>
            <a:pPr lvl="2"/>
            <a:r>
              <a:rPr lang="en-US" altLang="en-US" sz="2800" dirty="0"/>
              <a:t>Ensuring that programs executing within a guest OS may only access and use the resources allocated to it</a:t>
            </a:r>
          </a:p>
          <a:p>
            <a:pPr lvl="1"/>
            <a:r>
              <a:rPr lang="en-US" altLang="en-US" sz="3200" dirty="0"/>
              <a:t>Guest OS monitoring by the hypervisor</a:t>
            </a:r>
          </a:p>
          <a:p>
            <a:pPr lvl="2"/>
            <a:r>
              <a:rPr lang="en-US" altLang="en-US" sz="2800" dirty="0"/>
              <a:t>Which has privileged access to the programs and data in each guest OS</a:t>
            </a:r>
          </a:p>
          <a:p>
            <a:pPr lvl="1"/>
            <a:r>
              <a:rPr lang="en-US" altLang="en-US" sz="3200" dirty="0"/>
              <a:t>Virtualized environment security</a:t>
            </a:r>
          </a:p>
          <a:p>
            <a:pPr lvl="2"/>
            <a:r>
              <a:rPr lang="en-US" altLang="en-US" sz="2800" dirty="0"/>
              <a:t>Particularly image and snapshot management which attackers may attempt to view or modify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Virtualization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3603196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Securing Virtualization Systems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E20A4470-B2F5-4379-8DCB-4F155C98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038"/>
              </p:ext>
            </p:extLst>
          </p:nvPr>
        </p:nvGraphicFramePr>
        <p:xfrm>
          <a:off x="1667508" y="1253215"/>
          <a:ext cx="88569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5060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44937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Should be</a:t>
            </a:r>
          </a:p>
          <a:p>
            <a:pPr lvl="1"/>
            <a:r>
              <a:rPr lang="en-US" altLang="en-US" dirty="0"/>
              <a:t>Secured using a process similar to securing an operating system</a:t>
            </a:r>
          </a:p>
          <a:p>
            <a:pPr lvl="1"/>
            <a:r>
              <a:rPr lang="en-US" altLang="en-US" dirty="0"/>
              <a:t>Installed in an isolated environment</a:t>
            </a:r>
          </a:p>
          <a:p>
            <a:pPr lvl="1"/>
            <a:r>
              <a:rPr lang="en-US" altLang="en-US" dirty="0"/>
              <a:t>Configured so that it is updated automatically</a:t>
            </a:r>
          </a:p>
          <a:p>
            <a:pPr lvl="1"/>
            <a:r>
              <a:rPr lang="en-US" altLang="en-US" dirty="0"/>
              <a:t>Monitored for any signs of compromise</a:t>
            </a:r>
          </a:p>
          <a:p>
            <a:pPr lvl="1"/>
            <a:r>
              <a:rPr lang="en-US" altLang="en-US" dirty="0"/>
              <a:t>Accessed only by authorized administrators</a:t>
            </a:r>
          </a:p>
          <a:p>
            <a:r>
              <a:rPr lang="en-US" altLang="en-US" dirty="0"/>
              <a:t>May support both local and remote administration so must be configured appropriately</a:t>
            </a:r>
          </a:p>
          <a:p>
            <a:r>
              <a:rPr lang="en-US" altLang="en-US" dirty="0"/>
              <a:t>Remote administration access should be considered and secured in the design of any network firewall and IDS capability in use</a:t>
            </a:r>
          </a:p>
          <a:p>
            <a:r>
              <a:rPr lang="en-US" altLang="en-US" dirty="0"/>
              <a:t>Ideally administration traffic should use a separate network with very limited access provided from outside the organization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Hypervisor Security</a:t>
            </a:r>
          </a:p>
        </p:txBody>
      </p:sp>
    </p:spTree>
    <p:extLst>
      <p:ext uri="{BB962C8B-B14F-4D97-AF65-F5344CB8AC3E}">
        <p14:creationId xmlns:p14="http://schemas.microsoft.com/office/powerpoint/2010/main" val="1340100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Virtualized Infrastructure Security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E602298F-AF6A-4460-89BC-E648C20D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36228"/>
              </p:ext>
            </p:extLst>
          </p:nvPr>
        </p:nvGraphicFramePr>
        <p:xfrm>
          <a:off x="1769968" y="931342"/>
          <a:ext cx="8107562" cy="527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4553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Virtual Firewall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F2D5C6F8-99E9-4A79-B710-6A04E027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744794"/>
              </p:ext>
            </p:extLst>
          </p:nvPr>
        </p:nvGraphicFramePr>
        <p:xfrm>
          <a:off x="1906900" y="1054312"/>
          <a:ext cx="8419514" cy="5205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494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Operating System Security Layers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A5DF8-2703-4A87-9B02-9097890A5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25" y="1952625"/>
            <a:ext cx="7581276" cy="37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7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40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Introduction to Operating System Security</a:t>
            </a:r>
          </a:p>
          <a:p>
            <a:pPr eaLnBrk="1" hangingPunct="1"/>
            <a:r>
              <a:rPr lang="en-US" altLang="en-US" sz="2400" dirty="0"/>
              <a:t>System Security Planning</a:t>
            </a:r>
          </a:p>
          <a:p>
            <a:pPr eaLnBrk="1" hangingPunct="1"/>
            <a:r>
              <a:rPr lang="en-US" altLang="en-US" sz="2400" dirty="0"/>
              <a:t>Operating Systems Hardening</a:t>
            </a:r>
          </a:p>
          <a:p>
            <a:pPr eaLnBrk="1" hangingPunct="1"/>
            <a:r>
              <a:rPr lang="en-US" altLang="en-US" sz="2400" dirty="0"/>
              <a:t>Application Security</a:t>
            </a:r>
          </a:p>
          <a:p>
            <a:pPr eaLnBrk="1" hangingPunct="1"/>
            <a:r>
              <a:rPr lang="en-US" altLang="en-US" sz="2400" dirty="0"/>
              <a:t>Security Maintenance</a:t>
            </a:r>
          </a:p>
          <a:p>
            <a:pPr eaLnBrk="1" hangingPunct="1"/>
            <a:r>
              <a:rPr lang="en-US" altLang="en-US" sz="2400" dirty="0"/>
              <a:t>Linux/UNIX Security</a:t>
            </a:r>
          </a:p>
          <a:p>
            <a:pPr eaLnBrk="1" hangingPunct="1"/>
            <a:r>
              <a:rPr lang="en-US" altLang="en-US" sz="2400" dirty="0"/>
              <a:t>Windows Security</a:t>
            </a:r>
          </a:p>
          <a:p>
            <a:pPr eaLnBrk="1" hangingPunct="1"/>
            <a:r>
              <a:rPr lang="en-US" altLang="en-US" sz="2400" dirty="0"/>
              <a:t>Virtualization Security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Chapter 12 Summary</a:t>
            </a:r>
          </a:p>
        </p:txBody>
      </p:sp>
    </p:spTree>
    <p:extLst>
      <p:ext uri="{BB962C8B-B14F-4D97-AF65-F5344CB8AC3E}">
        <p14:creationId xmlns:p14="http://schemas.microsoft.com/office/powerpoint/2010/main" val="3477860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Lab has begun, if you have a question please unmute yourself and use the audio within Zoom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The 2010 Australian Signals Directorate (ASD) lists the “Top 35 Mitigation Strategies”</a:t>
            </a:r>
          </a:p>
          <a:p>
            <a:pPr eaLnBrk="1" hangingPunct="1"/>
            <a:r>
              <a:rPr lang="en-US" altLang="en-US" sz="3200" dirty="0"/>
              <a:t>Over 85% of the targeted cyber intrusions investigated by ASD in 2009 could have been prevented</a:t>
            </a:r>
          </a:p>
          <a:p>
            <a:pPr eaLnBrk="1" hangingPunct="1"/>
            <a:r>
              <a:rPr lang="en-US" altLang="en-US" sz="3200" dirty="0"/>
              <a:t>The top four strategies for prevention are:</a:t>
            </a:r>
          </a:p>
          <a:p>
            <a:pPr lvl="1"/>
            <a:r>
              <a:rPr lang="en-US" altLang="en-US" dirty="0"/>
              <a:t>White-list approved applications</a:t>
            </a:r>
          </a:p>
          <a:p>
            <a:pPr lvl="1"/>
            <a:r>
              <a:rPr lang="en-US" altLang="en-US" dirty="0"/>
              <a:t>Patch third-party applications and operating system vulnerabilities</a:t>
            </a:r>
          </a:p>
          <a:p>
            <a:pPr lvl="1"/>
            <a:r>
              <a:rPr lang="en-US" altLang="en-US" dirty="0"/>
              <a:t>Restrict administrative privileges</a:t>
            </a:r>
          </a:p>
          <a:p>
            <a:pPr lvl="1"/>
            <a:r>
              <a:rPr lang="en-US" altLang="en-US" dirty="0"/>
              <a:t>Create a defense-in-depth system</a:t>
            </a:r>
          </a:p>
          <a:p>
            <a:r>
              <a:rPr lang="en-US" altLang="en-US" dirty="0"/>
              <a:t>These strategies largely align with those in the “20 Critical Controls” developed by DHS, NSA, the Dept of Energy, SANS, and others in the U.S.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20063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Possible for a system to be compromised during the installation process before it can install the latest patches</a:t>
            </a:r>
          </a:p>
          <a:p>
            <a:pPr eaLnBrk="1" hangingPunct="1"/>
            <a:r>
              <a:rPr lang="en-US" altLang="en-US" sz="3200" dirty="0"/>
              <a:t>Building and deploying a system should be a planned process designed to counter this threat</a:t>
            </a:r>
          </a:p>
          <a:p>
            <a:pPr eaLnBrk="1" hangingPunct="1"/>
            <a:r>
              <a:rPr lang="en-US" altLang="en-US" sz="3200" dirty="0"/>
              <a:t>Process must:</a:t>
            </a:r>
          </a:p>
          <a:p>
            <a:pPr lvl="1"/>
            <a:r>
              <a:rPr lang="en-US" altLang="en-US" dirty="0"/>
              <a:t>Assess risks and plan the system deployment</a:t>
            </a:r>
          </a:p>
          <a:p>
            <a:pPr lvl="1"/>
            <a:r>
              <a:rPr lang="en-US" altLang="en-US" dirty="0"/>
              <a:t>Secure the underlying operating system and then the key applications</a:t>
            </a:r>
          </a:p>
          <a:p>
            <a:pPr lvl="1"/>
            <a:r>
              <a:rPr lang="en-US" altLang="en-US" dirty="0"/>
              <a:t>Ensure any critical content is secured</a:t>
            </a:r>
          </a:p>
          <a:p>
            <a:pPr lvl="1"/>
            <a:r>
              <a:rPr lang="en-US" altLang="en-US" dirty="0"/>
              <a:t>Ensure appropriate network protection mechanisms are used</a:t>
            </a:r>
          </a:p>
          <a:p>
            <a:pPr lvl="1"/>
            <a:r>
              <a:rPr lang="en-US" altLang="en-US" dirty="0"/>
              <a:t>Ensure appropriate processes are used to maintain security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Operating System Security</a:t>
            </a:r>
          </a:p>
        </p:txBody>
      </p:sp>
    </p:spTree>
    <p:extLst>
      <p:ext uri="{BB962C8B-B14F-4D97-AF65-F5344CB8AC3E}">
        <p14:creationId xmlns:p14="http://schemas.microsoft.com/office/powerpoint/2010/main" val="106684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System Security Planning</a:t>
            </a:r>
          </a:p>
        </p:txBody>
      </p:sp>
      <p:graphicFrame>
        <p:nvGraphicFramePr>
          <p:cNvPr id="14" name="Content Placeholder 37">
            <a:extLst>
              <a:ext uri="{FF2B5EF4-FFF2-40B4-BE49-F238E27FC236}">
                <a16:creationId xmlns:a16="http://schemas.microsoft.com/office/drawing/2014/main" id="{E3453C3C-E743-4069-A4A0-D783F9557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33264"/>
              </p:ext>
            </p:extLst>
          </p:nvPr>
        </p:nvGraphicFramePr>
        <p:xfrm>
          <a:off x="1981200" y="1319049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65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System Security Planning Process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047BF9A-E75D-4DEF-8488-932AB7ACF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258023"/>
              </p:ext>
            </p:extLst>
          </p:nvPr>
        </p:nvGraphicFramePr>
        <p:xfrm>
          <a:off x="1676454" y="1177283"/>
          <a:ext cx="8523836" cy="497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422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505922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000" dirty="0"/>
              <a:t>First critical step in securing a system is to secure the base operating system</a:t>
            </a:r>
          </a:p>
          <a:p>
            <a:pPr eaLnBrk="1" hangingPunct="1"/>
            <a:r>
              <a:rPr lang="en-US" altLang="en-US" sz="3000" dirty="0"/>
              <a:t>Basic steps:</a:t>
            </a:r>
          </a:p>
          <a:p>
            <a:pPr lvl="1"/>
            <a:r>
              <a:rPr lang="en-US" altLang="en-US" dirty="0"/>
              <a:t>Install and patch the operating system</a:t>
            </a:r>
          </a:p>
          <a:p>
            <a:pPr lvl="1"/>
            <a:r>
              <a:rPr lang="en-US" altLang="en-US" dirty="0"/>
              <a:t>Harden and configure the operating system to adequately address the identified security needs of the system by:</a:t>
            </a:r>
          </a:p>
          <a:p>
            <a:pPr lvl="2"/>
            <a:r>
              <a:rPr lang="en-US" altLang="en-US" dirty="0"/>
              <a:t>Removing unnecessary services, applications, and protocols</a:t>
            </a:r>
          </a:p>
          <a:p>
            <a:pPr lvl="2"/>
            <a:r>
              <a:rPr lang="en-US" altLang="en-US" dirty="0"/>
              <a:t>Configuring users, groups, and permissions</a:t>
            </a:r>
          </a:p>
          <a:p>
            <a:pPr lvl="2"/>
            <a:r>
              <a:rPr lang="en-US" altLang="en-US" dirty="0"/>
              <a:t>Configuring resource controls</a:t>
            </a:r>
          </a:p>
          <a:p>
            <a:pPr lvl="1"/>
            <a:r>
              <a:rPr lang="en-US" altLang="en-US" dirty="0"/>
              <a:t>Install and configure additional security controls, such as anti-virus, host-based firewalls, and intrusion detection system (IDS)</a:t>
            </a:r>
          </a:p>
          <a:p>
            <a:pPr lvl="1"/>
            <a:r>
              <a:rPr lang="en-US" altLang="en-US" dirty="0"/>
              <a:t>Test the security of the basic operating system to ensure that the steps taken adequately address its security needs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569669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Operating System Hardening</a:t>
            </a:r>
          </a:p>
        </p:txBody>
      </p:sp>
    </p:spTree>
    <p:extLst>
      <p:ext uri="{BB962C8B-B14F-4D97-AF65-F5344CB8AC3E}">
        <p14:creationId xmlns:p14="http://schemas.microsoft.com/office/powerpoint/2010/main" val="22922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14128</TotalTime>
  <Words>14600</Words>
  <Application>Microsoft Office PowerPoint</Application>
  <PresentationFormat>Widescreen</PresentationFormat>
  <Paragraphs>1387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Times</vt:lpstr>
      <vt:lpstr>Times New Roman</vt:lpstr>
      <vt:lpstr>Office Theme</vt:lpstr>
      <vt:lpstr>CECS 378 Section 04  Lecture will start shortly… </vt:lpstr>
      <vt:lpstr> Computing Security: Principles and Practice  Chapter 12 – Operating System Security April 21st &amp; 26th, 2021    CECS 378 - Spring 2021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CECS 378 Section 04  Lab has begun, if you have a question please unmute yourself and use the audio within Zoom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Cappel</dc:creator>
  <cp:lastModifiedBy>Murray Cappel</cp:lastModifiedBy>
  <cp:revision>247</cp:revision>
  <dcterms:created xsi:type="dcterms:W3CDTF">2019-01-23T20:35:07Z</dcterms:created>
  <dcterms:modified xsi:type="dcterms:W3CDTF">2021-04-26T22:58:05Z</dcterms:modified>
</cp:coreProperties>
</file>