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l Madni" initials="JM" lastIdx="1" clrIdx="0">
    <p:extLst>
      <p:ext uri="{19B8F6BF-5375-455C-9EA6-DF929625EA0E}">
        <p15:presenceInfo xmlns:p15="http://schemas.microsoft.com/office/powerpoint/2012/main" userId="123893f6f6595b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7F2-13C2-46B0-BD0B-0FEA1DA0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F648-5F02-4CA4-A674-E98081AA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53B-3287-44CB-9538-6A4CDC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0D8-5872-471B-8A41-882BC1A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0B50-1DE7-4B05-AEEA-21162E3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0D-FFA3-48D3-93E9-D6C9432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FB37-F6AB-400E-A033-F34CA457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622-50A6-434D-9E14-B9C2835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0F4D-CE3A-4A5D-AF45-8A070E6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138C-4C0C-45E1-8C26-9C1111A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1A1A-0077-4391-AB99-50F667CF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12AE-3A1B-46FF-83A2-B42ADB4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3797-5A85-4E8C-AD19-670529C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824-D11B-4EC4-B64C-D0AF8AB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FBAB-0144-4C74-AC80-5A0864E5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D208-1D62-4C4D-BA34-F014DAC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055-6FED-4265-A6F9-1337B96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C892-8B84-4A27-9488-B96785E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6AF9-DBFA-4B52-B227-FF295A1D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08B6-60CF-4354-BE07-AE1FD69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CF0-AD69-4FF9-B21F-8E23938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DB3E-A9A4-4A29-95CC-6B240DCE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8C19-7F2D-42C9-AE5E-203865F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CB3-2FD3-400D-95F6-9C10BFAA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2B8-897E-4236-97A8-8E3D32C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4EB-B5E6-406E-89C3-C9FFFDF6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21A-6191-4936-9625-BB327DC7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B857-8B3D-46F0-A927-4848345D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A23F-EC2C-4791-8239-68BAB8E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30CA-D2AA-459C-9333-181F685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C062-AE9E-4CF3-9A25-6D6BD2B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430-B214-4C94-BFBD-5006E9C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41F-3EFB-4204-84F8-B2B566E9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52F2-1B2F-48E8-981A-F13B0340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656D-2F23-4613-A97D-A6687237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2AE03-3BB1-4C7A-86AD-6496CA23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CF3E8-4D75-4040-A387-7ECCC456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438EF-1EAA-4B1D-B597-A80AEB1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0C75A-C906-4E60-8838-1EF08904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ABAF-FA2E-4AC2-B313-4151FE6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E2F5-78C3-47C2-BD4D-226E5833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9641-0774-46E2-A343-0E6A7ED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F6DD-5DC5-447C-9047-C14031AB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1B54-4789-421F-88AF-28AD8C6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CC4C-0432-49E2-A0E2-E54FF57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FC15-34FA-4BA8-8A09-F4C66C6C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CE7-D960-4786-8DA7-FA6885C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A4E-0871-4936-AF32-0A68A020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9D1-3EDE-4CB7-A9A2-E544F7F2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01AC-BCC0-4C43-9B86-395A3E1D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FFBA-89C6-4374-8DFA-85BDF16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9E8D-5B59-4514-82E3-97BE3FE6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BB1-04C7-4ABF-A013-9A651CC1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2F25-35D9-41FE-AFC2-5E60D01EF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60D5-4406-4C43-91BB-FA4F127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E4EC-D73A-4601-BFB6-D14F34EE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4E5F-7ADF-4223-BDEC-0B58FEF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A3AA-0255-435D-93FB-CBFF08C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7A71-78F8-4D7E-9F74-CEA254FB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9CBE-65B8-45DE-9EC0-2B03691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5804-6EA3-4381-A3D2-B315E99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509-7175-4640-AB17-8F4885199472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EC5E-3F07-49F6-932C-C863CEE3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573A-46F9-4DA9-A5BF-FBB5DF35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26ACF55-6772-4296-B996-D894F57F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530656"/>
            <a:ext cx="3789988" cy="367362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DCF1-8F84-40CC-B669-E7A8BC63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Final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6B7C-EFB6-4727-A951-A085D40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900" dirty="0"/>
              <a:t>Jamal Madni</a:t>
            </a:r>
          </a:p>
          <a:p>
            <a:pPr algn="l"/>
            <a:r>
              <a:rPr lang="en-US" sz="1900" dirty="0"/>
              <a:t>CECS 445</a:t>
            </a:r>
          </a:p>
          <a:p>
            <a:pPr algn="l"/>
            <a:r>
              <a:rPr lang="en-US" sz="1900" dirty="0"/>
              <a:t>Due: May 14</a:t>
            </a:r>
            <a:r>
              <a:rPr lang="en-US" sz="1900" baseline="30000" dirty="0"/>
              <a:t>th</a:t>
            </a:r>
            <a:r>
              <a:rPr lang="en-US" sz="1900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28684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1DC9-D2F9-497C-9BD2-39746FB7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EE68-D048-4403-BF74-B843C5F3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40"/>
            <a:ext cx="10515600" cy="5217952"/>
          </a:xfrm>
        </p:spPr>
        <p:txBody>
          <a:bodyPr>
            <a:normAutofit/>
          </a:bodyPr>
          <a:lstStyle/>
          <a:p>
            <a:r>
              <a:rPr lang="en-US" dirty="0"/>
              <a:t>Now that we’re contemplating a return normalcy, CSULB wants to create a universal database for all its students that shows which students are vaccinated. This database should have the following characteristics: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Name, Student ID, Year (i.e., Freshman/Sophomore/Junior/Senior/Grad Student), Degree (i.e., BS, BA, MS), Major, Gender, Ethnicity, 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additional three fields should be: </a:t>
            </a:r>
          </a:p>
          <a:p>
            <a:pPr lvl="2"/>
            <a:r>
              <a:rPr lang="en-US" dirty="0"/>
              <a:t>vaccine level (none, first dose of two, complete) </a:t>
            </a:r>
          </a:p>
          <a:p>
            <a:pPr lvl="2"/>
            <a:r>
              <a:rPr lang="en-US" dirty="0"/>
              <a:t>vaccine type (i.e., Pfizer, Moderna, J&amp;J) </a:t>
            </a:r>
          </a:p>
          <a:p>
            <a:pPr lvl="2"/>
            <a:r>
              <a:rPr lang="en-US" dirty="0"/>
              <a:t>date since completed vaccination (# of days since completed vaccination, N/A if not had or completed vaccination)     </a:t>
            </a:r>
          </a:p>
        </p:txBody>
      </p:sp>
    </p:spTree>
    <p:extLst>
      <p:ext uri="{BB962C8B-B14F-4D97-AF65-F5344CB8AC3E}">
        <p14:creationId xmlns:p14="http://schemas.microsoft.com/office/powerpoint/2010/main" val="45954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1DC9-D2F9-497C-9BD2-39746FB7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EE68-D048-4403-BF74-B843C5F3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40"/>
            <a:ext cx="10515600" cy="521795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vaccine level should be determined by a student uploading a picture of his/her vaccine card and a function reading whether the first or second dose was administered, if no picture was uploaded by a specified date, the database will assume the student is not vaccinated at all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database is meant to be used by CSULB administration to analyze the level of student body safety to determine whether to re-open campus for Fall 2021 semester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must also have visualization and analytics capability to plot, have bar graphs and pie charts of all database combinations of characteristics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must have a front-end website that is accessible by all members of the CSULB community ONLY (i.e., think password, single sign-on, etc.)  </a:t>
            </a:r>
          </a:p>
        </p:txBody>
      </p:sp>
    </p:spTree>
    <p:extLst>
      <p:ext uri="{BB962C8B-B14F-4D97-AF65-F5344CB8AC3E}">
        <p14:creationId xmlns:p14="http://schemas.microsoft.com/office/powerpoint/2010/main" val="264948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BBEB-0B95-488A-906F-EA93F1F6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1FCF-1E24-4AC1-9DBF-4155B166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have been hired by the CSULB Office of the President to serve as Software Project Manager for this effort</a:t>
            </a:r>
          </a:p>
          <a:p>
            <a:endParaRPr lang="en-US" dirty="0"/>
          </a:p>
          <a:p>
            <a:r>
              <a:rPr lang="en-US" dirty="0"/>
              <a:t>You have the following resources and constraints:</a:t>
            </a:r>
          </a:p>
          <a:p>
            <a:pPr lvl="1"/>
            <a:r>
              <a:rPr lang="en-US" dirty="0"/>
              <a:t>The work is assumed to begin Monday May 16</a:t>
            </a:r>
            <a:r>
              <a:rPr lang="en-US" baseline="30000" dirty="0"/>
              <a:t>th</a:t>
            </a:r>
            <a:r>
              <a:rPr lang="en-US" dirty="0"/>
              <a:t>, 2021, and complete by Friday August 27</a:t>
            </a:r>
            <a:r>
              <a:rPr lang="en-US" baseline="30000" dirty="0"/>
              <a:t>th</a:t>
            </a:r>
            <a:r>
              <a:rPr lang="en-US" dirty="0"/>
              <a:t>, 2021, giving you exactly 15 full weeks of development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are responsible for delivering a turn-key solution ready to publish live on Monday August 30</a:t>
            </a:r>
            <a:r>
              <a:rPr lang="en-US" baseline="30000" dirty="0"/>
              <a:t>th</a:t>
            </a:r>
            <a:r>
              <a:rPr lang="en-US" dirty="0"/>
              <a:t>, 2021, thus you need to factor-in data collection and V&amp;V within your schedule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have four developers allocated to you: two are full-time (i.e., 40 hours per week) and two are part-time (i.e., 20 hours per week): </a:t>
            </a:r>
          </a:p>
          <a:p>
            <a:pPr lvl="2"/>
            <a:r>
              <a:rPr lang="en-US" dirty="0"/>
              <a:t>one full-time and one part-time developer are front-end specialists </a:t>
            </a:r>
          </a:p>
          <a:p>
            <a:pPr lvl="2"/>
            <a:r>
              <a:rPr lang="en-US" dirty="0"/>
              <a:t>one full-time and one part-time developer are back-end specialists</a:t>
            </a:r>
          </a:p>
          <a:p>
            <a:pPr lvl="2"/>
            <a:r>
              <a:rPr lang="en-US" dirty="0"/>
              <a:t>all four are well-versed in data analytics, open-source APIs, middle-ware and software testing </a:t>
            </a:r>
          </a:p>
        </p:txBody>
      </p:sp>
    </p:spTree>
    <p:extLst>
      <p:ext uri="{BB962C8B-B14F-4D97-AF65-F5344CB8AC3E}">
        <p14:creationId xmlns:p14="http://schemas.microsoft.com/office/powerpoint/2010/main" val="100294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B33F-4E4F-4505-83D8-768A4138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5768-91CB-4E85-B751-4560BE22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need to provide the CSULB Office of the President with your software project management plan which consists of 5 slides: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slide with your requirements table – for the purposes of simplicity you don’t need to have more than 10 software requirements </a:t>
            </a:r>
          </a:p>
          <a:p>
            <a:pPr lvl="2"/>
            <a:r>
              <a:rPr lang="en-US" dirty="0"/>
              <a:t>Table should </a:t>
            </a:r>
            <a:r>
              <a:rPr lang="en-US"/>
              <a:t>have five </a:t>
            </a:r>
            <a:r>
              <a:rPr lang="en-US" dirty="0"/>
              <a:t>columns = Requirement, Acceptance Criteria, Module, Effort Equation, Priority</a:t>
            </a:r>
          </a:p>
          <a:p>
            <a:pPr lvl="1"/>
            <a:r>
              <a:rPr lang="en-US" dirty="0"/>
              <a:t>One slide with your architecture diagram</a:t>
            </a:r>
          </a:p>
          <a:p>
            <a:pPr lvl="1"/>
            <a:r>
              <a:rPr lang="en-US" dirty="0"/>
              <a:t>One slide with your Gantt Chart schedule (include who’s doing what &amp; customer meetings)</a:t>
            </a:r>
          </a:p>
          <a:p>
            <a:pPr lvl="1"/>
            <a:r>
              <a:rPr lang="en-US" dirty="0"/>
              <a:t>One slide with your initial sets of risks (i.e., day 1 development risks) in a risk matrix format</a:t>
            </a:r>
          </a:p>
          <a:p>
            <a:pPr lvl="1"/>
            <a:r>
              <a:rPr lang="en-US" dirty="0"/>
              <a:t>One slide highlighting your software management &amp; testing strategy:</a:t>
            </a:r>
          </a:p>
          <a:p>
            <a:pPr lvl="2"/>
            <a:r>
              <a:rPr lang="en-US" dirty="0"/>
              <a:t>What will your top 3 software progress metrics be and why?</a:t>
            </a:r>
          </a:p>
          <a:p>
            <a:pPr lvl="2"/>
            <a:r>
              <a:rPr lang="en-US" dirty="0"/>
              <a:t>How will you approach testing (i.e., what requires Graph Flow notation &amp; cyclomatic complexity? Why?)</a:t>
            </a:r>
          </a:p>
          <a:p>
            <a:endParaRPr lang="en-US" dirty="0"/>
          </a:p>
          <a:p>
            <a:r>
              <a:rPr lang="en-US" dirty="0"/>
              <a:t>This is to be delivered on Beachboard by 11:59pm PST Friday, May 14</a:t>
            </a:r>
            <a:r>
              <a:rPr lang="en-US" baseline="30000" dirty="0"/>
              <a:t>th </a:t>
            </a:r>
          </a:p>
        </p:txBody>
      </p:sp>
    </p:spTree>
    <p:extLst>
      <p:ext uri="{BB962C8B-B14F-4D97-AF65-F5344CB8AC3E}">
        <p14:creationId xmlns:p14="http://schemas.microsoft.com/office/powerpoint/2010/main" val="367206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269A-EFF2-47C0-A54F-EFCF352F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C880-FA5F-4541-AA86-734F2931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Please use any/all class resources (i.e., lectures, videos, emails to me) </a:t>
            </a:r>
          </a:p>
          <a:p>
            <a:endParaRPr lang="en-US" dirty="0"/>
          </a:p>
          <a:p>
            <a:r>
              <a:rPr lang="en-US" dirty="0"/>
              <a:t>This is an INDIVIDUAL assessment; you are not allowed to collaborate with your classmates in any way </a:t>
            </a:r>
          </a:p>
          <a:p>
            <a:endParaRPr lang="en-US" dirty="0"/>
          </a:p>
          <a:p>
            <a:r>
              <a:rPr lang="en-US" dirty="0"/>
              <a:t>There is so much variation in this assignment that there’s no way I should see much overlap in language and thought</a:t>
            </a:r>
          </a:p>
          <a:p>
            <a:endParaRPr lang="en-US" dirty="0"/>
          </a:p>
          <a:p>
            <a:r>
              <a:rPr lang="en-US" dirty="0"/>
              <a:t>If I find cheating of any kind to occur, </a:t>
            </a:r>
            <a:r>
              <a:rPr lang="en-US" b="1" u="sng" dirty="0"/>
              <a:t>automatic course grade of F</a:t>
            </a:r>
            <a:r>
              <a:rPr lang="en-US" dirty="0"/>
              <a:t>;   (no exceptions, no questions asked)</a:t>
            </a:r>
          </a:p>
          <a:p>
            <a:endParaRPr lang="en-US" dirty="0"/>
          </a:p>
          <a:p>
            <a:r>
              <a:rPr lang="en-US" dirty="0"/>
              <a:t>I will be grading on quality and detail of analysis NOT quantity (no more than five slides)</a:t>
            </a:r>
          </a:p>
        </p:txBody>
      </p:sp>
    </p:spTree>
    <p:extLst>
      <p:ext uri="{BB962C8B-B14F-4D97-AF65-F5344CB8AC3E}">
        <p14:creationId xmlns:p14="http://schemas.microsoft.com/office/powerpoint/2010/main" val="74698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708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Exam</vt:lpstr>
      <vt:lpstr>Prompt</vt:lpstr>
      <vt:lpstr>Additional Specifications</vt:lpstr>
      <vt:lpstr>Your Role</vt:lpstr>
      <vt:lpstr>Your Deliverables</vt:lpstr>
      <vt:lpstr>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Why Software Project Management?</dc:title>
  <dc:creator>Jamal Madni</dc:creator>
  <cp:lastModifiedBy>Jamal Madni</cp:lastModifiedBy>
  <cp:revision>250</cp:revision>
  <dcterms:created xsi:type="dcterms:W3CDTF">2021-01-26T03:54:19Z</dcterms:created>
  <dcterms:modified xsi:type="dcterms:W3CDTF">2021-05-13T21:31:13Z</dcterms:modified>
</cp:coreProperties>
</file>