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4" r:id="rId4"/>
    <p:sldId id="283" r:id="rId5"/>
    <p:sldId id="282" r:id="rId6"/>
    <p:sldId id="277" r:id="rId7"/>
    <p:sldId id="280" r:id="rId8"/>
    <p:sldId id="279" r:id="rId9"/>
    <p:sldId id="258" r:id="rId10"/>
    <p:sldId id="271" r:id="rId11"/>
    <p:sldId id="27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al Madni" initials="JM" lastIdx="1" clrIdx="0">
    <p:extLst>
      <p:ext uri="{19B8F6BF-5375-455C-9EA6-DF929625EA0E}">
        <p15:presenceInfo xmlns:p15="http://schemas.microsoft.com/office/powerpoint/2012/main" userId="123893f6f6595b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DD7F2-13C2-46B0-BD0B-0FEA1DA065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3F648-5F02-4CA4-A674-E98081AA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7253B-3287-44CB-9538-6A4CDCBEF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750D8-5872-471B-8A41-882BC1A4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20B50-1DE7-4B05-AEEA-21162E3F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DCB0D-FFA3-48D3-93E9-D6C94321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BFB37-F6AB-400E-A033-F34CA457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61622-50A6-434D-9E14-B9C28357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A0F4D-CE3A-4A5D-AF45-8A070E6B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138C-4C0C-45E1-8C26-9C1111AE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11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11A1A-0077-4391-AB99-50F667CF2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D12AE-3A1B-46FF-83A2-B42ADB426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3797-5A85-4E8C-AD19-670529CF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7824-D11B-4EC4-B64C-D0AF8AB00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4FBAB-0144-4C74-AC80-5A0864E5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97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D208-1D62-4C4D-BA34-F014DAC3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055-6FED-4265-A6F9-1337B9682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C892-8B84-4A27-9488-B96785E71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D6AF9-DBFA-4B52-B227-FF295A1D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C08B6-60CF-4354-BE07-AE1FD69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14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CCF0-AD69-4FF9-B21F-8E2393806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1DB3E-A9A4-4A29-95CC-6B240DCE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8C19-7F2D-42C9-AE5E-203865FC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8CB3-2FD3-400D-95F6-9C10BFAA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2B8-897E-4236-97A8-8E3D32C2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C34EB-B5E6-406E-89C3-C9FFFDF6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A021A-6191-4936-9625-BB327DC7F3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7B857-8B3D-46F0-A927-4848345D0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6A23F-EC2C-4791-8239-68BAB8EA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F30CA-D2AA-459C-9333-181F6851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9C062-AE9E-4CF3-9A25-6D6BD2B1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83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3430-B214-4C94-BFBD-5006E9CD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1241F-3EFB-4204-84F8-B2B566E9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852F2-1B2F-48E8-981A-F13B03408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6656D-2F23-4613-A97D-A6687237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2AE03-3BB1-4C7A-86AD-6496CA23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CF3E8-4D75-4040-A387-7ECCC456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438EF-1EAA-4B1D-B597-A80AEB1C9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B0C75A-C906-4E60-8838-1EF08904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96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2ABAF-FA2E-4AC2-B313-4151FE643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25E2F5-78C3-47C2-BD4D-226E5833A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49641-0774-46E2-A343-0E6A7EDA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7F6DD-5DC5-447C-9047-C14031AB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8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B11B54-4789-421F-88AF-28AD8C6D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9CC4C-0432-49E2-A0E2-E54FF57F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FC15-34FA-4BA8-8A09-F4C66C6C1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3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BCE7-D960-4786-8DA7-FA6885CD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4AA4E-0871-4936-AF32-0A68A020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89D1-3EDE-4CB7-A9A2-E544F7F2D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201AC-BCC0-4C43-9B86-395A3E1D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FFBA-89C6-4374-8DFA-85BDF16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19E8D-5B59-4514-82E3-97BE3FE6B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8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FBB1-04C7-4ABF-A013-9A651CC1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022F25-35D9-41FE-AFC2-5E60D01EF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560D5-4406-4C43-91BB-FA4F12756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AE4EC-D73A-4601-BFB6-D14F34EE9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4E5F-7ADF-4223-BDEC-0B58FEF4F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5A3AA-0255-435D-93FB-CBFF08CD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37A71-78F8-4D7E-9F74-CEA254FB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F59CBE-65B8-45DE-9EC0-2B0369138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B5804-6EA3-4381-A3D2-B315E99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D2509-7175-4640-AB17-8F4885199472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EC5E-3F07-49F6-932C-C863CEE3C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573A-46F9-4DA9-A5BF-FBB5DF35F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F89E-CD91-4E36-970D-B9B15E21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26ACF55-6772-4296-B996-D894F57F8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045" y="1530656"/>
            <a:ext cx="3789988" cy="367362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5EDCF1-8F84-40CC-B669-E7A8BC630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77824"/>
            <a:ext cx="5294376" cy="3072384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STATUS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C56B7C-EFB6-4727-A951-A085D40B79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096512"/>
            <a:ext cx="4167376" cy="1155525"/>
          </a:xfrm>
        </p:spPr>
        <p:txBody>
          <a:bodyPr anchor="t">
            <a:normAutofit fontScale="77500" lnSpcReduction="20000"/>
          </a:bodyPr>
          <a:lstStyle/>
          <a:p>
            <a:pPr algn="l"/>
            <a:r>
              <a:rPr lang="en-US" sz="1900" dirty="0"/>
              <a:t>Team Name:</a:t>
            </a:r>
          </a:p>
          <a:p>
            <a:pPr algn="l"/>
            <a:r>
              <a:rPr lang="en-US" sz="1900" dirty="0"/>
              <a:t>Team Members:</a:t>
            </a:r>
          </a:p>
          <a:p>
            <a:pPr algn="l"/>
            <a:r>
              <a:rPr lang="en-US" sz="1900" dirty="0"/>
              <a:t>Date:</a:t>
            </a:r>
          </a:p>
          <a:p>
            <a:pPr algn="l"/>
            <a:r>
              <a:rPr lang="en-US" sz="1900" dirty="0"/>
              <a:t>Scrum Day (Tuesday or Thursday):  </a:t>
            </a:r>
          </a:p>
        </p:txBody>
      </p:sp>
    </p:spTree>
    <p:extLst>
      <p:ext uri="{BB962C8B-B14F-4D97-AF65-F5344CB8AC3E}">
        <p14:creationId xmlns:p14="http://schemas.microsoft.com/office/powerpoint/2010/main" val="286847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03BDB3-5561-4436-93FB-0BCCD3B2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Top Requirements This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26A225-4D41-4876-8110-6FEE019088CD}"/>
              </a:ext>
            </a:extLst>
          </p:cNvPr>
          <p:cNvSpPr txBox="1"/>
          <p:nvPr/>
        </p:nvSpPr>
        <p:spPr>
          <a:xfrm>
            <a:off x="956345" y="1690688"/>
            <a:ext cx="9831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the top requirements your team is developing this week?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Any Drawings/Equations/Analysis/Justification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1191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03BDB3-5561-4436-93FB-0BCCD3B2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Requirements Table (1 or 2 Slides)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8E037-CB0B-4309-871E-2D1982070FC3}"/>
              </a:ext>
            </a:extLst>
          </p:cNvPr>
          <p:cNvSpPr txBox="1"/>
          <p:nvPr/>
        </p:nvSpPr>
        <p:spPr>
          <a:xfrm>
            <a:off x="956345" y="1690688"/>
            <a:ext cx="98318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Effort Equations For Each Requirement</a:t>
            </a: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512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F9C4-AD3E-4DA0-BDC0-F0EA10204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Revised Architecture Diagram</a:t>
            </a:r>
          </a:p>
        </p:txBody>
      </p:sp>
    </p:spTree>
    <p:extLst>
      <p:ext uri="{BB962C8B-B14F-4D97-AF65-F5344CB8AC3E}">
        <p14:creationId xmlns:p14="http://schemas.microsoft.com/office/powerpoint/2010/main" val="293983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4/12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956F2-EC33-421E-8205-03C50C2D6921}"/>
              </a:ext>
            </a:extLst>
          </p:cNvPr>
          <p:cNvSpPr txBox="1"/>
          <p:nvPr/>
        </p:nvSpPr>
        <p:spPr>
          <a:xfrm>
            <a:off x="939567" y="1586951"/>
            <a:ext cx="983189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top achievements since last scrum meeting?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CPI = ?, Error Density = ?, Availability = ?, SMI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Requirements Complete Metric = Completed Req. / Total Req.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Schedule Complete Metric = Completed Scrum Cycles / Total Scrum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Risk Matrix (highlight top issues/concerns if any)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35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3/22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956F2-EC33-421E-8205-03C50C2D6921}"/>
              </a:ext>
            </a:extLst>
          </p:cNvPr>
          <p:cNvSpPr txBox="1"/>
          <p:nvPr/>
        </p:nvSpPr>
        <p:spPr>
          <a:xfrm>
            <a:off x="939567" y="1586951"/>
            <a:ext cx="983189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top achievements since last scrum meeting?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CPI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Error Density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Availability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Requirements Complete Metric = Completed Req. / Total Req.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Schedule Complete Metric = Completed Scrum Cycles / Total Scrum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Risk Matrix (highlight top issues/concerns if any)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573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3/15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956F2-EC33-421E-8205-03C50C2D6921}"/>
              </a:ext>
            </a:extLst>
          </p:cNvPr>
          <p:cNvSpPr txBox="1"/>
          <p:nvPr/>
        </p:nvSpPr>
        <p:spPr>
          <a:xfrm>
            <a:off x="956345" y="1690688"/>
            <a:ext cx="98318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top achievements since last scrum meeting?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CPI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Requirements Complete Metric = Completed Req. / Total Req.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Schedule Complete Metric = Completed Scrum Cycles / Total Scrum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Risk Matrix (highlight top issues/concerns if 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8748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3/8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956F2-EC33-421E-8205-03C50C2D6921}"/>
              </a:ext>
            </a:extLst>
          </p:cNvPr>
          <p:cNvSpPr txBox="1"/>
          <p:nvPr/>
        </p:nvSpPr>
        <p:spPr>
          <a:xfrm>
            <a:off x="956345" y="1690688"/>
            <a:ext cx="983189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top achievements since last scrum meeting?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CPI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Requirements Complete Metric = Completed Req. / Total Req.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Schedule Complete Metric = Completed Scrum Cycles / Total Scrum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Risk Matrix (highlight top issues/concerns if 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9716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of 3/1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956F2-EC33-421E-8205-03C50C2D6921}"/>
              </a:ext>
            </a:extLst>
          </p:cNvPr>
          <p:cNvSpPr txBox="1"/>
          <p:nvPr/>
        </p:nvSpPr>
        <p:spPr>
          <a:xfrm>
            <a:off x="956345" y="1690688"/>
            <a:ext cx="9831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top achievements since last scrum meeting?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CPI =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Risk Matrix (highlight top issues/concerns if any)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377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 &amp; Customer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956F2-EC33-421E-8205-03C50C2D6921}"/>
              </a:ext>
            </a:extLst>
          </p:cNvPr>
          <p:cNvSpPr txBox="1"/>
          <p:nvPr/>
        </p:nvSpPr>
        <p:spPr>
          <a:xfrm>
            <a:off x="956345" y="1690688"/>
            <a:ext cx="98318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your project briefly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your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when you will be meeting with your customers next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850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2C62-96B7-4560-85D3-AD3745E46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Schedule (1 or 2 Slides) </a:t>
            </a:r>
          </a:p>
        </p:txBody>
      </p:sp>
    </p:spTree>
    <p:extLst>
      <p:ext uri="{BB962C8B-B14F-4D97-AF65-F5344CB8AC3E}">
        <p14:creationId xmlns:p14="http://schemas.microsoft.com/office/powerpoint/2010/main" val="418189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C03BDB3-5561-4436-93FB-0BCCD3B2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Critical Path Method Analysis (Optional)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B4D3C-F6FD-4E31-9F89-7823A469B31D}"/>
              </a:ext>
            </a:extLst>
          </p:cNvPr>
          <p:cNvSpPr txBox="1"/>
          <p:nvPr/>
        </p:nvSpPr>
        <p:spPr>
          <a:xfrm>
            <a:off x="956345" y="1690688"/>
            <a:ext cx="98318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top-most critical paths?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Any Drawings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9247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2260</TotalTime>
  <Words>355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STATUS REPORT</vt:lpstr>
      <vt:lpstr>Week of 4/12 Update</vt:lpstr>
      <vt:lpstr>Week of 3/22 Update</vt:lpstr>
      <vt:lpstr>Week of 3/15 Update</vt:lpstr>
      <vt:lpstr>Week of 3/8 Update</vt:lpstr>
      <vt:lpstr>Week of 3/1 Update</vt:lpstr>
      <vt:lpstr>Project Overview &amp; Customer Set</vt:lpstr>
      <vt:lpstr>Integrated Schedule (1 or 2 Slides) </vt:lpstr>
      <vt:lpstr>Critical Path Method Analysis (Optional)</vt:lpstr>
      <vt:lpstr>Top Requirements This Week</vt:lpstr>
      <vt:lpstr>Overall Requirements Table (1 or 2 Slides)</vt:lpstr>
      <vt:lpstr>Revised Architecture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&amp; Why Software Project Management?</dc:title>
  <dc:creator>Jamal Madni</dc:creator>
  <cp:lastModifiedBy>Jamal Madni</cp:lastModifiedBy>
  <cp:revision>147</cp:revision>
  <dcterms:created xsi:type="dcterms:W3CDTF">2021-01-26T03:54:19Z</dcterms:created>
  <dcterms:modified xsi:type="dcterms:W3CDTF">2021-04-13T17:52:04Z</dcterms:modified>
</cp:coreProperties>
</file>